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328" r:id="rId3"/>
    <p:sldId id="329" r:id="rId4"/>
    <p:sldId id="261" r:id="rId5"/>
    <p:sldId id="262" r:id="rId6"/>
    <p:sldId id="264" r:id="rId7"/>
    <p:sldId id="271" r:id="rId8"/>
    <p:sldId id="270" r:id="rId9"/>
    <p:sldId id="331" r:id="rId10"/>
    <p:sldId id="274" r:id="rId11"/>
    <p:sldId id="330" r:id="rId12"/>
    <p:sldId id="299" r:id="rId13"/>
    <p:sldId id="300" r:id="rId14"/>
    <p:sldId id="322" r:id="rId15"/>
    <p:sldId id="323" r:id="rId16"/>
    <p:sldId id="324" r:id="rId17"/>
    <p:sldId id="281" r:id="rId18"/>
    <p:sldId id="286" r:id="rId19"/>
    <p:sldId id="301" r:id="rId20"/>
    <p:sldId id="304" r:id="rId21"/>
    <p:sldId id="305" r:id="rId22"/>
    <p:sldId id="306" r:id="rId23"/>
    <p:sldId id="310" r:id="rId24"/>
    <p:sldId id="303" r:id="rId25"/>
    <p:sldId id="308" r:id="rId26"/>
    <p:sldId id="311" r:id="rId27"/>
    <p:sldId id="325" r:id="rId28"/>
    <p:sldId id="326" r:id="rId29"/>
    <p:sldId id="327" r:id="rId30"/>
    <p:sldId id="309" r:id="rId31"/>
    <p:sldId id="313" r:id="rId32"/>
    <p:sldId id="295" r:id="rId33"/>
    <p:sldId id="314" r:id="rId34"/>
    <p:sldId id="315" r:id="rId35"/>
    <p:sldId id="318" r:id="rId36"/>
    <p:sldId id="320" r:id="rId37"/>
    <p:sldId id="319" r:id="rId38"/>
    <p:sldId id="332" r:id="rId39"/>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0" autoAdjust="0"/>
    <p:restoredTop sz="95246" autoAdjust="0"/>
  </p:normalViewPr>
  <p:slideViewPr>
    <p:cSldViewPr snapToGrid="0">
      <p:cViewPr>
        <p:scale>
          <a:sx n="90" d="100"/>
          <a:sy n="90" d="100"/>
        </p:scale>
        <p:origin x="-834"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535533876850601E-2"/>
          <c:y val="0.108444820158782"/>
          <c:w val="0.91744416105066295"/>
          <c:h val="0.75564905719183395"/>
        </c:manualLayout>
      </c:layout>
      <c:barChart>
        <c:barDir val="col"/>
        <c:grouping val="clustered"/>
        <c:varyColors val="0"/>
        <c:ser>
          <c:idx val="0"/>
          <c:order val="0"/>
          <c:spPr>
            <a:solidFill>
              <a:srgbClr val="91D4D7"/>
            </a:solidFill>
          </c:spPr>
          <c:invertIfNegative val="0"/>
          <c:dPt>
            <c:idx val="0"/>
            <c:invertIfNegative val="0"/>
            <c:bubble3D val="0"/>
            <c:spPr>
              <a:solidFill>
                <a:srgbClr val="91D4D7"/>
              </a:solidFill>
              <a:ln>
                <a:solidFill>
                  <a:srgbClr val="91D4D7"/>
                </a:solidFill>
              </a:ln>
            </c:spPr>
            <c:extLst xmlns:c16r2="http://schemas.microsoft.com/office/drawing/2015/06/chart">
              <c:ext xmlns:c16="http://schemas.microsoft.com/office/drawing/2014/chart" uri="{C3380CC4-5D6E-409C-BE32-E72D297353CC}">
                <c16:uniqueId val="{00000001-E3A6-4F4D-A13B-F9A13786270C}"/>
              </c:ext>
            </c:extLst>
          </c:dPt>
          <c:dPt>
            <c:idx val="1"/>
            <c:invertIfNegative val="0"/>
            <c:bubble3D val="0"/>
            <c:spPr>
              <a:solidFill>
                <a:srgbClr val="132F49"/>
              </a:solidFill>
              <a:ln>
                <a:solidFill>
                  <a:srgbClr val="132F49"/>
                </a:solidFill>
              </a:ln>
            </c:spPr>
            <c:extLst xmlns:c16r2="http://schemas.microsoft.com/office/drawing/2015/06/chart">
              <c:ext xmlns:c16="http://schemas.microsoft.com/office/drawing/2014/chart" uri="{C3380CC4-5D6E-409C-BE32-E72D297353CC}">
                <c16:uniqueId val="{00000001-D332-460E-B9BD-3F7F7BB76520}"/>
              </c:ext>
            </c:extLst>
          </c:dPt>
          <c:dPt>
            <c:idx val="2"/>
            <c:invertIfNegative val="0"/>
            <c:bubble3D val="0"/>
            <c:spPr>
              <a:solidFill>
                <a:srgbClr val="FF7046"/>
              </a:solidFill>
              <a:ln>
                <a:solidFill>
                  <a:srgbClr val="FF7046"/>
                </a:solidFill>
              </a:ln>
            </c:spPr>
            <c:extLst xmlns:c16r2="http://schemas.microsoft.com/office/drawing/2015/06/chart">
              <c:ext xmlns:c16="http://schemas.microsoft.com/office/drawing/2014/chart" uri="{C3380CC4-5D6E-409C-BE32-E72D297353CC}">
                <c16:uniqueId val="{00000003-D332-460E-B9BD-3F7F7BB76520}"/>
              </c:ext>
            </c:extLst>
          </c:dPt>
          <c:dLbls>
            <c:spPr>
              <a:noFill/>
              <a:ln>
                <a:noFill/>
              </a:ln>
              <a:effectLst/>
            </c:spPr>
            <c:txPr>
              <a:bodyPr/>
              <a:lstStyle/>
              <a:p>
                <a:pPr>
                  <a:defRPr lang="es-ES" sz="2400"/>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Hoja3!$C$6:$C$8</c:f>
              <c:strCache>
                <c:ptCount val="3"/>
                <c:pt idx="0">
                  <c:v>3 años</c:v>
                </c:pt>
                <c:pt idx="1">
                  <c:v>4 años</c:v>
                </c:pt>
                <c:pt idx="2">
                  <c:v>5 años</c:v>
                </c:pt>
              </c:strCache>
            </c:strRef>
          </c:cat>
          <c:val>
            <c:numRef>
              <c:f>Hoja3!$B$6:$B$8</c:f>
              <c:numCache>
                <c:formatCode>0.0%</c:formatCode>
                <c:ptCount val="3"/>
                <c:pt idx="0">
                  <c:v>0.215</c:v>
                </c:pt>
                <c:pt idx="1">
                  <c:v>0.53500000000000003</c:v>
                </c:pt>
                <c:pt idx="2">
                  <c:v>0.26</c:v>
                </c:pt>
              </c:numCache>
            </c:numRef>
          </c:val>
          <c:extLst xmlns:c16r2="http://schemas.microsoft.com/office/drawing/2015/06/chart">
            <c:ext xmlns:c16="http://schemas.microsoft.com/office/drawing/2014/chart" uri="{C3380CC4-5D6E-409C-BE32-E72D297353CC}">
              <c16:uniqueId val="{00000004-D332-460E-B9BD-3F7F7BB76520}"/>
            </c:ext>
          </c:extLst>
        </c:ser>
        <c:dLbls>
          <c:showLegendKey val="0"/>
          <c:showVal val="0"/>
          <c:showCatName val="0"/>
          <c:showSerName val="0"/>
          <c:showPercent val="0"/>
          <c:showBubbleSize val="0"/>
        </c:dLbls>
        <c:gapWidth val="150"/>
        <c:axId val="67441408"/>
        <c:axId val="67442944"/>
      </c:barChart>
      <c:catAx>
        <c:axId val="67441408"/>
        <c:scaling>
          <c:orientation val="minMax"/>
        </c:scaling>
        <c:delete val="0"/>
        <c:axPos val="b"/>
        <c:numFmt formatCode="General" sourceLinked="0"/>
        <c:majorTickMark val="out"/>
        <c:minorTickMark val="none"/>
        <c:tickLblPos val="nextTo"/>
        <c:txPr>
          <a:bodyPr/>
          <a:lstStyle/>
          <a:p>
            <a:pPr>
              <a:defRPr lang="es-ES" sz="2400"/>
            </a:pPr>
            <a:endParaRPr lang="es-CO"/>
          </a:p>
        </c:txPr>
        <c:crossAx val="67442944"/>
        <c:crosses val="autoZero"/>
        <c:auto val="1"/>
        <c:lblAlgn val="ctr"/>
        <c:lblOffset val="100"/>
        <c:noMultiLvlLbl val="0"/>
      </c:catAx>
      <c:valAx>
        <c:axId val="67442944"/>
        <c:scaling>
          <c:orientation val="minMax"/>
        </c:scaling>
        <c:delete val="1"/>
        <c:axPos val="l"/>
        <c:numFmt formatCode="0.0%" sourceLinked="1"/>
        <c:majorTickMark val="out"/>
        <c:minorTickMark val="none"/>
        <c:tickLblPos val="nextTo"/>
        <c:crossAx val="67441408"/>
        <c:crosses val="autoZero"/>
        <c:crossBetween val="between"/>
      </c:valAx>
    </c:plotArea>
    <c:plotVisOnly val="1"/>
    <c:dispBlanksAs val="gap"/>
    <c:showDLblsOverMax val="0"/>
  </c:chart>
  <c:spPr>
    <a:noFill/>
    <a:ln>
      <a:noFill/>
    </a:ln>
  </c:spPr>
  <c:txPr>
    <a:bodyPr/>
    <a:lstStyle/>
    <a:p>
      <a:pPr>
        <a:defRPr sz="1000"/>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1.0389927434963401E-3"/>
          <c:y val="0.27741618452650602"/>
          <c:w val="0.48185759080381901"/>
          <c:h val="0.70881889191799197"/>
        </c:manualLayout>
      </c:layout>
      <c:pie3DChart>
        <c:varyColors val="1"/>
        <c:ser>
          <c:idx val="0"/>
          <c:order val="0"/>
          <c:tx>
            <c:strRef>
              <c:f>Hoja3!$G$10</c:f>
              <c:strCache>
                <c:ptCount val="1"/>
                <c:pt idx="0">
                  <c:v>8,30%</c:v>
                </c:pt>
              </c:strCache>
            </c:strRef>
          </c:tx>
          <c:explosion val="3"/>
          <c:dPt>
            <c:idx val="0"/>
            <c:bubble3D val="0"/>
            <c:explosion val="0"/>
            <c:spPr>
              <a:solidFill>
                <a:srgbClr val="FF7046"/>
              </a:solidFill>
              <a:ln>
                <a:solidFill>
                  <a:srgbClr val="FF7046"/>
                </a:solidFill>
              </a:ln>
            </c:spPr>
            <c:extLst xmlns:c16r2="http://schemas.microsoft.com/office/drawing/2015/06/chart">
              <c:ext xmlns:c16="http://schemas.microsoft.com/office/drawing/2014/chart" uri="{C3380CC4-5D6E-409C-BE32-E72D297353CC}">
                <c16:uniqueId val="{00000001-6E79-4273-B1A7-A6B209395446}"/>
              </c:ext>
            </c:extLst>
          </c:dPt>
          <c:dPt>
            <c:idx val="1"/>
            <c:bubble3D val="0"/>
            <c:explosion val="0"/>
            <c:spPr>
              <a:solidFill>
                <a:srgbClr val="91D4D7"/>
              </a:solidFill>
              <a:ln>
                <a:solidFill>
                  <a:srgbClr val="91D4D7"/>
                </a:solidFill>
              </a:ln>
            </c:spPr>
            <c:extLst xmlns:c16r2="http://schemas.microsoft.com/office/drawing/2015/06/chart">
              <c:ext xmlns:c16="http://schemas.microsoft.com/office/drawing/2014/chart" uri="{C3380CC4-5D6E-409C-BE32-E72D297353CC}">
                <c16:uniqueId val="{00000003-6E79-4273-B1A7-A6B209395446}"/>
              </c:ext>
            </c:extLst>
          </c:dPt>
          <c:dPt>
            <c:idx val="2"/>
            <c:bubble3D val="0"/>
            <c:explosion val="0"/>
            <c:spPr>
              <a:solidFill>
                <a:srgbClr val="132F49"/>
              </a:solidFill>
              <a:ln>
                <a:solidFill>
                  <a:srgbClr val="132F49"/>
                </a:solidFill>
              </a:ln>
            </c:spPr>
            <c:extLst xmlns:c16r2="http://schemas.microsoft.com/office/drawing/2015/06/chart">
              <c:ext xmlns:c16="http://schemas.microsoft.com/office/drawing/2014/chart" uri="{C3380CC4-5D6E-409C-BE32-E72D297353CC}">
                <c16:uniqueId val="{00000005-6E79-4273-B1A7-A6B209395446}"/>
              </c:ext>
            </c:extLst>
          </c:dPt>
          <c:dPt>
            <c:idx val="3"/>
            <c:bubble3D val="0"/>
            <c:spPr>
              <a:solidFill>
                <a:srgbClr val="FFC000"/>
              </a:solidFill>
              <a:ln>
                <a:solidFill>
                  <a:srgbClr val="FFC000"/>
                </a:solidFill>
              </a:ln>
            </c:spPr>
            <c:extLst xmlns:c16r2="http://schemas.microsoft.com/office/drawing/2015/06/chart">
              <c:ext xmlns:c16="http://schemas.microsoft.com/office/drawing/2014/chart" uri="{C3380CC4-5D6E-409C-BE32-E72D297353CC}">
                <c16:uniqueId val="{00000007-6E79-4273-B1A7-A6B209395446}"/>
              </c:ext>
            </c:extLst>
          </c:dPt>
          <c:dLbls>
            <c:dLbl>
              <c:idx val="0"/>
              <c:layout>
                <c:manualLayout>
                  <c:x val="-7.5532543167718194E-2"/>
                  <c:y val="-9.3843739584490604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E79-4273-B1A7-A6B209395446}"/>
                </c:ext>
              </c:extLst>
            </c:dLbl>
            <c:dLbl>
              <c:idx val="1"/>
              <c:layout>
                <c:manualLayout>
                  <c:x val="-8.3352702526230102E-2"/>
                  <c:y val="4.6826114302711899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E79-4273-B1A7-A6B209395446}"/>
                </c:ext>
              </c:extLst>
            </c:dLbl>
            <c:dLbl>
              <c:idx val="2"/>
              <c:layout>
                <c:manualLayout>
                  <c:x val="1.74165589788269E-2"/>
                  <c:y val="-0.144145498170454"/>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6E79-4273-B1A7-A6B209395446}"/>
                </c:ext>
              </c:extLst>
            </c:dLbl>
            <c:dLbl>
              <c:idx val="3"/>
              <c:layout>
                <c:manualLayout>
                  <c:x val="4.3346609148691102E-2"/>
                  <c:y val="-4.9441191122133403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6E79-4273-B1A7-A6B209395446}"/>
                </c:ext>
              </c:extLst>
            </c:dLbl>
            <c:spPr>
              <a:noFill/>
              <a:ln>
                <a:noFill/>
              </a:ln>
              <a:effectLst/>
            </c:spPr>
            <c:txPr>
              <a:bodyPr/>
              <a:lstStyle/>
              <a:p>
                <a:pPr>
                  <a:defRPr lang="es-ES" sz="2400" b="0"/>
                </a:pPr>
                <a:endParaRPr lang="es-CO"/>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Hoja3!$H$7:$H$10</c:f>
              <c:strCache>
                <c:ptCount val="4"/>
                <c:pt idx="0">
                  <c:v>Secundaria incompleta o menos</c:v>
                </c:pt>
                <c:pt idx="1">
                  <c:v>Secundaria completa o algunos estudios técnicos</c:v>
                </c:pt>
                <c:pt idx="2">
                  <c:v>Estudios técnicos completos o algunos estudios universitarios</c:v>
                </c:pt>
                <c:pt idx="3">
                  <c:v>Universitarios completos</c:v>
                </c:pt>
              </c:strCache>
            </c:strRef>
          </c:cat>
          <c:val>
            <c:numRef>
              <c:f>Hoja3!$G$7:$G$10</c:f>
              <c:numCache>
                <c:formatCode>0.00%</c:formatCode>
                <c:ptCount val="4"/>
                <c:pt idx="0">
                  <c:v>0.28199999999999997</c:v>
                </c:pt>
                <c:pt idx="1">
                  <c:v>0.36899999999999999</c:v>
                </c:pt>
                <c:pt idx="2">
                  <c:v>0.26600000000000001</c:v>
                </c:pt>
                <c:pt idx="3">
                  <c:v>8.3000000000000004E-2</c:v>
                </c:pt>
              </c:numCache>
            </c:numRef>
          </c:val>
          <c:extLst xmlns:c16r2="http://schemas.microsoft.com/office/drawing/2015/06/chart">
            <c:ext xmlns:c16="http://schemas.microsoft.com/office/drawing/2014/chart" uri="{C3380CC4-5D6E-409C-BE32-E72D297353CC}">
              <c16:uniqueId val="{00000008-6E79-4273-B1A7-A6B209395446}"/>
            </c:ext>
          </c:extLst>
        </c:ser>
        <c:dLbls>
          <c:showLegendKey val="0"/>
          <c:showVal val="0"/>
          <c:showCatName val="0"/>
          <c:showSerName val="0"/>
          <c:showPercent val="1"/>
          <c:showBubbleSize val="0"/>
          <c:showLeaderLines val="1"/>
        </c:dLbls>
      </c:pie3DChart>
    </c:plotArea>
    <c:legend>
      <c:legendPos val="r"/>
      <c:layout>
        <c:manualLayout>
          <c:xMode val="edge"/>
          <c:yMode val="edge"/>
          <c:x val="0.55175009794233398"/>
          <c:y val="3.4527749604882599E-2"/>
          <c:w val="0.43910788664807199"/>
          <c:h val="0.96547225039511697"/>
        </c:manualLayout>
      </c:layout>
      <c:overlay val="0"/>
      <c:txPr>
        <a:bodyPr/>
        <a:lstStyle/>
        <a:p>
          <a:pPr>
            <a:defRPr lang="es-ES" sz="2400"/>
          </a:pPr>
          <a:endParaRPr lang="es-CO"/>
        </a:p>
      </c:txPr>
    </c:legend>
    <c:plotVisOnly val="1"/>
    <c:dispBlanksAs val="zero"/>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06"/>
      <c:rAngAx val="0"/>
      <c:perspective val="30"/>
    </c:view3D>
    <c:floor>
      <c:thickness val="0"/>
    </c:floor>
    <c:sideWall>
      <c:thickness val="0"/>
    </c:sideWall>
    <c:backWall>
      <c:thickness val="0"/>
    </c:backWall>
    <c:plotArea>
      <c:layout>
        <c:manualLayout>
          <c:layoutTarget val="inner"/>
          <c:xMode val="edge"/>
          <c:yMode val="edge"/>
          <c:x val="4.3739671969956101E-7"/>
          <c:y val="0.19529178043032999"/>
          <c:w val="0.7"/>
          <c:h val="0.66243980372018696"/>
        </c:manualLayout>
      </c:layout>
      <c:pie3DChart>
        <c:varyColors val="1"/>
        <c:ser>
          <c:idx val="0"/>
          <c:order val="0"/>
          <c:dPt>
            <c:idx val="1"/>
            <c:bubble3D val="0"/>
            <c:spPr>
              <a:solidFill>
                <a:srgbClr val="7030A0"/>
              </a:solidFill>
              <a:ln>
                <a:solidFill>
                  <a:srgbClr val="7030A0"/>
                </a:solidFill>
              </a:ln>
            </c:spPr>
            <c:extLst xmlns:c16r2="http://schemas.microsoft.com/office/drawing/2015/06/chart">
              <c:ext xmlns:c16="http://schemas.microsoft.com/office/drawing/2014/chart" uri="{C3380CC4-5D6E-409C-BE32-E72D297353CC}">
                <c16:uniqueId val="{00000001-0F2B-466A-B2D4-8D5C0581AFC3}"/>
              </c:ext>
            </c:extLst>
          </c:dPt>
          <c:dPt>
            <c:idx val="2"/>
            <c:bubble3D val="0"/>
            <c:spPr>
              <a:solidFill>
                <a:srgbClr val="132F49"/>
              </a:solidFill>
              <a:ln>
                <a:solidFill>
                  <a:srgbClr val="132F49"/>
                </a:solidFill>
              </a:ln>
            </c:spPr>
            <c:extLst xmlns:c16r2="http://schemas.microsoft.com/office/drawing/2015/06/chart">
              <c:ext xmlns:c16="http://schemas.microsoft.com/office/drawing/2014/chart" uri="{C3380CC4-5D6E-409C-BE32-E72D297353CC}">
                <c16:uniqueId val="{00000002-0F2B-466A-B2D4-8D5C0581AFC3}"/>
              </c:ext>
            </c:extLst>
          </c:dPt>
          <c:dPt>
            <c:idx val="3"/>
            <c:bubble3D val="0"/>
            <c:spPr>
              <a:solidFill>
                <a:srgbClr val="91D4D7"/>
              </a:solidFill>
              <a:ln>
                <a:solidFill>
                  <a:srgbClr val="91D4D7"/>
                </a:solidFill>
              </a:ln>
            </c:spPr>
            <c:extLst xmlns:c16r2="http://schemas.microsoft.com/office/drawing/2015/06/chart">
              <c:ext xmlns:c16="http://schemas.microsoft.com/office/drawing/2014/chart" uri="{C3380CC4-5D6E-409C-BE32-E72D297353CC}">
                <c16:uniqueId val="{00000003-0F2B-466A-B2D4-8D5C0581AFC3}"/>
              </c:ext>
            </c:extLst>
          </c:dPt>
          <c:dPt>
            <c:idx val="4"/>
            <c:bubble3D val="0"/>
            <c:spPr>
              <a:solidFill>
                <a:srgbClr val="FF7046"/>
              </a:solidFill>
              <a:ln>
                <a:solidFill>
                  <a:srgbClr val="FF7046"/>
                </a:solidFill>
              </a:ln>
            </c:spPr>
            <c:extLst xmlns:c16r2="http://schemas.microsoft.com/office/drawing/2015/06/chart">
              <c:ext xmlns:c16="http://schemas.microsoft.com/office/drawing/2014/chart" uri="{C3380CC4-5D6E-409C-BE32-E72D297353CC}">
                <c16:uniqueId val="{00000004-0F2B-466A-B2D4-8D5C0581AFC3}"/>
              </c:ext>
            </c:extLst>
          </c:dPt>
          <c:dPt>
            <c:idx val="6"/>
            <c:bubble3D val="0"/>
            <c:spPr>
              <a:solidFill>
                <a:srgbClr val="FFC000"/>
              </a:solidFill>
              <a:ln>
                <a:solidFill>
                  <a:srgbClr val="FFC000"/>
                </a:solidFill>
              </a:ln>
            </c:spPr>
            <c:extLst xmlns:c16r2="http://schemas.microsoft.com/office/drawing/2015/06/chart">
              <c:ext xmlns:c16="http://schemas.microsoft.com/office/drawing/2014/chart" uri="{C3380CC4-5D6E-409C-BE32-E72D297353CC}">
                <c16:uniqueId val="{00000006-0F2B-466A-B2D4-8D5C0581AFC3}"/>
              </c:ext>
            </c:extLst>
          </c:dPt>
          <c:dLbls>
            <c:dLbl>
              <c:idx val="0"/>
              <c:layout>
                <c:manualLayout>
                  <c:x val="0.27864390833214497"/>
                  <c:y val="8.8738245699604104E-2"/>
                </c:manualLayout>
              </c:layout>
              <c:spPr>
                <a:noFill/>
                <a:ln>
                  <a:noFill/>
                </a:ln>
                <a:effectLst/>
              </c:spPr>
              <c:txPr>
                <a:bodyPr/>
                <a:lstStyle/>
                <a:p>
                  <a:pPr algn="r">
                    <a:defRPr/>
                  </a:pPr>
                  <a:endParaRPr lang="es-CO"/>
                </a:p>
              </c:txPr>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F2B-466A-B2D4-8D5C0581AFC3}"/>
                </c:ext>
              </c:extLst>
            </c:dLbl>
            <c:dLbl>
              <c:idx val="1"/>
              <c:layout>
                <c:manualLayout>
                  <c:x val="0.25110092754348401"/>
                  <c:y val="0.34389909462625201"/>
                </c:manualLayout>
              </c:layout>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F2B-466A-B2D4-8D5C0581AFC3}"/>
                </c:ext>
              </c:extLst>
            </c:dLbl>
            <c:dLbl>
              <c:idx val="2"/>
              <c:layout>
                <c:manualLayout>
                  <c:x val="-5.3353323821412703E-2"/>
                  <c:y val="0.13911127164720999"/>
                </c:manualLayout>
              </c:layout>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F2B-466A-B2D4-8D5C0581AFC3}"/>
                </c:ext>
              </c:extLst>
            </c:dLbl>
            <c:dLbl>
              <c:idx val="3"/>
              <c:layout>
                <c:manualLayout>
                  <c:x val="1.3887345850461101E-3"/>
                  <c:y val="-0.223989844813614"/>
                </c:manualLayout>
              </c:layout>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F2B-466A-B2D4-8D5C0581AFC3}"/>
                </c:ext>
              </c:extLst>
            </c:dLbl>
            <c:dLbl>
              <c:idx val="4"/>
              <c:layout>
                <c:manualLayout>
                  <c:x val="-9.9284681404603406E-2"/>
                  <c:y val="-0.15657196890175501"/>
                </c:manualLayout>
              </c:layout>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F2B-466A-B2D4-8D5C0581AFC3}"/>
                </c:ext>
              </c:extLst>
            </c:dLbl>
            <c:dLbl>
              <c:idx val="5"/>
              <c:layout>
                <c:manualLayout>
                  <c:x val="0.23595628482224601"/>
                  <c:y val="-0.33272298301122899"/>
                </c:manualLayout>
              </c:layout>
              <c:spPr>
                <a:noFill/>
                <a:ln>
                  <a:noFill/>
                </a:ln>
                <a:effectLst/>
              </c:spPr>
              <c:txPr>
                <a:bodyPr/>
                <a:lstStyle/>
                <a:p>
                  <a:pPr algn="l">
                    <a:defRPr/>
                  </a:pPr>
                  <a:endParaRPr lang="es-CO"/>
                </a:p>
              </c:txPr>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F2B-466A-B2D4-8D5C0581AFC3}"/>
                </c:ext>
              </c:extLst>
            </c:dLbl>
            <c:dLbl>
              <c:idx val="6"/>
              <c:layout>
                <c:manualLayout>
                  <c:x val="0.16456909424762101"/>
                  <c:y val="-8.8220593471024997E-2"/>
                </c:manualLayout>
              </c:layout>
              <c:spPr>
                <a:noFill/>
                <a:ln>
                  <a:noFill/>
                </a:ln>
                <a:effectLst/>
              </c:spPr>
              <c:txPr>
                <a:bodyPr/>
                <a:lstStyle/>
                <a:p>
                  <a:pPr algn="l">
                    <a:defRPr/>
                  </a:pPr>
                  <a:endParaRPr lang="es-CO"/>
                </a:p>
              </c:txPr>
              <c:showLegendKey val="1"/>
              <c:showVal val="1"/>
              <c:showCatName val="1"/>
              <c:showSerName val="0"/>
              <c:showPercent val="0"/>
              <c:showBubbleSize val="0"/>
              <c:separator>
</c:separator>
              <c:extLst xmlns:c16r2="http://schemas.microsoft.com/office/drawing/2015/06/chart">
                <c:ext xmlns:c15="http://schemas.microsoft.com/office/drawing/2012/chart" uri="{CE6537A1-D6FC-4f65-9D91-7224C49458BB}">
                  <c15:layout>
                    <c:manualLayout>
                      <c:w val="0.21128667243447138"/>
                      <c:h val="0.21840178900610197"/>
                    </c:manualLayout>
                  </c15:layout>
                </c:ext>
                <c:ext xmlns:c16="http://schemas.microsoft.com/office/drawing/2014/chart" uri="{C3380CC4-5D6E-409C-BE32-E72D297353CC}">
                  <c16:uniqueId val="{00000006-0F2B-466A-B2D4-8D5C0581AFC3}"/>
                </c:ext>
              </c:extLst>
            </c:dLbl>
            <c:spPr>
              <a:noFill/>
              <a:ln>
                <a:noFill/>
              </a:ln>
              <a:effectLst/>
            </c:spPr>
            <c:showLegendKey val="1"/>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extLst>
          </c:dLbls>
          <c:cat>
            <c:strRef>
              <c:f>Hoja3!$C$31:$C$37</c:f>
              <c:strCache>
                <c:ptCount val="7"/>
                <c:pt idx="0">
                  <c:v>Ninguno</c:v>
                </c:pt>
                <c:pt idx="1">
                  <c:v>Bachiller</c:v>
                </c:pt>
                <c:pt idx="2">
                  <c:v>Normalista</c:v>
                </c:pt>
                <c:pt idx="3">
                  <c:v>Técnico</c:v>
                </c:pt>
                <c:pt idx="4">
                  <c:v>Licenciado</c:v>
                </c:pt>
                <c:pt idx="5">
                  <c:v>Otro título profesional</c:v>
                </c:pt>
                <c:pt idx="6">
                  <c:v>Especialización</c:v>
                </c:pt>
              </c:strCache>
            </c:strRef>
          </c:cat>
          <c:val>
            <c:numRef>
              <c:f>Hoja3!$D$31:$D$37</c:f>
              <c:numCache>
                <c:formatCode>0.00%</c:formatCode>
                <c:ptCount val="7"/>
                <c:pt idx="0">
                  <c:v>5.4000000000000003E-3</c:v>
                </c:pt>
                <c:pt idx="1">
                  <c:v>5.4000000000000003E-3</c:v>
                </c:pt>
                <c:pt idx="2">
                  <c:v>0.13439999999999999</c:v>
                </c:pt>
                <c:pt idx="3">
                  <c:v>0.57530000000000003</c:v>
                </c:pt>
                <c:pt idx="4">
                  <c:v>0.26340000000000002</c:v>
                </c:pt>
                <c:pt idx="5">
                  <c:v>5.4000000000000003E-3</c:v>
                </c:pt>
                <c:pt idx="6">
                  <c:v>1.0800000000000001E-2</c:v>
                </c:pt>
              </c:numCache>
            </c:numRef>
          </c:val>
          <c:extLst xmlns:c16r2="http://schemas.microsoft.com/office/drawing/2015/06/chart">
            <c:ext xmlns:c16="http://schemas.microsoft.com/office/drawing/2014/chart" uri="{C3380CC4-5D6E-409C-BE32-E72D297353CC}">
              <c16:uniqueId val="{00000007-0F2B-466A-B2D4-8D5C0581AFC3}"/>
            </c:ext>
          </c:extLst>
        </c:ser>
        <c:dLbls>
          <c:showLegendKey val="0"/>
          <c:showVal val="0"/>
          <c:showCatName val="0"/>
          <c:showSerName val="0"/>
          <c:showPercent val="0"/>
          <c:showBubbleSize val="0"/>
          <c:showLeaderLines val="0"/>
        </c:dLbls>
      </c:pie3DChart>
    </c:plotArea>
    <c:plotVisOnly val="1"/>
    <c:dispBlanksAs val="gap"/>
    <c:showDLblsOverMax val="0"/>
  </c:chart>
  <c:spPr>
    <a:noFill/>
    <a:ln>
      <a:noFill/>
    </a:ln>
  </c:spPr>
  <c:txPr>
    <a:bodyPr/>
    <a:lstStyle/>
    <a:p>
      <a:pPr>
        <a:defRPr sz="2000"/>
      </a:pPr>
      <a:endParaRPr lang="es-CO"/>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73827-C9E5-FF4F-9098-810B3B61B4ED}"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s-ES"/>
        </a:p>
      </dgm:t>
    </dgm:pt>
    <dgm:pt modelId="{8360C328-96C2-E341-92C6-ABFFD952D2DA}">
      <dgm:prSet phldrT="[Texto]"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Entrenamiento</a:t>
          </a:r>
          <a:endParaRPr lang="es-ES" sz="1800" dirty="0"/>
        </a:p>
      </dgm:t>
    </dgm:pt>
    <dgm:pt modelId="{94EE2328-2AE0-B04C-8088-DDE6D0F2F0F5}" type="parTrans" cxnId="{C9BE01EC-9EFA-F94E-AC64-907D4E3F7E74}">
      <dgm:prSet/>
      <dgm:spPr/>
      <dgm:t>
        <a:bodyPr/>
        <a:lstStyle/>
        <a:p>
          <a:pPr algn="ctr"/>
          <a:endParaRPr lang="es-ES" sz="1400"/>
        </a:p>
      </dgm:t>
    </dgm:pt>
    <dgm:pt modelId="{5A8EEBD4-E9AE-804E-8001-0285C3FAA7F7}" type="sibTrans" cxnId="{C9BE01EC-9EFA-F94E-AC64-907D4E3F7E74}">
      <dgm:prSet/>
      <dgm:spPr/>
      <dgm:t>
        <a:bodyPr/>
        <a:lstStyle/>
        <a:p>
          <a:pPr algn="ctr"/>
          <a:endParaRPr lang="es-ES" sz="1400"/>
        </a:p>
      </dgm:t>
    </dgm:pt>
    <dgm:pt modelId="{D4500898-72FB-134A-A366-F26CD4DA616D}">
      <dgm:prSet phldrT="[Texto]" custT="1">
        <dgm:style>
          <a:lnRef idx="2">
            <a:schemeClr val="accent5"/>
          </a:lnRef>
          <a:fillRef idx="1">
            <a:schemeClr val="lt1"/>
          </a:fillRef>
          <a:effectRef idx="0">
            <a:schemeClr val="accent5"/>
          </a:effectRef>
          <a:fontRef idx="minor">
            <a:schemeClr val="dk1"/>
          </a:fontRef>
        </dgm:style>
      </dgm:prSet>
      <dgm:spPr>
        <a:ln w="28575" cmpd="sng">
          <a:solidFill>
            <a:srgbClr val="44546A"/>
          </a:solidFill>
        </a:ln>
      </dgm:spPr>
      <dgm:t>
        <a:bodyPr/>
        <a:lstStyle/>
        <a:p>
          <a:pPr algn="ctr"/>
          <a:r>
            <a:rPr lang="es-ES" sz="1800" dirty="0" smtClean="0"/>
            <a:t>Talleres</a:t>
          </a:r>
          <a:endParaRPr lang="es-ES" sz="1800" dirty="0"/>
        </a:p>
      </dgm:t>
    </dgm:pt>
    <dgm:pt modelId="{E5951811-82BE-7C4A-BB54-9896CFAD9F77}" type="parTrans" cxnId="{ECF3E00E-A6B7-4445-B344-18F5705CDEBF}">
      <dgm:prSet custT="1"/>
      <dgm:spPr/>
      <dgm:t>
        <a:bodyPr/>
        <a:lstStyle/>
        <a:p>
          <a:pPr algn="ctr"/>
          <a:endParaRPr lang="es-ES" sz="300"/>
        </a:p>
      </dgm:t>
    </dgm:pt>
    <dgm:pt modelId="{AF449AE3-9953-E845-BBA2-6FD206B503A8}" type="sibTrans" cxnId="{ECF3E00E-A6B7-4445-B344-18F5705CDEBF}">
      <dgm:prSet/>
      <dgm:spPr/>
      <dgm:t>
        <a:bodyPr/>
        <a:lstStyle/>
        <a:p>
          <a:pPr algn="ctr"/>
          <a:endParaRPr lang="es-ES" sz="1400"/>
        </a:p>
      </dgm:t>
    </dgm:pt>
    <dgm:pt modelId="{E6511C69-ECB5-9348-9FA8-C81209C78A18}">
      <dgm:prSet phldrT="[Texto]"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Revisión de instrumentos</a:t>
          </a:r>
          <a:endParaRPr lang="es-ES" sz="1800" dirty="0"/>
        </a:p>
      </dgm:t>
    </dgm:pt>
    <dgm:pt modelId="{2FB4B415-DE9B-EB4D-86DB-0336E7A0D3C1}" type="parTrans" cxnId="{927F3E41-D2A7-2044-A332-E73C9CFB0867}">
      <dgm:prSet custT="1"/>
      <dgm:spPr/>
      <dgm:t>
        <a:bodyPr/>
        <a:lstStyle/>
        <a:p>
          <a:pPr algn="ctr"/>
          <a:endParaRPr lang="es-ES" sz="300"/>
        </a:p>
      </dgm:t>
    </dgm:pt>
    <dgm:pt modelId="{1A7760EE-7C7E-1840-87B9-A29764D90BFB}" type="sibTrans" cxnId="{927F3E41-D2A7-2044-A332-E73C9CFB0867}">
      <dgm:prSet/>
      <dgm:spPr/>
      <dgm:t>
        <a:bodyPr/>
        <a:lstStyle/>
        <a:p>
          <a:pPr algn="ctr"/>
          <a:endParaRPr lang="es-ES" sz="1400"/>
        </a:p>
      </dgm:t>
    </dgm:pt>
    <dgm:pt modelId="{C66932C8-272A-BC4F-90CC-B090017ED36B}">
      <dgm:prSet phldrT="[Texto]"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Consideraciones éticas</a:t>
          </a:r>
          <a:endParaRPr lang="es-ES" sz="1800" dirty="0"/>
        </a:p>
      </dgm:t>
    </dgm:pt>
    <dgm:pt modelId="{E3294212-66CB-3245-95FE-1BE47AF534ED}" type="parTrans" cxnId="{052527EC-68AF-2D40-B65D-E21BF61918AD}">
      <dgm:prSet custT="1"/>
      <dgm:spPr/>
      <dgm:t>
        <a:bodyPr/>
        <a:lstStyle/>
        <a:p>
          <a:pPr algn="ctr"/>
          <a:endParaRPr lang="es-ES" sz="300"/>
        </a:p>
      </dgm:t>
    </dgm:pt>
    <dgm:pt modelId="{AA97A165-BEC1-A94A-9516-891C8D1E59D9}" type="sibTrans" cxnId="{052527EC-68AF-2D40-B65D-E21BF61918AD}">
      <dgm:prSet/>
      <dgm:spPr/>
      <dgm:t>
        <a:bodyPr/>
        <a:lstStyle/>
        <a:p>
          <a:pPr algn="ctr"/>
          <a:endParaRPr lang="es-ES" sz="1400"/>
        </a:p>
      </dgm:t>
    </dgm:pt>
    <dgm:pt modelId="{1B77568C-F21E-2A4E-A696-4D74640F5EF7}">
      <dgm:prSet phldrT="[Texto]"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Sesiones de práctica</a:t>
          </a:r>
        </a:p>
      </dgm:t>
    </dgm:pt>
    <dgm:pt modelId="{7F1F1761-59D9-384A-BAA1-F8AC66365E85}" type="parTrans" cxnId="{578CCD39-83F3-9744-A2F4-288290057532}">
      <dgm:prSet custT="1"/>
      <dgm:spPr/>
      <dgm:t>
        <a:bodyPr/>
        <a:lstStyle/>
        <a:p>
          <a:pPr algn="ctr"/>
          <a:endParaRPr lang="es-ES" sz="300"/>
        </a:p>
      </dgm:t>
    </dgm:pt>
    <dgm:pt modelId="{C32D4C1A-54D0-3D44-A099-E3620305CB15}" type="sibTrans" cxnId="{578CCD39-83F3-9744-A2F4-288290057532}">
      <dgm:prSet/>
      <dgm:spPr/>
      <dgm:t>
        <a:bodyPr/>
        <a:lstStyle/>
        <a:p>
          <a:pPr algn="ctr"/>
          <a:endParaRPr lang="es-ES" sz="1400"/>
        </a:p>
      </dgm:t>
    </dgm:pt>
    <dgm:pt modelId="{5E3E8A4B-9B12-2C4A-9C55-7621616C7E20}">
      <dgm:prSet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Codificación sobre videos</a:t>
          </a:r>
          <a:endParaRPr lang="es-ES" sz="1800" dirty="0"/>
        </a:p>
      </dgm:t>
    </dgm:pt>
    <dgm:pt modelId="{AB228BC0-97D4-E843-930B-2B22FCC1E2AE}" type="parTrans" cxnId="{FEE274DC-81DF-8A48-8D61-1043A69ED86A}">
      <dgm:prSet custT="1"/>
      <dgm:spPr/>
      <dgm:t>
        <a:bodyPr/>
        <a:lstStyle/>
        <a:p>
          <a:pPr algn="ctr"/>
          <a:endParaRPr lang="es-ES" sz="300"/>
        </a:p>
      </dgm:t>
    </dgm:pt>
    <dgm:pt modelId="{07B27529-170A-E14C-8EE4-E2B5CFFB83CF}" type="sibTrans" cxnId="{FEE274DC-81DF-8A48-8D61-1043A69ED86A}">
      <dgm:prSet/>
      <dgm:spPr/>
      <dgm:t>
        <a:bodyPr/>
        <a:lstStyle/>
        <a:p>
          <a:pPr algn="ctr"/>
          <a:endParaRPr lang="es-ES" sz="1400"/>
        </a:p>
      </dgm:t>
    </dgm:pt>
    <dgm:pt modelId="{A424F6A5-CF1C-B648-A14A-01534639D6AD}">
      <dgm:prSet custT="1">
        <dgm:style>
          <a:lnRef idx="2">
            <a:schemeClr val="accent5"/>
          </a:lnRef>
          <a:fillRef idx="1">
            <a:schemeClr val="lt1"/>
          </a:fillRef>
          <a:effectRef idx="0">
            <a:schemeClr val="accent5"/>
          </a:effectRef>
          <a:fontRef idx="minor">
            <a:schemeClr val="dk1"/>
          </a:fontRef>
        </dgm:style>
      </dgm:prSet>
      <dgm:spPr>
        <a:ln w="28575" cmpd="sng">
          <a:solidFill>
            <a:schemeClr val="tx2"/>
          </a:solidFill>
        </a:ln>
      </dgm:spPr>
      <dgm:t>
        <a:bodyPr/>
        <a:lstStyle/>
        <a:p>
          <a:pPr algn="ctr"/>
          <a:r>
            <a:rPr lang="es-ES" sz="1800" dirty="0" smtClean="0"/>
            <a:t>Codificación </a:t>
          </a:r>
        </a:p>
        <a:p>
          <a:pPr algn="ctr"/>
          <a:r>
            <a:rPr lang="es-ES" sz="1800" dirty="0" smtClean="0"/>
            <a:t>en vivo</a:t>
          </a:r>
          <a:endParaRPr lang="es-ES" sz="1800" dirty="0"/>
        </a:p>
      </dgm:t>
    </dgm:pt>
    <dgm:pt modelId="{BB688B0E-35FB-9848-B770-103DDE872C30}" type="parTrans" cxnId="{EFB394DF-61DB-A04F-BA7C-EDCA8B29D57B}">
      <dgm:prSet custT="1"/>
      <dgm:spPr/>
      <dgm:t>
        <a:bodyPr/>
        <a:lstStyle/>
        <a:p>
          <a:pPr algn="ctr"/>
          <a:endParaRPr lang="es-ES" sz="300"/>
        </a:p>
      </dgm:t>
    </dgm:pt>
    <dgm:pt modelId="{6D589FB4-E2AF-9A46-AD85-3CFCED7F2ECF}" type="sibTrans" cxnId="{EFB394DF-61DB-A04F-BA7C-EDCA8B29D57B}">
      <dgm:prSet/>
      <dgm:spPr/>
      <dgm:t>
        <a:bodyPr/>
        <a:lstStyle/>
        <a:p>
          <a:pPr algn="ctr"/>
          <a:endParaRPr lang="es-ES" sz="1400"/>
        </a:p>
      </dgm:t>
    </dgm:pt>
    <dgm:pt modelId="{0F3BE9D7-9A8C-C349-B8DF-245129B8C9CF}" type="pres">
      <dgm:prSet presAssocID="{85B73827-C9E5-FF4F-9098-810B3B61B4ED}" presName="diagram" presStyleCnt="0">
        <dgm:presLayoutVars>
          <dgm:chPref val="1"/>
          <dgm:dir/>
          <dgm:animOne val="branch"/>
          <dgm:animLvl val="lvl"/>
          <dgm:resizeHandles val="exact"/>
        </dgm:presLayoutVars>
      </dgm:prSet>
      <dgm:spPr/>
      <dgm:t>
        <a:bodyPr/>
        <a:lstStyle/>
        <a:p>
          <a:endParaRPr lang="es-CO"/>
        </a:p>
      </dgm:t>
    </dgm:pt>
    <dgm:pt modelId="{FB4D3F7B-5541-434B-A9F6-6228F05C0437}" type="pres">
      <dgm:prSet presAssocID="{8360C328-96C2-E341-92C6-ABFFD952D2DA}" presName="root1" presStyleCnt="0"/>
      <dgm:spPr/>
    </dgm:pt>
    <dgm:pt modelId="{06E53586-F4E5-284F-9DC5-E91B0D7FDABA}" type="pres">
      <dgm:prSet presAssocID="{8360C328-96C2-E341-92C6-ABFFD952D2DA}" presName="LevelOneTextNode" presStyleLbl="node0" presStyleIdx="0" presStyleCnt="1">
        <dgm:presLayoutVars>
          <dgm:chPref val="3"/>
        </dgm:presLayoutVars>
      </dgm:prSet>
      <dgm:spPr/>
      <dgm:t>
        <a:bodyPr/>
        <a:lstStyle/>
        <a:p>
          <a:endParaRPr lang="es-CO"/>
        </a:p>
      </dgm:t>
    </dgm:pt>
    <dgm:pt modelId="{6F92B830-2978-D144-A745-99C70ECE120A}" type="pres">
      <dgm:prSet presAssocID="{8360C328-96C2-E341-92C6-ABFFD952D2DA}" presName="level2hierChild" presStyleCnt="0"/>
      <dgm:spPr/>
    </dgm:pt>
    <dgm:pt modelId="{595E47F9-DB8D-714B-855E-64710B79445A}" type="pres">
      <dgm:prSet presAssocID="{E5951811-82BE-7C4A-BB54-9896CFAD9F77}" presName="conn2-1" presStyleLbl="parChTrans1D2" presStyleIdx="0" presStyleCnt="2"/>
      <dgm:spPr/>
      <dgm:t>
        <a:bodyPr/>
        <a:lstStyle/>
        <a:p>
          <a:endParaRPr lang="es-CO"/>
        </a:p>
      </dgm:t>
    </dgm:pt>
    <dgm:pt modelId="{FDE6160E-5B28-844A-A707-27194594F531}" type="pres">
      <dgm:prSet presAssocID="{E5951811-82BE-7C4A-BB54-9896CFAD9F77}" presName="connTx" presStyleLbl="parChTrans1D2" presStyleIdx="0" presStyleCnt="2"/>
      <dgm:spPr/>
      <dgm:t>
        <a:bodyPr/>
        <a:lstStyle/>
        <a:p>
          <a:endParaRPr lang="es-CO"/>
        </a:p>
      </dgm:t>
    </dgm:pt>
    <dgm:pt modelId="{13DA7A9B-EF10-2848-92F6-1463A667820C}" type="pres">
      <dgm:prSet presAssocID="{D4500898-72FB-134A-A366-F26CD4DA616D}" presName="root2" presStyleCnt="0"/>
      <dgm:spPr/>
    </dgm:pt>
    <dgm:pt modelId="{D5762FE7-087D-8846-8273-544A5C85AEB1}" type="pres">
      <dgm:prSet presAssocID="{D4500898-72FB-134A-A366-F26CD4DA616D}" presName="LevelTwoTextNode" presStyleLbl="node2" presStyleIdx="0" presStyleCnt="2" custLinFactNeighborX="5380" custLinFactNeighborY="5858">
        <dgm:presLayoutVars>
          <dgm:chPref val="3"/>
        </dgm:presLayoutVars>
      </dgm:prSet>
      <dgm:spPr/>
      <dgm:t>
        <a:bodyPr/>
        <a:lstStyle/>
        <a:p>
          <a:endParaRPr lang="es-CO"/>
        </a:p>
      </dgm:t>
    </dgm:pt>
    <dgm:pt modelId="{8DBD4185-1203-894B-B2A4-23647E744A2C}" type="pres">
      <dgm:prSet presAssocID="{D4500898-72FB-134A-A366-F26CD4DA616D}" presName="level3hierChild" presStyleCnt="0"/>
      <dgm:spPr/>
    </dgm:pt>
    <dgm:pt modelId="{5482CBDF-834B-FA4F-BFA4-7F45115BA2AC}" type="pres">
      <dgm:prSet presAssocID="{2FB4B415-DE9B-EB4D-86DB-0336E7A0D3C1}" presName="conn2-1" presStyleLbl="parChTrans1D3" presStyleIdx="0" presStyleCnt="4"/>
      <dgm:spPr/>
      <dgm:t>
        <a:bodyPr/>
        <a:lstStyle/>
        <a:p>
          <a:endParaRPr lang="es-CO"/>
        </a:p>
      </dgm:t>
    </dgm:pt>
    <dgm:pt modelId="{A834F8FB-EEC2-D84D-B544-EB43EE1796F2}" type="pres">
      <dgm:prSet presAssocID="{2FB4B415-DE9B-EB4D-86DB-0336E7A0D3C1}" presName="connTx" presStyleLbl="parChTrans1D3" presStyleIdx="0" presStyleCnt="4"/>
      <dgm:spPr/>
      <dgm:t>
        <a:bodyPr/>
        <a:lstStyle/>
        <a:p>
          <a:endParaRPr lang="es-CO"/>
        </a:p>
      </dgm:t>
    </dgm:pt>
    <dgm:pt modelId="{CDE1476B-45CA-A241-97BC-8B3DEC9805BA}" type="pres">
      <dgm:prSet presAssocID="{E6511C69-ECB5-9348-9FA8-C81209C78A18}" presName="root2" presStyleCnt="0"/>
      <dgm:spPr/>
    </dgm:pt>
    <dgm:pt modelId="{46C60EE1-65C9-184E-AC0B-F9DDFF8D5B62}" type="pres">
      <dgm:prSet presAssocID="{E6511C69-ECB5-9348-9FA8-C81209C78A18}" presName="LevelTwoTextNode" presStyleLbl="node3" presStyleIdx="0" presStyleCnt="4">
        <dgm:presLayoutVars>
          <dgm:chPref val="3"/>
        </dgm:presLayoutVars>
      </dgm:prSet>
      <dgm:spPr/>
      <dgm:t>
        <a:bodyPr/>
        <a:lstStyle/>
        <a:p>
          <a:endParaRPr lang="es-CO"/>
        </a:p>
      </dgm:t>
    </dgm:pt>
    <dgm:pt modelId="{BE848C0E-00EC-0D46-82E6-7A5EFF9524C6}" type="pres">
      <dgm:prSet presAssocID="{E6511C69-ECB5-9348-9FA8-C81209C78A18}" presName="level3hierChild" presStyleCnt="0"/>
      <dgm:spPr/>
    </dgm:pt>
    <dgm:pt modelId="{74CAA6A2-0E4E-5947-AA24-C139E4E0D3B5}" type="pres">
      <dgm:prSet presAssocID="{E3294212-66CB-3245-95FE-1BE47AF534ED}" presName="conn2-1" presStyleLbl="parChTrans1D3" presStyleIdx="1" presStyleCnt="4"/>
      <dgm:spPr/>
      <dgm:t>
        <a:bodyPr/>
        <a:lstStyle/>
        <a:p>
          <a:endParaRPr lang="es-CO"/>
        </a:p>
      </dgm:t>
    </dgm:pt>
    <dgm:pt modelId="{A4F3E16C-C297-7C49-9C07-0F04080410D6}" type="pres">
      <dgm:prSet presAssocID="{E3294212-66CB-3245-95FE-1BE47AF534ED}" presName="connTx" presStyleLbl="parChTrans1D3" presStyleIdx="1" presStyleCnt="4"/>
      <dgm:spPr/>
      <dgm:t>
        <a:bodyPr/>
        <a:lstStyle/>
        <a:p>
          <a:endParaRPr lang="es-CO"/>
        </a:p>
      </dgm:t>
    </dgm:pt>
    <dgm:pt modelId="{888185E1-37A7-5349-B6E6-A92D1A335F90}" type="pres">
      <dgm:prSet presAssocID="{C66932C8-272A-BC4F-90CC-B090017ED36B}" presName="root2" presStyleCnt="0"/>
      <dgm:spPr/>
    </dgm:pt>
    <dgm:pt modelId="{87E9C465-9C91-E64C-841B-585CDB6BE6BB}" type="pres">
      <dgm:prSet presAssocID="{C66932C8-272A-BC4F-90CC-B090017ED36B}" presName="LevelTwoTextNode" presStyleLbl="node3" presStyleIdx="1" presStyleCnt="4">
        <dgm:presLayoutVars>
          <dgm:chPref val="3"/>
        </dgm:presLayoutVars>
      </dgm:prSet>
      <dgm:spPr/>
      <dgm:t>
        <a:bodyPr/>
        <a:lstStyle/>
        <a:p>
          <a:endParaRPr lang="es-CO"/>
        </a:p>
      </dgm:t>
    </dgm:pt>
    <dgm:pt modelId="{8CD5AA4D-8814-1A4B-B9E5-C8049624D8E5}" type="pres">
      <dgm:prSet presAssocID="{C66932C8-272A-BC4F-90CC-B090017ED36B}" presName="level3hierChild" presStyleCnt="0"/>
      <dgm:spPr/>
    </dgm:pt>
    <dgm:pt modelId="{BE65532D-4234-A745-8676-D9AF014EC34B}" type="pres">
      <dgm:prSet presAssocID="{7F1F1761-59D9-384A-BAA1-F8AC66365E85}" presName="conn2-1" presStyleLbl="parChTrans1D2" presStyleIdx="1" presStyleCnt="2"/>
      <dgm:spPr/>
      <dgm:t>
        <a:bodyPr/>
        <a:lstStyle/>
        <a:p>
          <a:endParaRPr lang="es-CO"/>
        </a:p>
      </dgm:t>
    </dgm:pt>
    <dgm:pt modelId="{48346E47-5E7B-1545-8CCC-9E06DA0B24D2}" type="pres">
      <dgm:prSet presAssocID="{7F1F1761-59D9-384A-BAA1-F8AC66365E85}" presName="connTx" presStyleLbl="parChTrans1D2" presStyleIdx="1" presStyleCnt="2"/>
      <dgm:spPr/>
      <dgm:t>
        <a:bodyPr/>
        <a:lstStyle/>
        <a:p>
          <a:endParaRPr lang="es-CO"/>
        </a:p>
      </dgm:t>
    </dgm:pt>
    <dgm:pt modelId="{BFB6F3DC-D32D-7D4C-B0F8-2F441CB72767}" type="pres">
      <dgm:prSet presAssocID="{1B77568C-F21E-2A4E-A696-4D74640F5EF7}" presName="root2" presStyleCnt="0"/>
      <dgm:spPr/>
    </dgm:pt>
    <dgm:pt modelId="{EA0247D0-79D6-7F40-80E5-ABDD5A972107}" type="pres">
      <dgm:prSet presAssocID="{1B77568C-F21E-2A4E-A696-4D74640F5EF7}" presName="LevelTwoTextNode" presStyleLbl="node2" presStyleIdx="1" presStyleCnt="2">
        <dgm:presLayoutVars>
          <dgm:chPref val="3"/>
        </dgm:presLayoutVars>
      </dgm:prSet>
      <dgm:spPr/>
      <dgm:t>
        <a:bodyPr/>
        <a:lstStyle/>
        <a:p>
          <a:endParaRPr lang="es-ES"/>
        </a:p>
      </dgm:t>
    </dgm:pt>
    <dgm:pt modelId="{A39F1246-CF16-6941-8806-6E52F74DE1C2}" type="pres">
      <dgm:prSet presAssocID="{1B77568C-F21E-2A4E-A696-4D74640F5EF7}" presName="level3hierChild" presStyleCnt="0"/>
      <dgm:spPr/>
    </dgm:pt>
    <dgm:pt modelId="{4939DEB7-FF5B-2048-A94F-7BCEE0CC3146}" type="pres">
      <dgm:prSet presAssocID="{AB228BC0-97D4-E843-930B-2B22FCC1E2AE}" presName="conn2-1" presStyleLbl="parChTrans1D3" presStyleIdx="2" presStyleCnt="4"/>
      <dgm:spPr/>
      <dgm:t>
        <a:bodyPr/>
        <a:lstStyle/>
        <a:p>
          <a:endParaRPr lang="es-CO"/>
        </a:p>
      </dgm:t>
    </dgm:pt>
    <dgm:pt modelId="{9CECA31B-3F8D-B34D-AE37-7C9B9513E751}" type="pres">
      <dgm:prSet presAssocID="{AB228BC0-97D4-E843-930B-2B22FCC1E2AE}" presName="connTx" presStyleLbl="parChTrans1D3" presStyleIdx="2" presStyleCnt="4"/>
      <dgm:spPr/>
      <dgm:t>
        <a:bodyPr/>
        <a:lstStyle/>
        <a:p>
          <a:endParaRPr lang="es-CO"/>
        </a:p>
      </dgm:t>
    </dgm:pt>
    <dgm:pt modelId="{895C683E-23E3-1E42-917F-735223B91342}" type="pres">
      <dgm:prSet presAssocID="{5E3E8A4B-9B12-2C4A-9C55-7621616C7E20}" presName="root2" presStyleCnt="0"/>
      <dgm:spPr/>
    </dgm:pt>
    <dgm:pt modelId="{C233BFC4-F3A6-0D44-8252-58E9915D08E2}" type="pres">
      <dgm:prSet presAssocID="{5E3E8A4B-9B12-2C4A-9C55-7621616C7E20}" presName="LevelTwoTextNode" presStyleLbl="node3" presStyleIdx="2" presStyleCnt="4">
        <dgm:presLayoutVars>
          <dgm:chPref val="3"/>
        </dgm:presLayoutVars>
      </dgm:prSet>
      <dgm:spPr/>
      <dgm:t>
        <a:bodyPr/>
        <a:lstStyle/>
        <a:p>
          <a:endParaRPr lang="es-ES"/>
        </a:p>
      </dgm:t>
    </dgm:pt>
    <dgm:pt modelId="{09401DB9-51BD-094E-987B-FAABB87C0FE5}" type="pres">
      <dgm:prSet presAssocID="{5E3E8A4B-9B12-2C4A-9C55-7621616C7E20}" presName="level3hierChild" presStyleCnt="0"/>
      <dgm:spPr/>
    </dgm:pt>
    <dgm:pt modelId="{6F441FC3-1B6D-3240-8930-54CF9EF658D3}" type="pres">
      <dgm:prSet presAssocID="{BB688B0E-35FB-9848-B770-103DDE872C30}" presName="conn2-1" presStyleLbl="parChTrans1D3" presStyleIdx="3" presStyleCnt="4"/>
      <dgm:spPr/>
      <dgm:t>
        <a:bodyPr/>
        <a:lstStyle/>
        <a:p>
          <a:endParaRPr lang="es-CO"/>
        </a:p>
      </dgm:t>
    </dgm:pt>
    <dgm:pt modelId="{3CC45451-51DF-E740-8FCB-F5CF402DC325}" type="pres">
      <dgm:prSet presAssocID="{BB688B0E-35FB-9848-B770-103DDE872C30}" presName="connTx" presStyleLbl="parChTrans1D3" presStyleIdx="3" presStyleCnt="4"/>
      <dgm:spPr/>
      <dgm:t>
        <a:bodyPr/>
        <a:lstStyle/>
        <a:p>
          <a:endParaRPr lang="es-CO"/>
        </a:p>
      </dgm:t>
    </dgm:pt>
    <dgm:pt modelId="{ACE48840-BC0A-8243-8465-4ACC06C47F27}" type="pres">
      <dgm:prSet presAssocID="{A424F6A5-CF1C-B648-A14A-01534639D6AD}" presName="root2" presStyleCnt="0"/>
      <dgm:spPr/>
    </dgm:pt>
    <dgm:pt modelId="{7AF0CF6C-7E4A-6B44-93B3-47FFABF84568}" type="pres">
      <dgm:prSet presAssocID="{A424F6A5-CF1C-B648-A14A-01534639D6AD}" presName="LevelTwoTextNode" presStyleLbl="node3" presStyleIdx="3" presStyleCnt="4">
        <dgm:presLayoutVars>
          <dgm:chPref val="3"/>
        </dgm:presLayoutVars>
      </dgm:prSet>
      <dgm:spPr/>
      <dgm:t>
        <a:bodyPr/>
        <a:lstStyle/>
        <a:p>
          <a:endParaRPr lang="es-CO"/>
        </a:p>
      </dgm:t>
    </dgm:pt>
    <dgm:pt modelId="{C531615B-9A0A-0946-9C6A-0BE41E99EE03}" type="pres">
      <dgm:prSet presAssocID="{A424F6A5-CF1C-B648-A14A-01534639D6AD}" presName="level3hierChild" presStyleCnt="0"/>
      <dgm:spPr/>
    </dgm:pt>
  </dgm:ptLst>
  <dgm:cxnLst>
    <dgm:cxn modelId="{7A8915CA-89D9-244B-94A3-8FC0E15A4CC5}" type="presOf" srcId="{85B73827-C9E5-FF4F-9098-810B3B61B4ED}" destId="{0F3BE9D7-9A8C-C349-B8DF-245129B8C9CF}" srcOrd="0" destOrd="0" presId="urn:microsoft.com/office/officeart/2005/8/layout/hierarchy2"/>
    <dgm:cxn modelId="{D78E8E1C-53F3-9E4E-8C6B-CBC440701B1F}" type="presOf" srcId="{7F1F1761-59D9-384A-BAA1-F8AC66365E85}" destId="{BE65532D-4234-A745-8676-D9AF014EC34B}" srcOrd="0" destOrd="0" presId="urn:microsoft.com/office/officeart/2005/8/layout/hierarchy2"/>
    <dgm:cxn modelId="{90925082-9F28-4843-A275-E5EEB5D61969}" type="presOf" srcId="{BB688B0E-35FB-9848-B770-103DDE872C30}" destId="{3CC45451-51DF-E740-8FCB-F5CF402DC325}" srcOrd="1" destOrd="0" presId="urn:microsoft.com/office/officeart/2005/8/layout/hierarchy2"/>
    <dgm:cxn modelId="{927F3E41-D2A7-2044-A332-E73C9CFB0867}" srcId="{D4500898-72FB-134A-A366-F26CD4DA616D}" destId="{E6511C69-ECB5-9348-9FA8-C81209C78A18}" srcOrd="0" destOrd="0" parTransId="{2FB4B415-DE9B-EB4D-86DB-0336E7A0D3C1}" sibTransId="{1A7760EE-7C7E-1840-87B9-A29764D90BFB}"/>
    <dgm:cxn modelId="{C9BE01EC-9EFA-F94E-AC64-907D4E3F7E74}" srcId="{85B73827-C9E5-FF4F-9098-810B3B61B4ED}" destId="{8360C328-96C2-E341-92C6-ABFFD952D2DA}" srcOrd="0" destOrd="0" parTransId="{94EE2328-2AE0-B04C-8088-DDE6D0F2F0F5}" sibTransId="{5A8EEBD4-E9AE-804E-8001-0285C3FAA7F7}"/>
    <dgm:cxn modelId="{D0438471-7011-8C46-A3F7-2BFD0E9905C9}" type="presOf" srcId="{1B77568C-F21E-2A4E-A696-4D74640F5EF7}" destId="{EA0247D0-79D6-7F40-80E5-ABDD5A972107}" srcOrd="0" destOrd="0" presId="urn:microsoft.com/office/officeart/2005/8/layout/hierarchy2"/>
    <dgm:cxn modelId="{C8ABFD23-20C7-9749-A39B-6031B5308D6E}" type="presOf" srcId="{7F1F1761-59D9-384A-BAA1-F8AC66365E85}" destId="{48346E47-5E7B-1545-8CCC-9E06DA0B24D2}" srcOrd="1" destOrd="0" presId="urn:microsoft.com/office/officeart/2005/8/layout/hierarchy2"/>
    <dgm:cxn modelId="{FEE274DC-81DF-8A48-8D61-1043A69ED86A}" srcId="{1B77568C-F21E-2A4E-A696-4D74640F5EF7}" destId="{5E3E8A4B-9B12-2C4A-9C55-7621616C7E20}" srcOrd="0" destOrd="0" parTransId="{AB228BC0-97D4-E843-930B-2B22FCC1E2AE}" sibTransId="{07B27529-170A-E14C-8EE4-E2B5CFFB83CF}"/>
    <dgm:cxn modelId="{FBA3B9AD-9929-1246-9287-B6CA23AF2CA1}" type="presOf" srcId="{D4500898-72FB-134A-A366-F26CD4DA616D}" destId="{D5762FE7-087D-8846-8273-544A5C85AEB1}" srcOrd="0" destOrd="0" presId="urn:microsoft.com/office/officeart/2005/8/layout/hierarchy2"/>
    <dgm:cxn modelId="{08BB1486-12E9-1044-BEB0-383C3454CB9A}" type="presOf" srcId="{AB228BC0-97D4-E843-930B-2B22FCC1E2AE}" destId="{9CECA31B-3F8D-B34D-AE37-7C9B9513E751}" srcOrd="1" destOrd="0" presId="urn:microsoft.com/office/officeart/2005/8/layout/hierarchy2"/>
    <dgm:cxn modelId="{66FD4E9D-8B2F-0141-AF2C-244B06B42401}" type="presOf" srcId="{E6511C69-ECB5-9348-9FA8-C81209C78A18}" destId="{46C60EE1-65C9-184E-AC0B-F9DDFF8D5B62}" srcOrd="0" destOrd="0" presId="urn:microsoft.com/office/officeart/2005/8/layout/hierarchy2"/>
    <dgm:cxn modelId="{338FAB11-070B-C341-8EFB-74A1E9CECA86}" type="presOf" srcId="{A424F6A5-CF1C-B648-A14A-01534639D6AD}" destId="{7AF0CF6C-7E4A-6B44-93B3-47FFABF84568}" srcOrd="0" destOrd="0" presId="urn:microsoft.com/office/officeart/2005/8/layout/hierarchy2"/>
    <dgm:cxn modelId="{0ABA5C39-210E-894A-A979-2774E5CA85B6}" type="presOf" srcId="{AB228BC0-97D4-E843-930B-2B22FCC1E2AE}" destId="{4939DEB7-FF5B-2048-A94F-7BCEE0CC3146}" srcOrd="0" destOrd="0" presId="urn:microsoft.com/office/officeart/2005/8/layout/hierarchy2"/>
    <dgm:cxn modelId="{EFB394DF-61DB-A04F-BA7C-EDCA8B29D57B}" srcId="{1B77568C-F21E-2A4E-A696-4D74640F5EF7}" destId="{A424F6A5-CF1C-B648-A14A-01534639D6AD}" srcOrd="1" destOrd="0" parTransId="{BB688B0E-35FB-9848-B770-103DDE872C30}" sibTransId="{6D589FB4-E2AF-9A46-AD85-3CFCED7F2ECF}"/>
    <dgm:cxn modelId="{052527EC-68AF-2D40-B65D-E21BF61918AD}" srcId="{D4500898-72FB-134A-A366-F26CD4DA616D}" destId="{C66932C8-272A-BC4F-90CC-B090017ED36B}" srcOrd="1" destOrd="0" parTransId="{E3294212-66CB-3245-95FE-1BE47AF534ED}" sibTransId="{AA97A165-BEC1-A94A-9516-891C8D1E59D9}"/>
    <dgm:cxn modelId="{467492DD-4DB3-934A-9F22-75DDAE87A088}" type="presOf" srcId="{C66932C8-272A-BC4F-90CC-B090017ED36B}" destId="{87E9C465-9C91-E64C-841B-585CDB6BE6BB}" srcOrd="0" destOrd="0" presId="urn:microsoft.com/office/officeart/2005/8/layout/hierarchy2"/>
    <dgm:cxn modelId="{DDE9C08B-F3D2-0849-916A-CD44F75ADE2B}" type="presOf" srcId="{E3294212-66CB-3245-95FE-1BE47AF534ED}" destId="{74CAA6A2-0E4E-5947-AA24-C139E4E0D3B5}" srcOrd="0" destOrd="0" presId="urn:microsoft.com/office/officeart/2005/8/layout/hierarchy2"/>
    <dgm:cxn modelId="{F643A1AB-9DB8-CE45-8A8E-D321E37DC23D}" type="presOf" srcId="{5E3E8A4B-9B12-2C4A-9C55-7621616C7E20}" destId="{C233BFC4-F3A6-0D44-8252-58E9915D08E2}" srcOrd="0" destOrd="0" presId="urn:microsoft.com/office/officeart/2005/8/layout/hierarchy2"/>
    <dgm:cxn modelId="{D8F6C0B8-3EB1-324A-B1B9-552175334300}" type="presOf" srcId="{8360C328-96C2-E341-92C6-ABFFD952D2DA}" destId="{06E53586-F4E5-284F-9DC5-E91B0D7FDABA}" srcOrd="0" destOrd="0" presId="urn:microsoft.com/office/officeart/2005/8/layout/hierarchy2"/>
    <dgm:cxn modelId="{17FF1949-3242-5148-9708-98440A7260FA}" type="presOf" srcId="{2FB4B415-DE9B-EB4D-86DB-0336E7A0D3C1}" destId="{A834F8FB-EEC2-D84D-B544-EB43EE1796F2}" srcOrd="1" destOrd="0" presId="urn:microsoft.com/office/officeart/2005/8/layout/hierarchy2"/>
    <dgm:cxn modelId="{07DFE926-E18B-8749-8F95-F99FBEB54F09}" type="presOf" srcId="{E5951811-82BE-7C4A-BB54-9896CFAD9F77}" destId="{595E47F9-DB8D-714B-855E-64710B79445A}" srcOrd="0" destOrd="0" presId="urn:microsoft.com/office/officeart/2005/8/layout/hierarchy2"/>
    <dgm:cxn modelId="{43E75DD4-D8C4-5E48-AD08-E7B3B9BC827A}" type="presOf" srcId="{E5951811-82BE-7C4A-BB54-9896CFAD9F77}" destId="{FDE6160E-5B28-844A-A707-27194594F531}" srcOrd="1" destOrd="0" presId="urn:microsoft.com/office/officeart/2005/8/layout/hierarchy2"/>
    <dgm:cxn modelId="{A1397476-348B-C44D-8BCC-98DC02DFC526}" type="presOf" srcId="{BB688B0E-35FB-9848-B770-103DDE872C30}" destId="{6F441FC3-1B6D-3240-8930-54CF9EF658D3}" srcOrd="0" destOrd="0" presId="urn:microsoft.com/office/officeart/2005/8/layout/hierarchy2"/>
    <dgm:cxn modelId="{C55A3DE5-EFBE-564E-83C6-88C0A8A1273F}" type="presOf" srcId="{2FB4B415-DE9B-EB4D-86DB-0336E7A0D3C1}" destId="{5482CBDF-834B-FA4F-BFA4-7F45115BA2AC}" srcOrd="0" destOrd="0" presId="urn:microsoft.com/office/officeart/2005/8/layout/hierarchy2"/>
    <dgm:cxn modelId="{ECF3E00E-A6B7-4445-B344-18F5705CDEBF}" srcId="{8360C328-96C2-E341-92C6-ABFFD952D2DA}" destId="{D4500898-72FB-134A-A366-F26CD4DA616D}" srcOrd="0" destOrd="0" parTransId="{E5951811-82BE-7C4A-BB54-9896CFAD9F77}" sibTransId="{AF449AE3-9953-E845-BBA2-6FD206B503A8}"/>
    <dgm:cxn modelId="{578CCD39-83F3-9744-A2F4-288290057532}" srcId="{8360C328-96C2-E341-92C6-ABFFD952D2DA}" destId="{1B77568C-F21E-2A4E-A696-4D74640F5EF7}" srcOrd="1" destOrd="0" parTransId="{7F1F1761-59D9-384A-BAA1-F8AC66365E85}" sibTransId="{C32D4C1A-54D0-3D44-A099-E3620305CB15}"/>
    <dgm:cxn modelId="{23CC0841-D081-C841-A4BD-59C59E1E9297}" type="presOf" srcId="{E3294212-66CB-3245-95FE-1BE47AF534ED}" destId="{A4F3E16C-C297-7C49-9C07-0F04080410D6}" srcOrd="1" destOrd="0" presId="urn:microsoft.com/office/officeart/2005/8/layout/hierarchy2"/>
    <dgm:cxn modelId="{750ACAAE-08F1-E240-AA7B-3751DCB7BDC8}" type="presParOf" srcId="{0F3BE9D7-9A8C-C349-B8DF-245129B8C9CF}" destId="{FB4D3F7B-5541-434B-A9F6-6228F05C0437}" srcOrd="0" destOrd="0" presId="urn:microsoft.com/office/officeart/2005/8/layout/hierarchy2"/>
    <dgm:cxn modelId="{108D1B0D-2F8F-BC40-B8B8-CB23988FCF15}" type="presParOf" srcId="{FB4D3F7B-5541-434B-A9F6-6228F05C0437}" destId="{06E53586-F4E5-284F-9DC5-E91B0D7FDABA}" srcOrd="0" destOrd="0" presId="urn:microsoft.com/office/officeart/2005/8/layout/hierarchy2"/>
    <dgm:cxn modelId="{2B6AA6FD-8A1C-F040-9F29-E097BF14CDF9}" type="presParOf" srcId="{FB4D3F7B-5541-434B-A9F6-6228F05C0437}" destId="{6F92B830-2978-D144-A745-99C70ECE120A}" srcOrd="1" destOrd="0" presId="urn:microsoft.com/office/officeart/2005/8/layout/hierarchy2"/>
    <dgm:cxn modelId="{00213624-D7B3-0F42-BAFE-6FF3EC02B66E}" type="presParOf" srcId="{6F92B830-2978-D144-A745-99C70ECE120A}" destId="{595E47F9-DB8D-714B-855E-64710B79445A}" srcOrd="0" destOrd="0" presId="urn:microsoft.com/office/officeart/2005/8/layout/hierarchy2"/>
    <dgm:cxn modelId="{AD189BDB-A0FA-C849-A5D1-483DAE7C1EC4}" type="presParOf" srcId="{595E47F9-DB8D-714B-855E-64710B79445A}" destId="{FDE6160E-5B28-844A-A707-27194594F531}" srcOrd="0" destOrd="0" presId="urn:microsoft.com/office/officeart/2005/8/layout/hierarchy2"/>
    <dgm:cxn modelId="{67B15E14-4E87-5543-B2C9-3434D2EC7C54}" type="presParOf" srcId="{6F92B830-2978-D144-A745-99C70ECE120A}" destId="{13DA7A9B-EF10-2848-92F6-1463A667820C}" srcOrd="1" destOrd="0" presId="urn:microsoft.com/office/officeart/2005/8/layout/hierarchy2"/>
    <dgm:cxn modelId="{77430891-5A4C-6D47-8008-5778B855C238}" type="presParOf" srcId="{13DA7A9B-EF10-2848-92F6-1463A667820C}" destId="{D5762FE7-087D-8846-8273-544A5C85AEB1}" srcOrd="0" destOrd="0" presId="urn:microsoft.com/office/officeart/2005/8/layout/hierarchy2"/>
    <dgm:cxn modelId="{85F1F409-097E-494D-9B71-FF9ACDBC491F}" type="presParOf" srcId="{13DA7A9B-EF10-2848-92F6-1463A667820C}" destId="{8DBD4185-1203-894B-B2A4-23647E744A2C}" srcOrd="1" destOrd="0" presId="urn:microsoft.com/office/officeart/2005/8/layout/hierarchy2"/>
    <dgm:cxn modelId="{28AB1DA3-141D-0247-A83B-0E997C8393D3}" type="presParOf" srcId="{8DBD4185-1203-894B-B2A4-23647E744A2C}" destId="{5482CBDF-834B-FA4F-BFA4-7F45115BA2AC}" srcOrd="0" destOrd="0" presId="urn:microsoft.com/office/officeart/2005/8/layout/hierarchy2"/>
    <dgm:cxn modelId="{D7087F20-5484-724F-9407-9B01571F2CF3}" type="presParOf" srcId="{5482CBDF-834B-FA4F-BFA4-7F45115BA2AC}" destId="{A834F8FB-EEC2-D84D-B544-EB43EE1796F2}" srcOrd="0" destOrd="0" presId="urn:microsoft.com/office/officeart/2005/8/layout/hierarchy2"/>
    <dgm:cxn modelId="{1B254671-5D91-144C-911B-C891252457F9}" type="presParOf" srcId="{8DBD4185-1203-894B-B2A4-23647E744A2C}" destId="{CDE1476B-45CA-A241-97BC-8B3DEC9805BA}" srcOrd="1" destOrd="0" presId="urn:microsoft.com/office/officeart/2005/8/layout/hierarchy2"/>
    <dgm:cxn modelId="{20BB776E-A2E4-D346-93F8-DFCA19758E14}" type="presParOf" srcId="{CDE1476B-45CA-A241-97BC-8B3DEC9805BA}" destId="{46C60EE1-65C9-184E-AC0B-F9DDFF8D5B62}" srcOrd="0" destOrd="0" presId="urn:microsoft.com/office/officeart/2005/8/layout/hierarchy2"/>
    <dgm:cxn modelId="{1E91824C-5F05-2D4F-A747-273B673F4953}" type="presParOf" srcId="{CDE1476B-45CA-A241-97BC-8B3DEC9805BA}" destId="{BE848C0E-00EC-0D46-82E6-7A5EFF9524C6}" srcOrd="1" destOrd="0" presId="urn:microsoft.com/office/officeart/2005/8/layout/hierarchy2"/>
    <dgm:cxn modelId="{C76A75C5-DF2D-CE43-9960-5E2C943FD486}" type="presParOf" srcId="{8DBD4185-1203-894B-B2A4-23647E744A2C}" destId="{74CAA6A2-0E4E-5947-AA24-C139E4E0D3B5}" srcOrd="2" destOrd="0" presId="urn:microsoft.com/office/officeart/2005/8/layout/hierarchy2"/>
    <dgm:cxn modelId="{FE6ED985-91E9-1546-88F4-DCCF49529CF4}" type="presParOf" srcId="{74CAA6A2-0E4E-5947-AA24-C139E4E0D3B5}" destId="{A4F3E16C-C297-7C49-9C07-0F04080410D6}" srcOrd="0" destOrd="0" presId="urn:microsoft.com/office/officeart/2005/8/layout/hierarchy2"/>
    <dgm:cxn modelId="{FEBBA8A7-4E33-1C46-A605-76A409C8B790}" type="presParOf" srcId="{8DBD4185-1203-894B-B2A4-23647E744A2C}" destId="{888185E1-37A7-5349-B6E6-A92D1A335F90}" srcOrd="3" destOrd="0" presId="urn:microsoft.com/office/officeart/2005/8/layout/hierarchy2"/>
    <dgm:cxn modelId="{510B42B0-3159-E84E-8704-7CA4D413C13A}" type="presParOf" srcId="{888185E1-37A7-5349-B6E6-A92D1A335F90}" destId="{87E9C465-9C91-E64C-841B-585CDB6BE6BB}" srcOrd="0" destOrd="0" presId="urn:microsoft.com/office/officeart/2005/8/layout/hierarchy2"/>
    <dgm:cxn modelId="{0EC080BB-7563-7244-AB37-AB2B1AD56340}" type="presParOf" srcId="{888185E1-37A7-5349-B6E6-A92D1A335F90}" destId="{8CD5AA4D-8814-1A4B-B9E5-C8049624D8E5}" srcOrd="1" destOrd="0" presId="urn:microsoft.com/office/officeart/2005/8/layout/hierarchy2"/>
    <dgm:cxn modelId="{DF93A28E-4C03-974F-BBFE-5B4FDAB4DCA3}" type="presParOf" srcId="{6F92B830-2978-D144-A745-99C70ECE120A}" destId="{BE65532D-4234-A745-8676-D9AF014EC34B}" srcOrd="2" destOrd="0" presId="urn:microsoft.com/office/officeart/2005/8/layout/hierarchy2"/>
    <dgm:cxn modelId="{0EB8B301-E82B-7E44-B8B6-FBFC9C117E1F}" type="presParOf" srcId="{BE65532D-4234-A745-8676-D9AF014EC34B}" destId="{48346E47-5E7B-1545-8CCC-9E06DA0B24D2}" srcOrd="0" destOrd="0" presId="urn:microsoft.com/office/officeart/2005/8/layout/hierarchy2"/>
    <dgm:cxn modelId="{5607A39E-9904-F148-9D2C-57A0774F5A1C}" type="presParOf" srcId="{6F92B830-2978-D144-A745-99C70ECE120A}" destId="{BFB6F3DC-D32D-7D4C-B0F8-2F441CB72767}" srcOrd="3" destOrd="0" presId="urn:microsoft.com/office/officeart/2005/8/layout/hierarchy2"/>
    <dgm:cxn modelId="{0374C207-2E58-0740-B594-A0271B6AC15A}" type="presParOf" srcId="{BFB6F3DC-D32D-7D4C-B0F8-2F441CB72767}" destId="{EA0247D0-79D6-7F40-80E5-ABDD5A972107}" srcOrd="0" destOrd="0" presId="urn:microsoft.com/office/officeart/2005/8/layout/hierarchy2"/>
    <dgm:cxn modelId="{79F9B775-E52E-854E-B61C-9B2F6BCF4588}" type="presParOf" srcId="{BFB6F3DC-D32D-7D4C-B0F8-2F441CB72767}" destId="{A39F1246-CF16-6941-8806-6E52F74DE1C2}" srcOrd="1" destOrd="0" presId="urn:microsoft.com/office/officeart/2005/8/layout/hierarchy2"/>
    <dgm:cxn modelId="{1E39CC3E-CFD7-9B4B-979A-B9C3CD314940}" type="presParOf" srcId="{A39F1246-CF16-6941-8806-6E52F74DE1C2}" destId="{4939DEB7-FF5B-2048-A94F-7BCEE0CC3146}" srcOrd="0" destOrd="0" presId="urn:microsoft.com/office/officeart/2005/8/layout/hierarchy2"/>
    <dgm:cxn modelId="{548460C4-6C79-7A41-9DED-F53DBFF0C70F}" type="presParOf" srcId="{4939DEB7-FF5B-2048-A94F-7BCEE0CC3146}" destId="{9CECA31B-3F8D-B34D-AE37-7C9B9513E751}" srcOrd="0" destOrd="0" presId="urn:microsoft.com/office/officeart/2005/8/layout/hierarchy2"/>
    <dgm:cxn modelId="{14740051-F58E-6A4B-9351-F45F9B3FD326}" type="presParOf" srcId="{A39F1246-CF16-6941-8806-6E52F74DE1C2}" destId="{895C683E-23E3-1E42-917F-735223B91342}" srcOrd="1" destOrd="0" presId="urn:microsoft.com/office/officeart/2005/8/layout/hierarchy2"/>
    <dgm:cxn modelId="{BAF860C4-91A5-154A-952B-CB752CD8CAF2}" type="presParOf" srcId="{895C683E-23E3-1E42-917F-735223B91342}" destId="{C233BFC4-F3A6-0D44-8252-58E9915D08E2}" srcOrd="0" destOrd="0" presId="urn:microsoft.com/office/officeart/2005/8/layout/hierarchy2"/>
    <dgm:cxn modelId="{E6B3AA1E-6EA7-8E43-B92B-0863A7410433}" type="presParOf" srcId="{895C683E-23E3-1E42-917F-735223B91342}" destId="{09401DB9-51BD-094E-987B-FAABB87C0FE5}" srcOrd="1" destOrd="0" presId="urn:microsoft.com/office/officeart/2005/8/layout/hierarchy2"/>
    <dgm:cxn modelId="{7AEE37F5-6A46-8548-AA26-32A679F9DE12}" type="presParOf" srcId="{A39F1246-CF16-6941-8806-6E52F74DE1C2}" destId="{6F441FC3-1B6D-3240-8930-54CF9EF658D3}" srcOrd="2" destOrd="0" presId="urn:microsoft.com/office/officeart/2005/8/layout/hierarchy2"/>
    <dgm:cxn modelId="{B733F550-51CD-CD45-836A-BAC402787D62}" type="presParOf" srcId="{6F441FC3-1B6D-3240-8930-54CF9EF658D3}" destId="{3CC45451-51DF-E740-8FCB-F5CF402DC325}" srcOrd="0" destOrd="0" presId="urn:microsoft.com/office/officeart/2005/8/layout/hierarchy2"/>
    <dgm:cxn modelId="{DE92546C-33B1-CA4A-BF70-9C0B2BC1C4E9}" type="presParOf" srcId="{A39F1246-CF16-6941-8806-6E52F74DE1C2}" destId="{ACE48840-BC0A-8243-8465-4ACC06C47F27}" srcOrd="3" destOrd="0" presId="urn:microsoft.com/office/officeart/2005/8/layout/hierarchy2"/>
    <dgm:cxn modelId="{7804F840-7084-3648-A1E0-8C99D127FF79}" type="presParOf" srcId="{ACE48840-BC0A-8243-8465-4ACC06C47F27}" destId="{7AF0CF6C-7E4A-6B44-93B3-47FFABF84568}" srcOrd="0" destOrd="0" presId="urn:microsoft.com/office/officeart/2005/8/layout/hierarchy2"/>
    <dgm:cxn modelId="{7D9AA5C4-4D41-114E-B99B-DD9B91C39072}" type="presParOf" srcId="{ACE48840-BC0A-8243-8465-4ACC06C47F27}" destId="{C531615B-9A0A-0946-9C6A-0BE41E99EE03}"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53586-F4E5-284F-9DC5-E91B0D7FDABA}">
      <dsp:nvSpPr>
        <dsp:cNvPr id="0" name=""/>
        <dsp:cNvSpPr/>
      </dsp:nvSpPr>
      <dsp:spPr>
        <a:xfrm>
          <a:off x="2761" y="1430169"/>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Entrenamiento</a:t>
          </a:r>
          <a:endParaRPr lang="es-ES" sz="1800" kern="1200" dirty="0"/>
        </a:p>
      </dsp:txBody>
      <dsp:txXfrm>
        <a:off x="26252" y="1453660"/>
        <a:ext cx="1557097" cy="755057"/>
      </dsp:txXfrm>
    </dsp:sp>
    <dsp:sp modelId="{595E47F9-DB8D-714B-855E-64710B79445A}">
      <dsp:nvSpPr>
        <dsp:cNvPr id="0" name=""/>
        <dsp:cNvSpPr/>
      </dsp:nvSpPr>
      <dsp:spPr>
        <a:xfrm rot="18584768">
          <a:off x="1401565" y="1373799"/>
          <a:ext cx="1138482" cy="39418"/>
        </a:xfrm>
        <a:custGeom>
          <a:avLst/>
          <a:gdLst/>
          <a:ahLst/>
          <a:cxnLst/>
          <a:rect l="0" t="0" r="0" b="0"/>
          <a:pathLst>
            <a:path>
              <a:moveTo>
                <a:pt x="0" y="19709"/>
              </a:moveTo>
              <a:lnTo>
                <a:pt x="1138482" y="1970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1942344" y="1365046"/>
        <a:ext cx="56924" cy="56924"/>
      </dsp:txXfrm>
    </dsp:sp>
    <dsp:sp modelId="{D5762FE7-087D-8846-8273-544A5C85AEB1}">
      <dsp:nvSpPr>
        <dsp:cNvPr id="0" name=""/>
        <dsp:cNvSpPr/>
      </dsp:nvSpPr>
      <dsp:spPr>
        <a:xfrm>
          <a:off x="2334771" y="554807"/>
          <a:ext cx="1604079" cy="802039"/>
        </a:xfrm>
        <a:prstGeom prst="roundRect">
          <a:avLst>
            <a:gd name="adj" fmla="val 10000"/>
          </a:avLst>
        </a:prstGeom>
        <a:solidFill>
          <a:schemeClr val="lt1"/>
        </a:solidFill>
        <a:ln w="28575" cap="flat" cmpd="sng" algn="ctr">
          <a:solidFill>
            <a:srgbClr val="44546A"/>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Talleres</a:t>
          </a:r>
          <a:endParaRPr lang="es-ES" sz="1800" kern="1200" dirty="0"/>
        </a:p>
      </dsp:txBody>
      <dsp:txXfrm>
        <a:off x="2358262" y="578298"/>
        <a:ext cx="1557097" cy="755057"/>
      </dsp:txXfrm>
    </dsp:sp>
    <dsp:sp modelId="{5482CBDF-834B-FA4F-BFA4-7F45115BA2AC}">
      <dsp:nvSpPr>
        <dsp:cNvPr id="0" name=""/>
        <dsp:cNvSpPr/>
      </dsp:nvSpPr>
      <dsp:spPr>
        <a:xfrm rot="19052397">
          <a:off x="3840147" y="682039"/>
          <a:ext cx="752739" cy="39418"/>
        </a:xfrm>
        <a:custGeom>
          <a:avLst/>
          <a:gdLst/>
          <a:ahLst/>
          <a:cxnLst/>
          <a:rect l="0" t="0" r="0" b="0"/>
          <a:pathLst>
            <a:path>
              <a:moveTo>
                <a:pt x="0" y="19709"/>
              </a:moveTo>
              <a:lnTo>
                <a:pt x="752739" y="1970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4197698" y="682930"/>
        <a:ext cx="37636" cy="37636"/>
      </dsp:txXfrm>
    </dsp:sp>
    <dsp:sp modelId="{46C60EE1-65C9-184E-AC0B-F9DDFF8D5B62}">
      <dsp:nvSpPr>
        <dsp:cNvPr id="0" name=""/>
        <dsp:cNvSpPr/>
      </dsp:nvSpPr>
      <dsp:spPr>
        <a:xfrm>
          <a:off x="4494183" y="46651"/>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Revisión de instrumentos</a:t>
          </a:r>
          <a:endParaRPr lang="es-ES" sz="1800" kern="1200" dirty="0"/>
        </a:p>
      </dsp:txBody>
      <dsp:txXfrm>
        <a:off x="4517674" y="70142"/>
        <a:ext cx="1557097" cy="755057"/>
      </dsp:txXfrm>
    </dsp:sp>
    <dsp:sp modelId="{74CAA6A2-0E4E-5947-AA24-C139E4E0D3B5}">
      <dsp:nvSpPr>
        <dsp:cNvPr id="0" name=""/>
        <dsp:cNvSpPr/>
      </dsp:nvSpPr>
      <dsp:spPr>
        <a:xfrm rot="2203024">
          <a:off x="3870126" y="1143212"/>
          <a:ext cx="692781" cy="39418"/>
        </a:xfrm>
        <a:custGeom>
          <a:avLst/>
          <a:gdLst/>
          <a:ahLst/>
          <a:cxnLst/>
          <a:rect l="0" t="0" r="0" b="0"/>
          <a:pathLst>
            <a:path>
              <a:moveTo>
                <a:pt x="0" y="19709"/>
              </a:moveTo>
              <a:lnTo>
                <a:pt x="692781" y="1970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4199197" y="1145602"/>
        <a:ext cx="34639" cy="34639"/>
      </dsp:txXfrm>
    </dsp:sp>
    <dsp:sp modelId="{87E9C465-9C91-E64C-841B-585CDB6BE6BB}">
      <dsp:nvSpPr>
        <dsp:cNvPr id="0" name=""/>
        <dsp:cNvSpPr/>
      </dsp:nvSpPr>
      <dsp:spPr>
        <a:xfrm>
          <a:off x="4494183" y="968996"/>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Consideraciones éticas</a:t>
          </a:r>
          <a:endParaRPr lang="es-ES" sz="1800" kern="1200" dirty="0"/>
        </a:p>
      </dsp:txBody>
      <dsp:txXfrm>
        <a:off x="4517674" y="992487"/>
        <a:ext cx="1557097" cy="755057"/>
      </dsp:txXfrm>
    </dsp:sp>
    <dsp:sp modelId="{BE65532D-4234-A745-8676-D9AF014EC34B}">
      <dsp:nvSpPr>
        <dsp:cNvPr id="0" name=""/>
        <dsp:cNvSpPr/>
      </dsp:nvSpPr>
      <dsp:spPr>
        <a:xfrm rot="3310531">
          <a:off x="1365871" y="2272652"/>
          <a:ext cx="1123571" cy="39418"/>
        </a:xfrm>
        <a:custGeom>
          <a:avLst/>
          <a:gdLst/>
          <a:ahLst/>
          <a:cxnLst/>
          <a:rect l="0" t="0" r="0" b="0"/>
          <a:pathLst>
            <a:path>
              <a:moveTo>
                <a:pt x="0" y="19709"/>
              </a:moveTo>
              <a:lnTo>
                <a:pt x="1123571" y="1970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1899567" y="2264272"/>
        <a:ext cx="56178" cy="56178"/>
      </dsp:txXfrm>
    </dsp:sp>
    <dsp:sp modelId="{EA0247D0-79D6-7F40-80E5-ABDD5A972107}">
      <dsp:nvSpPr>
        <dsp:cNvPr id="0" name=""/>
        <dsp:cNvSpPr/>
      </dsp:nvSpPr>
      <dsp:spPr>
        <a:xfrm>
          <a:off x="2248472" y="2352515"/>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Sesiones de práctica</a:t>
          </a:r>
        </a:p>
      </dsp:txBody>
      <dsp:txXfrm>
        <a:off x="2271963" y="2376006"/>
        <a:ext cx="1557097" cy="755057"/>
      </dsp:txXfrm>
    </dsp:sp>
    <dsp:sp modelId="{4939DEB7-FF5B-2048-A94F-7BCEE0CC3146}">
      <dsp:nvSpPr>
        <dsp:cNvPr id="0" name=""/>
        <dsp:cNvSpPr/>
      </dsp:nvSpPr>
      <dsp:spPr>
        <a:xfrm rot="19457599">
          <a:off x="3778281" y="2503239"/>
          <a:ext cx="790171" cy="39418"/>
        </a:xfrm>
        <a:custGeom>
          <a:avLst/>
          <a:gdLst/>
          <a:ahLst/>
          <a:cxnLst/>
          <a:rect l="0" t="0" r="0" b="0"/>
          <a:pathLst>
            <a:path>
              <a:moveTo>
                <a:pt x="0" y="19709"/>
              </a:moveTo>
              <a:lnTo>
                <a:pt x="790171" y="1970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4153613" y="2503194"/>
        <a:ext cx="39508" cy="39508"/>
      </dsp:txXfrm>
    </dsp:sp>
    <dsp:sp modelId="{C233BFC4-F3A6-0D44-8252-58E9915D08E2}">
      <dsp:nvSpPr>
        <dsp:cNvPr id="0" name=""/>
        <dsp:cNvSpPr/>
      </dsp:nvSpPr>
      <dsp:spPr>
        <a:xfrm>
          <a:off x="4494183" y="1891342"/>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Codificación sobre videos</a:t>
          </a:r>
          <a:endParaRPr lang="es-ES" sz="1800" kern="1200" dirty="0"/>
        </a:p>
      </dsp:txBody>
      <dsp:txXfrm>
        <a:off x="4517674" y="1914833"/>
        <a:ext cx="1557097" cy="755057"/>
      </dsp:txXfrm>
    </dsp:sp>
    <dsp:sp modelId="{6F441FC3-1B6D-3240-8930-54CF9EF658D3}">
      <dsp:nvSpPr>
        <dsp:cNvPr id="0" name=""/>
        <dsp:cNvSpPr/>
      </dsp:nvSpPr>
      <dsp:spPr>
        <a:xfrm rot="2142401">
          <a:off x="3778281" y="2964411"/>
          <a:ext cx="790171" cy="39418"/>
        </a:xfrm>
        <a:custGeom>
          <a:avLst/>
          <a:gdLst/>
          <a:ahLst/>
          <a:cxnLst/>
          <a:rect l="0" t="0" r="0" b="0"/>
          <a:pathLst>
            <a:path>
              <a:moveTo>
                <a:pt x="0" y="19709"/>
              </a:moveTo>
              <a:lnTo>
                <a:pt x="790171" y="1970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
            <a:lnSpc>
              <a:spcPct val="90000"/>
            </a:lnSpc>
            <a:spcBef>
              <a:spcPct val="0"/>
            </a:spcBef>
            <a:spcAft>
              <a:spcPct val="35000"/>
            </a:spcAft>
          </a:pPr>
          <a:endParaRPr lang="es-ES" sz="300" kern="1200"/>
        </a:p>
      </dsp:txBody>
      <dsp:txXfrm>
        <a:off x="4153613" y="2964367"/>
        <a:ext cx="39508" cy="39508"/>
      </dsp:txXfrm>
    </dsp:sp>
    <dsp:sp modelId="{7AF0CF6C-7E4A-6B44-93B3-47FFABF84568}">
      <dsp:nvSpPr>
        <dsp:cNvPr id="0" name=""/>
        <dsp:cNvSpPr/>
      </dsp:nvSpPr>
      <dsp:spPr>
        <a:xfrm>
          <a:off x="4494183" y="2813687"/>
          <a:ext cx="1604079" cy="802039"/>
        </a:xfrm>
        <a:prstGeom prst="roundRect">
          <a:avLst>
            <a:gd name="adj" fmla="val 10000"/>
          </a:avLst>
        </a:prstGeom>
        <a:solidFill>
          <a:schemeClr val="lt1"/>
        </a:solidFill>
        <a:ln w="28575" cap="flat" cmpd="sng" algn="ctr">
          <a:solidFill>
            <a:schemeClr val="tx2"/>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Codificación </a:t>
          </a:r>
        </a:p>
        <a:p>
          <a:pPr lvl="0" algn="ctr" defTabSz="800100">
            <a:lnSpc>
              <a:spcPct val="90000"/>
            </a:lnSpc>
            <a:spcBef>
              <a:spcPct val="0"/>
            </a:spcBef>
            <a:spcAft>
              <a:spcPct val="35000"/>
            </a:spcAft>
          </a:pPr>
          <a:r>
            <a:rPr lang="es-ES" sz="1800" kern="1200" dirty="0" smtClean="0"/>
            <a:t>en vivo</a:t>
          </a:r>
          <a:endParaRPr lang="es-ES" sz="1800" kern="1200" dirty="0"/>
        </a:p>
      </dsp:txBody>
      <dsp:txXfrm>
        <a:off x="4517674" y="2837178"/>
        <a:ext cx="1557097" cy="7550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0.55899</cdr:x>
      <cdr:y>0.17062</cdr:y>
    </cdr:from>
    <cdr:to>
      <cdr:x>0.81555</cdr:x>
      <cdr:y>0.45749</cdr:y>
    </cdr:to>
    <cdr:cxnSp macro="">
      <cdr:nvCxnSpPr>
        <cdr:cNvPr id="3" name="Conector recto 2">
          <a:extLst xmlns:a="http://schemas.openxmlformats.org/drawingml/2006/main">
            <a:ext uri="{FF2B5EF4-FFF2-40B4-BE49-F238E27FC236}">
              <a16:creationId xmlns="" xmlns:a16="http://schemas.microsoft.com/office/drawing/2014/main" id="{1D92319B-C6C9-471A-83D5-76D5105BE6C0}"/>
            </a:ext>
          </a:extLst>
        </cdr:cNvPr>
        <cdr:cNvCxnSpPr/>
      </cdr:nvCxnSpPr>
      <cdr:spPr>
        <a:xfrm xmlns:a="http://schemas.openxmlformats.org/drawingml/2006/main" flipH="1">
          <a:off x="5111939" y="593276"/>
          <a:ext cx="2346246" cy="997527"/>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0.55899</cdr:x>
      <cdr:y>0.46646</cdr:y>
    </cdr:from>
    <cdr:to>
      <cdr:x>0.76214</cdr:x>
      <cdr:y>0.47542</cdr:y>
    </cdr:to>
    <cdr:cxnSp macro="">
      <cdr:nvCxnSpPr>
        <cdr:cNvPr id="6" name="Conector recto 5">
          <a:extLst xmlns:a="http://schemas.openxmlformats.org/drawingml/2006/main">
            <a:ext uri="{FF2B5EF4-FFF2-40B4-BE49-F238E27FC236}">
              <a16:creationId xmlns="" xmlns:a16="http://schemas.microsoft.com/office/drawing/2014/main" id="{A6FB38A8-81A7-438F-9221-E6DBE9167361}"/>
            </a:ext>
          </a:extLst>
        </cdr:cNvPr>
        <cdr:cNvCxnSpPr/>
      </cdr:nvCxnSpPr>
      <cdr:spPr>
        <a:xfrm xmlns:a="http://schemas.openxmlformats.org/drawingml/2006/main" flipH="1">
          <a:off x="5111939" y="1621976"/>
          <a:ext cx="1857874" cy="31173"/>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0.55899</cdr:x>
      <cdr:y>0.49036</cdr:y>
    </cdr:from>
    <cdr:to>
      <cdr:x>0.85304</cdr:x>
      <cdr:y>0.67563</cdr:y>
    </cdr:to>
    <cdr:cxnSp macro="">
      <cdr:nvCxnSpPr>
        <cdr:cNvPr id="9" name="Conector recto 8">
          <a:extLst xmlns:a="http://schemas.openxmlformats.org/drawingml/2006/main">
            <a:ext uri="{FF2B5EF4-FFF2-40B4-BE49-F238E27FC236}">
              <a16:creationId xmlns="" xmlns:a16="http://schemas.microsoft.com/office/drawing/2014/main" id="{B6FFFB6D-23A4-46C6-A35E-9094A94F3445}"/>
            </a:ext>
          </a:extLst>
        </cdr:cNvPr>
        <cdr:cNvCxnSpPr/>
      </cdr:nvCxnSpPr>
      <cdr:spPr>
        <a:xfrm xmlns:a="http://schemas.openxmlformats.org/drawingml/2006/main" flipH="1" flipV="1">
          <a:off x="5111939" y="1705103"/>
          <a:ext cx="2689146" cy="644237"/>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0.54929</cdr:x>
      <cdr:y>0.5</cdr:y>
    </cdr:from>
    <cdr:to>
      <cdr:x>0.82918</cdr:x>
      <cdr:y>0.84298</cdr:y>
    </cdr:to>
    <cdr:cxnSp macro="">
      <cdr:nvCxnSpPr>
        <cdr:cNvPr id="12" name="Conector recto 11">
          <a:extLst xmlns:a="http://schemas.openxmlformats.org/drawingml/2006/main">
            <a:ext uri="{FF2B5EF4-FFF2-40B4-BE49-F238E27FC236}">
              <a16:creationId xmlns="" xmlns:a16="http://schemas.microsoft.com/office/drawing/2014/main" id="{E71B801F-19FB-4388-8D43-83C35322B111}"/>
            </a:ext>
          </a:extLst>
        </cdr:cNvPr>
        <cdr:cNvCxnSpPr/>
      </cdr:nvCxnSpPr>
      <cdr:spPr>
        <a:xfrm xmlns:a="http://schemas.openxmlformats.org/drawingml/2006/main" flipH="1" flipV="1">
          <a:off x="5023270" y="1738620"/>
          <a:ext cx="2559606" cy="119261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B928A-F789-E042-B24C-389467E0C8D0}" type="datetimeFigureOut">
              <a:rPr lang="es-ES" smtClean="0"/>
              <a:t>03/11/2017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70454-558A-6D4E-B981-D84C4A4D288E}" type="slidenum">
              <a:rPr lang="es-ES" smtClean="0"/>
              <a:t>‹Nº›</a:t>
            </a:fld>
            <a:endParaRPr lang="es-ES"/>
          </a:p>
        </p:txBody>
      </p:sp>
    </p:spTree>
    <p:extLst>
      <p:ext uri="{BB962C8B-B14F-4D97-AF65-F5344CB8AC3E}">
        <p14:creationId xmlns:p14="http://schemas.microsoft.com/office/powerpoint/2010/main" val="31725865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La educación de los niños menores de 5 años es uno de los temas políticos y sociales que más atención ha recibido en los últimos años</a:t>
            </a:r>
            <a:r>
              <a:rPr lang="es-CO" dirty="0" smtClean="0">
                <a:effectLst/>
              </a:rPr>
              <a:t> </a:t>
            </a:r>
          </a:p>
          <a:p>
            <a:r>
              <a:rPr lang="es-CO" dirty="0" smtClean="0">
                <a:effectLst/>
              </a:rPr>
              <a:t>Más allá de los argumentos económicos</a:t>
            </a:r>
            <a:r>
              <a:rPr lang="es-CO" baseline="0" dirty="0" smtClean="0">
                <a:effectLst/>
              </a:rPr>
              <a:t>, la principal razón para </a:t>
            </a:r>
            <a:r>
              <a:rPr lang="es-CO" dirty="0" smtClean="0">
                <a:effectLst/>
              </a:rPr>
              <a:t>centrar la atención en </a:t>
            </a:r>
            <a:r>
              <a:rPr lang="es-CO" baseline="0" dirty="0" smtClean="0">
                <a:effectLst/>
              </a:rPr>
              <a:t>la educación inicial está consignada en la Constitución Política de Colombia y en varios tratados internacionales que el país ha firmado.</a:t>
            </a:r>
            <a:endParaRPr lang="es-ES" dirty="0"/>
          </a:p>
        </p:txBody>
      </p:sp>
      <p:sp>
        <p:nvSpPr>
          <p:cNvPr id="4" name="Marcador de número de diapositiva 3"/>
          <p:cNvSpPr>
            <a:spLocks noGrp="1"/>
          </p:cNvSpPr>
          <p:nvPr>
            <p:ph type="sldNum" sz="quarter" idx="10"/>
          </p:nvPr>
        </p:nvSpPr>
        <p:spPr/>
        <p:txBody>
          <a:bodyPr/>
          <a:lstStyle/>
          <a:p>
            <a:fld id="{32A70454-558A-6D4E-B981-D84C4A4D288E}" type="slidenum">
              <a:rPr lang="es-ES" smtClean="0"/>
              <a:t>2</a:t>
            </a:fld>
            <a:endParaRPr lang="es-ES"/>
          </a:p>
        </p:txBody>
      </p:sp>
    </p:spTree>
    <p:extLst>
      <p:ext uri="{BB962C8B-B14F-4D97-AF65-F5344CB8AC3E}">
        <p14:creationId xmlns:p14="http://schemas.microsoft.com/office/powerpoint/2010/main" val="290656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FB7233F2-B64D-49DC-858B-670A98A341C6}" type="slidenum">
              <a:rPr lang="en-US" smtClean="0"/>
              <a:pPr/>
              <a:t>16</a:t>
            </a:fld>
            <a:endParaRPr lang="en-US"/>
          </a:p>
        </p:txBody>
      </p:sp>
    </p:spTree>
    <p:extLst>
      <p:ext uri="{BB962C8B-B14F-4D97-AF65-F5344CB8AC3E}">
        <p14:creationId xmlns:p14="http://schemas.microsoft.com/office/powerpoint/2010/main" val="3267639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dirty="0" smtClean="0"/>
              <a:t>Observación directa de interacciones, procesos y competencias infantiles </a:t>
            </a:r>
          </a:p>
          <a:p>
            <a:endParaRPr lang="es-ES" dirty="0" smtClean="0"/>
          </a:p>
          <a:p>
            <a:r>
              <a:rPr lang="es-ES" dirty="0" err="1" smtClean="0"/>
              <a:t>Multiples</a:t>
            </a:r>
            <a:r>
              <a:rPr lang="es-ES" baseline="0" dirty="0" smtClean="0"/>
              <a:t> fuentes de información</a:t>
            </a:r>
            <a:endParaRPr lang="es-ES" dirty="0"/>
          </a:p>
        </p:txBody>
      </p:sp>
      <p:sp>
        <p:nvSpPr>
          <p:cNvPr id="4" name="Marcador de número de diapositiva 3"/>
          <p:cNvSpPr>
            <a:spLocks noGrp="1"/>
          </p:cNvSpPr>
          <p:nvPr>
            <p:ph type="sldNum" sz="quarter" idx="10"/>
          </p:nvPr>
        </p:nvSpPr>
        <p:spPr/>
        <p:txBody>
          <a:bodyPr/>
          <a:lstStyle/>
          <a:p>
            <a:fld id="{32A70454-558A-6D4E-B981-D84C4A4D288E}" type="slidenum">
              <a:rPr lang="es-ES" smtClean="0"/>
              <a:t>17</a:t>
            </a:fld>
            <a:endParaRPr lang="es-ES"/>
          </a:p>
        </p:txBody>
      </p:sp>
    </p:spTree>
    <p:extLst>
      <p:ext uri="{BB962C8B-B14F-4D97-AF65-F5344CB8AC3E}">
        <p14:creationId xmlns:p14="http://schemas.microsoft.com/office/powerpoint/2010/main" val="77627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2000" dirty="0" smtClean="0"/>
              <a:t>Entrenamiento y capacitación, de </a:t>
            </a:r>
            <a:r>
              <a:rPr lang="es-ES_tradnl" sz="2000" b="1" dirty="0" smtClean="0"/>
              <a:t>una semana</a:t>
            </a:r>
            <a:r>
              <a:rPr lang="es-ES_tradnl" sz="2000" dirty="0" smtClean="0"/>
              <a:t>, en:</a:t>
            </a:r>
          </a:p>
          <a:p>
            <a:pPr marL="800100" lvl="1" indent="-342900">
              <a:buFont typeface="Arial" panose="020B0604020202020204" pitchFamily="34" charset="0"/>
              <a:buChar char="•"/>
            </a:pPr>
            <a:r>
              <a:rPr lang="es-ES_tradnl" sz="2000" dirty="0" smtClean="0"/>
              <a:t>Consideraciones éticas de este ejercicio.</a:t>
            </a:r>
          </a:p>
          <a:p>
            <a:pPr marL="800100" lvl="1" indent="-342900">
              <a:buFont typeface="Arial" panose="020B0604020202020204" pitchFamily="34" charset="0"/>
              <a:buChar char="•"/>
            </a:pPr>
            <a:r>
              <a:rPr lang="es-ES_tradnl" sz="2000" dirty="0" smtClean="0"/>
              <a:t>Instrumentos a usar</a:t>
            </a:r>
          </a:p>
          <a:p>
            <a:pPr marL="800100" lvl="1" indent="-342900">
              <a:buFont typeface="Arial" panose="020B0604020202020204" pitchFamily="34" charset="0"/>
              <a:buChar char="•"/>
            </a:pPr>
            <a:r>
              <a:rPr lang="es-ES_tradnl" sz="2000" dirty="0" smtClean="0"/>
              <a:t>Metodología y calibración de la observación</a:t>
            </a:r>
          </a:p>
          <a:p>
            <a:endParaRPr lang="es-ES" dirty="0"/>
          </a:p>
        </p:txBody>
      </p:sp>
      <p:sp>
        <p:nvSpPr>
          <p:cNvPr id="4" name="Marcador de número de diapositiva 3"/>
          <p:cNvSpPr>
            <a:spLocks noGrp="1"/>
          </p:cNvSpPr>
          <p:nvPr>
            <p:ph type="sldNum" sz="quarter" idx="10"/>
          </p:nvPr>
        </p:nvSpPr>
        <p:spPr/>
        <p:txBody>
          <a:bodyPr/>
          <a:lstStyle/>
          <a:p>
            <a:fld id="{7A729192-0711-F54B-AB75-83C1C660A413}" type="slidenum">
              <a:rPr lang="es-ES" smtClean="0"/>
              <a:t>18</a:t>
            </a:fld>
            <a:endParaRPr lang="es-ES"/>
          </a:p>
        </p:txBody>
      </p:sp>
    </p:spTree>
    <p:extLst>
      <p:ext uri="{BB962C8B-B14F-4D97-AF65-F5344CB8AC3E}">
        <p14:creationId xmlns:p14="http://schemas.microsoft.com/office/powerpoint/2010/main" val="2333093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CA8025D5-2418-459E-A86C-8B98DC773730}" type="slidenum">
              <a:rPr lang="es-CO" smtClean="0"/>
              <a:pPr/>
              <a:t>27</a:t>
            </a:fld>
            <a:endParaRPr lang="es-CO"/>
          </a:p>
        </p:txBody>
      </p:sp>
    </p:spTree>
    <p:extLst>
      <p:ext uri="{BB962C8B-B14F-4D97-AF65-F5344CB8AC3E}">
        <p14:creationId xmlns:p14="http://schemas.microsoft.com/office/powerpoint/2010/main" val="88229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CA8025D5-2418-459E-A86C-8B98DC773730}" type="slidenum">
              <a:rPr lang="es-CO" smtClean="0"/>
              <a:pPr/>
              <a:t>28</a:t>
            </a:fld>
            <a:endParaRPr lang="es-CO"/>
          </a:p>
        </p:txBody>
      </p:sp>
    </p:spTree>
    <p:extLst>
      <p:ext uri="{BB962C8B-B14F-4D97-AF65-F5344CB8AC3E}">
        <p14:creationId xmlns:p14="http://schemas.microsoft.com/office/powerpoint/2010/main" val="88229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CA8025D5-2418-459E-A86C-8B98DC773730}" type="slidenum">
              <a:rPr lang="es-CO" smtClean="0"/>
              <a:pPr/>
              <a:t>29</a:t>
            </a:fld>
            <a:endParaRPr lang="es-CO"/>
          </a:p>
        </p:txBody>
      </p:sp>
    </p:spTree>
    <p:extLst>
      <p:ext uri="{BB962C8B-B14F-4D97-AF65-F5344CB8AC3E}">
        <p14:creationId xmlns:p14="http://schemas.microsoft.com/office/powerpoint/2010/main" val="882292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s-CO" dirty="0"/>
          </a:p>
        </p:txBody>
      </p:sp>
      <p:sp>
        <p:nvSpPr>
          <p:cNvPr id="215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71450" indent="-296711">
              <a:defRPr>
                <a:solidFill>
                  <a:schemeClr val="tx1"/>
                </a:solidFill>
                <a:latin typeface="Calibri" pitchFamily="34" charset="0"/>
              </a:defRPr>
            </a:lvl2pPr>
            <a:lvl3pPr marL="1186847" indent="-237369">
              <a:defRPr>
                <a:solidFill>
                  <a:schemeClr val="tx1"/>
                </a:solidFill>
                <a:latin typeface="Calibri" pitchFamily="34" charset="0"/>
              </a:defRPr>
            </a:lvl3pPr>
            <a:lvl4pPr marL="1661585" indent="-237369">
              <a:defRPr>
                <a:solidFill>
                  <a:schemeClr val="tx1"/>
                </a:solidFill>
                <a:latin typeface="Calibri" pitchFamily="34" charset="0"/>
              </a:defRPr>
            </a:lvl4pPr>
            <a:lvl5pPr marL="2136324" indent="-237369">
              <a:defRPr>
                <a:solidFill>
                  <a:schemeClr val="tx1"/>
                </a:solidFill>
                <a:latin typeface="Calibri" pitchFamily="34" charset="0"/>
              </a:defRPr>
            </a:lvl5pPr>
            <a:lvl6pPr marL="2611062" indent="-237369" eaLnBrk="0" fontAlgn="base" hangingPunct="0">
              <a:spcBef>
                <a:spcPct val="0"/>
              </a:spcBef>
              <a:spcAft>
                <a:spcPct val="0"/>
              </a:spcAft>
              <a:defRPr>
                <a:solidFill>
                  <a:schemeClr val="tx1"/>
                </a:solidFill>
                <a:latin typeface="Calibri" pitchFamily="34" charset="0"/>
              </a:defRPr>
            </a:lvl6pPr>
            <a:lvl7pPr marL="3085801" indent="-237369" eaLnBrk="0" fontAlgn="base" hangingPunct="0">
              <a:spcBef>
                <a:spcPct val="0"/>
              </a:spcBef>
              <a:spcAft>
                <a:spcPct val="0"/>
              </a:spcAft>
              <a:defRPr>
                <a:solidFill>
                  <a:schemeClr val="tx1"/>
                </a:solidFill>
                <a:latin typeface="Calibri" pitchFamily="34" charset="0"/>
              </a:defRPr>
            </a:lvl7pPr>
            <a:lvl8pPr marL="3560540" indent="-237369" eaLnBrk="0" fontAlgn="base" hangingPunct="0">
              <a:spcBef>
                <a:spcPct val="0"/>
              </a:spcBef>
              <a:spcAft>
                <a:spcPct val="0"/>
              </a:spcAft>
              <a:defRPr>
                <a:solidFill>
                  <a:schemeClr val="tx1"/>
                </a:solidFill>
                <a:latin typeface="Calibri" pitchFamily="34" charset="0"/>
              </a:defRPr>
            </a:lvl8pPr>
            <a:lvl9pPr marL="4035279" indent="-237369" eaLnBrk="0" fontAlgn="base" hangingPunct="0">
              <a:spcBef>
                <a:spcPct val="0"/>
              </a:spcBef>
              <a:spcAft>
                <a:spcPct val="0"/>
              </a:spcAft>
              <a:defRPr>
                <a:solidFill>
                  <a:schemeClr val="tx1"/>
                </a:solidFill>
                <a:latin typeface="Calibri" pitchFamily="34" charset="0"/>
              </a:defRPr>
            </a:lvl9pPr>
          </a:lstStyle>
          <a:p>
            <a:fld id="{3C108F25-EFCE-4350-B5DE-16D7AA7702F6}" type="slidenum">
              <a:rPr lang="es-CO" altLang="es-CO">
                <a:solidFill>
                  <a:srgbClr val="000000"/>
                </a:solidFill>
              </a:rPr>
              <a:pPr/>
              <a:t>34</a:t>
            </a:fld>
            <a:endParaRPr lang="es-CO" altLang="es-CO" dirty="0">
              <a:solidFill>
                <a:srgbClr val="000000"/>
              </a:solidFill>
            </a:endParaRPr>
          </a:p>
        </p:txBody>
      </p:sp>
    </p:spTree>
    <p:extLst>
      <p:ext uri="{BB962C8B-B14F-4D97-AF65-F5344CB8AC3E}">
        <p14:creationId xmlns:p14="http://schemas.microsoft.com/office/powerpoint/2010/main" val="93780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fontAlgn="base">
              <a:spcBef>
                <a:spcPct val="0"/>
              </a:spcBef>
              <a:spcAft>
                <a:spcPct val="0"/>
              </a:spcAft>
            </a:pPr>
            <a:fld id="{22C68E3A-2403-4EAB-81B9-E342F105F6D1}" type="slidenum">
              <a:rPr lang="es-CO" altLang="es-CO" sz="1400" smtClean="0">
                <a:ea typeface="MS Gothic" panose="020B0609070205080204" pitchFamily="49" charset="-128"/>
              </a:rPr>
              <a:pPr fontAlgn="base">
                <a:spcBef>
                  <a:spcPct val="0"/>
                </a:spcBef>
                <a:spcAft>
                  <a:spcPct val="0"/>
                </a:spcAft>
              </a:pPr>
              <a:t>35</a:t>
            </a:fld>
            <a:endParaRPr lang="es-CO" altLang="es-CO" sz="1400">
              <a:ea typeface="MS Gothic" panose="020B0609070205080204" pitchFamily="49" charset="-128"/>
            </a:endParaRPr>
          </a:p>
        </p:txBody>
      </p:sp>
      <p:sp>
        <p:nvSpPr>
          <p:cNvPr id="13315" name="Rectangle 1"/>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CO" altLang="es-CO" dirty="0" smtClean="0"/>
              <a:t>Vamos a visitar 312 UDS</a:t>
            </a:r>
            <a:r>
              <a:rPr lang="es-CO" altLang="es-CO" baseline="0" dirty="0" smtClean="0"/>
              <a:t> de la modalidad institucional en 28 departamentos del país. Esta es una muestra representativa  nivel nacional. </a:t>
            </a:r>
          </a:p>
          <a:p>
            <a:r>
              <a:rPr lang="es-CO" altLang="es-CO" baseline="0" dirty="0" smtClean="0"/>
              <a:t>Es importante enfatizar que esta es una mirada general, del país, de cómo estamos a nivel agregado y no una evaluación de a nivel de CDI o de individuos. </a:t>
            </a:r>
            <a:endParaRPr lang="es-CO" altLang="es-CO" dirty="0"/>
          </a:p>
        </p:txBody>
      </p:sp>
    </p:spTree>
    <p:extLst>
      <p:ext uri="{BB962C8B-B14F-4D97-AF65-F5344CB8AC3E}">
        <p14:creationId xmlns:p14="http://schemas.microsoft.com/office/powerpoint/2010/main" val="1580749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C6A918E-B0F3-49F4-BB9A-366E088D9951}" type="slidenum">
              <a:rPr lang="es-CO" smtClean="0"/>
              <a:t>36</a:t>
            </a:fld>
            <a:endParaRPr lang="es-CO"/>
          </a:p>
        </p:txBody>
      </p:sp>
    </p:spTree>
    <p:extLst>
      <p:ext uri="{BB962C8B-B14F-4D97-AF65-F5344CB8AC3E}">
        <p14:creationId xmlns:p14="http://schemas.microsoft.com/office/powerpoint/2010/main" val="33817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2015 Colombia y los demás estados miembros de las</a:t>
            </a:r>
            <a:r>
              <a:rPr lang="es-ES" baseline="0" dirty="0" smtClean="0"/>
              <a:t> UN se comprometieron con unos objetivos de desarrollo sostenible. </a:t>
            </a:r>
          </a:p>
          <a:p>
            <a:r>
              <a:rPr lang="es-ES" baseline="0" dirty="0" smtClean="0"/>
              <a:t>Uno de ellos es la educación que implica reconocer que la sostenibilidad de nuestro planeta depende de formar nuevas generaciones de niños y niñas que logren alcanzar su máximo potencial. </a:t>
            </a:r>
            <a:endParaRPr lang="es-ES" dirty="0" smtClean="0"/>
          </a:p>
          <a:p>
            <a:endParaRPr lang="es-ES" dirty="0" smtClean="0"/>
          </a:p>
        </p:txBody>
      </p:sp>
      <p:sp>
        <p:nvSpPr>
          <p:cNvPr id="4" name="Marcador de número de diapositiva 3"/>
          <p:cNvSpPr>
            <a:spLocks noGrp="1"/>
          </p:cNvSpPr>
          <p:nvPr>
            <p:ph type="sldNum" sz="quarter" idx="10"/>
          </p:nvPr>
        </p:nvSpPr>
        <p:spPr/>
        <p:txBody>
          <a:bodyPr/>
          <a:lstStyle/>
          <a:p>
            <a:fld id="{07AFF0AF-3CC4-5F4D-A06D-D2B3A93848B3}" type="slidenum">
              <a:rPr lang="es-ES" smtClean="0"/>
              <a:t>3</a:t>
            </a:fld>
            <a:endParaRPr lang="es-ES"/>
          </a:p>
        </p:txBody>
      </p:sp>
    </p:spTree>
    <p:extLst>
      <p:ext uri="{BB962C8B-B14F-4D97-AF65-F5344CB8AC3E}">
        <p14:creationId xmlns:p14="http://schemas.microsoft.com/office/powerpoint/2010/main" val="51359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E</a:t>
            </a:r>
            <a:r>
              <a:rPr lang="es-ES" baseline="0" dirty="0" smtClean="0"/>
              <a:t>l objetivo 4 tiene varias metas que cubren un rango amplio de asuntos que van desde la educación inicial a la educación superior y la eliminación de disparidades de género. </a:t>
            </a:r>
            <a:endParaRPr lang="es-E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Sin</a:t>
            </a:r>
            <a:r>
              <a:rPr lang="es-ES" baseline="0" dirty="0" smtClean="0"/>
              <a:t> embargo, quiero argumentar que la segunda meta es la más básica y es prerrequisito de todas las demás.  Ahora mismo, cuando los niños ponen por primera vez un pie en la escuela primaria hay diferencias significativas en sus habilidades cognitivas, emocionales y sociales asociadas a su origen socioeconómico. Y esas diferencias solo tienden a exacerbarse con el tiempo. </a:t>
            </a:r>
            <a:endParaRPr lang="es-ES" dirty="0" smtClean="0"/>
          </a:p>
        </p:txBody>
      </p:sp>
      <p:sp>
        <p:nvSpPr>
          <p:cNvPr id="4" name="Marcador de número de diapositiva 3"/>
          <p:cNvSpPr>
            <a:spLocks noGrp="1"/>
          </p:cNvSpPr>
          <p:nvPr>
            <p:ph type="sldNum" sz="quarter" idx="10"/>
          </p:nvPr>
        </p:nvSpPr>
        <p:spPr/>
        <p:txBody>
          <a:bodyPr/>
          <a:lstStyle/>
          <a:p>
            <a:fld id="{07AFF0AF-3CC4-5F4D-A06D-D2B3A93848B3}" type="slidenum">
              <a:rPr lang="es-ES" smtClean="0"/>
              <a:t>4</a:t>
            </a:fld>
            <a:endParaRPr lang="es-ES"/>
          </a:p>
        </p:txBody>
      </p:sp>
    </p:spTree>
    <p:extLst>
      <p:ext uri="{BB962C8B-B14F-4D97-AF65-F5344CB8AC3E}">
        <p14:creationId xmlns:p14="http://schemas.microsoft.com/office/powerpoint/2010/main" val="157856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Target 4.2 has </a:t>
            </a:r>
            <a:r>
              <a:rPr lang="es-ES" baseline="0" dirty="0" err="1" smtClean="0"/>
              <a:t>two</a:t>
            </a:r>
            <a:r>
              <a:rPr lang="es-ES" baseline="0" dirty="0" smtClean="0"/>
              <a:t> </a:t>
            </a:r>
            <a:r>
              <a:rPr lang="es-ES" baseline="0" dirty="0" err="1" smtClean="0"/>
              <a:t>main</a:t>
            </a:r>
            <a:r>
              <a:rPr lang="es-ES" baseline="0" dirty="0" smtClean="0"/>
              <a:t> </a:t>
            </a:r>
            <a:r>
              <a:rPr lang="es-ES" baseline="0" dirty="0" err="1" smtClean="0"/>
              <a:t>indicators</a:t>
            </a:r>
            <a:r>
              <a:rPr lang="es-ES" baseline="0" dirty="0" smtClean="0"/>
              <a:t>:</a:t>
            </a:r>
          </a:p>
          <a:p>
            <a:r>
              <a:rPr lang="es-ES" baseline="0" dirty="0" err="1" smtClean="0"/>
              <a:t>The</a:t>
            </a:r>
            <a:r>
              <a:rPr lang="es-ES" baseline="0" dirty="0" smtClean="0"/>
              <a:t> </a:t>
            </a:r>
            <a:r>
              <a:rPr lang="es-ES" baseline="0" dirty="0" err="1" smtClean="0"/>
              <a:t>first</a:t>
            </a:r>
            <a:r>
              <a:rPr lang="es-ES" baseline="0" dirty="0" smtClean="0"/>
              <a:t> </a:t>
            </a:r>
            <a:r>
              <a:rPr lang="es-ES" baseline="0" dirty="0" err="1" smtClean="0"/>
              <a:t>one</a:t>
            </a:r>
            <a:r>
              <a:rPr lang="es-ES" baseline="0" dirty="0" smtClean="0"/>
              <a:t> </a:t>
            </a:r>
            <a:r>
              <a:rPr lang="es-ES" baseline="0" dirty="0" err="1" smtClean="0"/>
              <a:t>is</a:t>
            </a:r>
            <a:r>
              <a:rPr lang="es-ES" baseline="0" dirty="0" smtClean="0"/>
              <a:t> </a:t>
            </a:r>
            <a:r>
              <a:rPr lang="es-ES" baseline="0" dirty="0" err="1" smtClean="0"/>
              <a:t>referred</a:t>
            </a:r>
            <a:r>
              <a:rPr lang="es-ES" baseline="0" dirty="0" smtClean="0"/>
              <a:t> </a:t>
            </a:r>
            <a:r>
              <a:rPr lang="es-ES" baseline="0" dirty="0" err="1" smtClean="0"/>
              <a:t>to</a:t>
            </a:r>
            <a:r>
              <a:rPr lang="es-ES" baseline="0" dirty="0" smtClean="0"/>
              <a:t> ACCESS </a:t>
            </a:r>
            <a:r>
              <a:rPr lang="es-ES" baseline="0" dirty="0" err="1" smtClean="0"/>
              <a:t>to</a:t>
            </a:r>
            <a:r>
              <a:rPr lang="es-ES" baseline="0" dirty="0" smtClean="0"/>
              <a:t> ECE and </a:t>
            </a:r>
            <a:r>
              <a:rPr lang="es-ES" baseline="0" dirty="0" err="1" smtClean="0"/>
              <a:t>the</a:t>
            </a:r>
            <a:r>
              <a:rPr lang="es-ES" baseline="0" dirty="0" smtClean="0"/>
              <a:t> </a:t>
            </a:r>
            <a:r>
              <a:rPr lang="es-ES" baseline="0" dirty="0" err="1" smtClean="0"/>
              <a:t>second</a:t>
            </a:r>
            <a:r>
              <a:rPr lang="es-ES" baseline="0" dirty="0" smtClean="0"/>
              <a:t> </a:t>
            </a:r>
            <a:r>
              <a:rPr lang="es-ES" baseline="0" dirty="0" err="1" smtClean="0"/>
              <a:t>one</a:t>
            </a:r>
            <a:r>
              <a:rPr lang="es-ES" baseline="0" dirty="0" smtClean="0"/>
              <a:t> </a:t>
            </a:r>
            <a:r>
              <a:rPr lang="es-ES" baseline="0" dirty="0" err="1" smtClean="0"/>
              <a:t>requires</a:t>
            </a:r>
            <a:r>
              <a:rPr lang="es-ES" baseline="0" dirty="0" smtClean="0"/>
              <a:t> </a:t>
            </a:r>
            <a:r>
              <a:rPr lang="es-ES" baseline="0" dirty="0" err="1" smtClean="0"/>
              <a:t>quality</a:t>
            </a:r>
            <a:r>
              <a:rPr lang="es-ES" baseline="0" dirty="0" smtClean="0"/>
              <a:t> in ECE</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07AFF0AF-3CC4-5F4D-A06D-D2B3A93848B3}" type="slidenum">
              <a:rPr lang="es-ES" smtClean="0"/>
              <a:t>5</a:t>
            </a:fld>
            <a:endParaRPr lang="es-ES"/>
          </a:p>
        </p:txBody>
      </p:sp>
    </p:spTree>
    <p:extLst>
      <p:ext uri="{BB962C8B-B14F-4D97-AF65-F5344CB8AC3E}">
        <p14:creationId xmlns:p14="http://schemas.microsoft.com/office/powerpoint/2010/main" val="1811575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dirty="0" smtClean="0">
                <a:latin typeface="Verdana" charset="0"/>
                <a:ea typeface="ＭＳ Ｐゴシック" charset="0"/>
                <a:cs typeface="ＭＳ Ｐゴシック" charset="0"/>
              </a:rPr>
              <a:t>So we know that it is not</a:t>
            </a:r>
            <a:r>
              <a:rPr kumimoji="1" lang="en-US" baseline="0" dirty="0" smtClean="0">
                <a:latin typeface="Verdana" charset="0"/>
                <a:ea typeface="ＭＳ Ｐゴシック" charset="0"/>
                <a:cs typeface="ＭＳ Ｐゴシック" charset="0"/>
              </a:rPr>
              <a:t> access but quality of education what matters most.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baseline="0" dirty="0" smtClean="0">
                <a:latin typeface="Verdana" charset="0"/>
                <a:ea typeface="ＭＳ Ｐゴシック" charset="0"/>
                <a:cs typeface="ＭＳ Ｐゴシック" charset="0"/>
              </a:rPr>
              <a:t>Quality in education is defined by structural characteristics which include all the variables that we can control administratively, and by process characteristics which include the experiences and interactions that children encounter in the classroom. </a:t>
            </a:r>
            <a:endParaRPr kumimoji="1" lang="en-US" dirty="0" smtClean="0">
              <a:latin typeface="Verdana"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dirty="0" smtClean="0">
                <a:latin typeface="Verdana" charset="0"/>
                <a:ea typeface="ＭＳ Ｐゴシック" charset="0"/>
                <a:cs typeface="ＭＳ Ｐゴシック" charset="0"/>
              </a:rPr>
              <a:t>Evidence from 40 years of program evaluation shows that</a:t>
            </a:r>
            <a:r>
              <a:rPr kumimoji="1" lang="en-US" baseline="0" dirty="0" smtClean="0">
                <a:latin typeface="Verdana" charset="0"/>
                <a:ea typeface="ＭＳ Ｐゴシック" charset="0"/>
                <a:cs typeface="ＭＳ Ｐゴシック" charset="0"/>
              </a:rPr>
              <a:t> </a:t>
            </a:r>
            <a:r>
              <a:rPr kumimoji="1" lang="en-US" dirty="0" smtClean="0">
                <a:latin typeface="Verdana" charset="0"/>
                <a:ea typeface="ＭＳ Ｐゴシック" charset="0"/>
                <a:cs typeface="ＭＳ Ｐゴシック" charset="0"/>
              </a:rPr>
              <a:t>process </a:t>
            </a:r>
            <a:r>
              <a:rPr kumimoji="1" lang="en-US" sz="2000" dirty="0" smtClean="0">
                <a:latin typeface="Verdana" charset="0"/>
              </a:rPr>
              <a:t>quality</a:t>
            </a:r>
            <a:r>
              <a:rPr kumimoji="1" lang="en-US" sz="2000" baseline="0" dirty="0" smtClean="0">
                <a:latin typeface="Verdana" charset="0"/>
              </a:rPr>
              <a:t> has stronger </a:t>
            </a:r>
            <a:r>
              <a:rPr kumimoji="1" lang="en-US" sz="2000" dirty="0" smtClean="0">
                <a:latin typeface="Verdana" charset="0"/>
              </a:rPr>
              <a:t>associations with children’s outcomes than structural quality.</a:t>
            </a:r>
            <a:r>
              <a:rPr kumimoji="1" lang="en-US" sz="2000" baseline="0" dirty="0" smtClean="0">
                <a:latin typeface="Verdana"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sz="2000" baseline="0" dirty="0" smtClean="0">
                <a:latin typeface="Verdana" charset="0"/>
              </a:rPr>
              <a:t>Unfortunately, most </a:t>
            </a:r>
            <a:r>
              <a:rPr kumimoji="1" lang="en-US" sz="2000" dirty="0" smtClean="0">
                <a:latin typeface="Verdana" charset="0"/>
              </a:rPr>
              <a:t>monitoring of programs and supervision of teachers</a:t>
            </a:r>
            <a:r>
              <a:rPr kumimoji="1" lang="en-US" sz="2000" baseline="0" dirty="0" smtClean="0">
                <a:latin typeface="Verdana" charset="0"/>
              </a:rPr>
              <a:t> </a:t>
            </a:r>
            <a:r>
              <a:rPr kumimoji="1" lang="en-US" sz="2000" dirty="0" smtClean="0">
                <a:latin typeface="Verdana" charset="0"/>
              </a:rPr>
              <a:t> focuses on structural rather than process quality. </a:t>
            </a:r>
          </a:p>
          <a:p>
            <a:endParaRPr lang="es-ES" dirty="0"/>
          </a:p>
        </p:txBody>
      </p:sp>
      <p:sp>
        <p:nvSpPr>
          <p:cNvPr id="4" name="Marcador de número de diapositiva 3"/>
          <p:cNvSpPr>
            <a:spLocks noGrp="1"/>
          </p:cNvSpPr>
          <p:nvPr>
            <p:ph type="sldNum" sz="quarter" idx="10"/>
          </p:nvPr>
        </p:nvSpPr>
        <p:spPr/>
        <p:txBody>
          <a:bodyPr/>
          <a:lstStyle/>
          <a:p>
            <a:fld id="{07AFF0AF-3CC4-5F4D-A06D-D2B3A93848B3}" type="slidenum">
              <a:rPr lang="es-ES" smtClean="0"/>
              <a:t>6</a:t>
            </a:fld>
            <a:endParaRPr lang="es-ES"/>
          </a:p>
        </p:txBody>
      </p:sp>
    </p:spTree>
    <p:extLst>
      <p:ext uri="{BB962C8B-B14F-4D97-AF65-F5344CB8AC3E}">
        <p14:creationId xmlns:p14="http://schemas.microsoft.com/office/powerpoint/2010/main" val="131592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 </a:t>
            </a:r>
            <a:r>
              <a:rPr lang="mr-IN" dirty="0" smtClean="0"/>
              <a:t>–</a:t>
            </a:r>
            <a:r>
              <a:rPr lang="en-US" dirty="0" smtClean="0"/>
              <a:t> example of two of the first countries to commit to regular monitoring of observed quality and ECD nationally (Colombia and Peru) </a:t>
            </a:r>
          </a:p>
          <a:p>
            <a:endParaRPr lang="es-ES" dirty="0"/>
          </a:p>
        </p:txBody>
      </p:sp>
      <p:sp>
        <p:nvSpPr>
          <p:cNvPr id="4" name="Marcador de número de diapositiva 3"/>
          <p:cNvSpPr>
            <a:spLocks noGrp="1"/>
          </p:cNvSpPr>
          <p:nvPr>
            <p:ph type="sldNum" sz="quarter" idx="10"/>
          </p:nvPr>
        </p:nvSpPr>
        <p:spPr/>
        <p:txBody>
          <a:bodyPr/>
          <a:lstStyle/>
          <a:p>
            <a:fld id="{32A70454-558A-6D4E-B981-D84C4A4D288E}" type="slidenum">
              <a:rPr lang="es-ES" smtClean="0"/>
              <a:t>7</a:t>
            </a:fld>
            <a:endParaRPr lang="es-ES"/>
          </a:p>
        </p:txBody>
      </p:sp>
    </p:spTree>
    <p:extLst>
      <p:ext uri="{BB962C8B-B14F-4D97-AF65-F5344CB8AC3E}">
        <p14:creationId xmlns:p14="http://schemas.microsoft.com/office/powerpoint/2010/main" val="258316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1" dirty="0"/>
          </a:p>
        </p:txBody>
      </p:sp>
      <p:sp>
        <p:nvSpPr>
          <p:cNvPr id="4" name="Marcador de número de diapositiva 3"/>
          <p:cNvSpPr>
            <a:spLocks noGrp="1"/>
          </p:cNvSpPr>
          <p:nvPr>
            <p:ph type="sldNum" sz="quarter" idx="10"/>
          </p:nvPr>
        </p:nvSpPr>
        <p:spPr/>
        <p:txBody>
          <a:bodyPr/>
          <a:lstStyle/>
          <a:p>
            <a:fld id="{32A70454-558A-6D4E-B981-D84C4A4D288E}" type="slidenum">
              <a:rPr lang="es-ES" smtClean="0"/>
              <a:t>8</a:t>
            </a:fld>
            <a:endParaRPr lang="es-ES"/>
          </a:p>
        </p:txBody>
      </p:sp>
    </p:spTree>
    <p:extLst>
      <p:ext uri="{BB962C8B-B14F-4D97-AF65-F5344CB8AC3E}">
        <p14:creationId xmlns:p14="http://schemas.microsoft.com/office/powerpoint/2010/main" val="134395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7233F2-B64D-49DC-858B-670A98A341C6}" type="slidenum">
              <a:rPr lang="en-US" smtClean="0"/>
              <a:pPr/>
              <a:t>10</a:t>
            </a:fld>
            <a:endParaRPr lang="en-US" dirty="0"/>
          </a:p>
        </p:txBody>
      </p:sp>
    </p:spTree>
    <p:extLst>
      <p:ext uri="{BB962C8B-B14F-4D97-AF65-F5344CB8AC3E}">
        <p14:creationId xmlns:p14="http://schemas.microsoft.com/office/powerpoint/2010/main" val="158406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nSpc>
                <a:spcPct val="107000"/>
              </a:lnSpc>
              <a:buFont typeface="Arial" panose="020B0604020202020204" pitchFamily="34" charset="0"/>
              <a:buChar char="•"/>
            </a:pPr>
            <a:r>
              <a:rPr lang="es-ES" sz="2200" dirty="0">
                <a:ea typeface="Times New Roman" panose="02020603050405020304" pitchFamily="18" charset="0"/>
                <a:cs typeface="Courier New" panose="02070309020205020404" pitchFamily="49" charset="0"/>
              </a:rPr>
              <a:t>87.84%). </a:t>
            </a:r>
          </a:p>
          <a:p>
            <a:pPr marL="742950" lvl="1" indent="-285750">
              <a:lnSpc>
                <a:spcPct val="107000"/>
              </a:lnSpc>
              <a:buFont typeface="Arial" panose="020B0604020202020204" pitchFamily="34" charset="0"/>
              <a:buChar char="•"/>
            </a:pPr>
            <a:r>
              <a:rPr lang="es-ES" sz="2200" dirty="0">
                <a:ea typeface="Times New Roman" panose="02020603050405020304" pitchFamily="18" charset="0"/>
                <a:cs typeface="Courier New" panose="02070309020205020404" pitchFamily="49" charset="0"/>
              </a:rPr>
              <a:t>28.2% no tenía ningún estudio</a:t>
            </a:r>
            <a:endParaRPr lang="es-ES" dirty="0"/>
          </a:p>
          <a:p>
            <a:endParaRPr lang="es-HN" dirty="0"/>
          </a:p>
        </p:txBody>
      </p:sp>
      <p:sp>
        <p:nvSpPr>
          <p:cNvPr id="4" name="Marcador de número de diapositiva 3"/>
          <p:cNvSpPr>
            <a:spLocks noGrp="1"/>
          </p:cNvSpPr>
          <p:nvPr>
            <p:ph type="sldNum" sz="quarter" idx="10"/>
          </p:nvPr>
        </p:nvSpPr>
        <p:spPr/>
        <p:txBody>
          <a:bodyPr/>
          <a:lstStyle/>
          <a:p>
            <a:pPr defTabSz="632305">
              <a:defRPr/>
            </a:pPr>
            <a:fld id="{5E286291-7297-8B43-B2B6-6EAF48992535}" type="slidenum">
              <a:rPr lang="es-ES_tradnl">
                <a:solidFill>
                  <a:prstClr val="black"/>
                </a:solidFill>
                <a:latin typeface="Calibri"/>
              </a:rPr>
              <a:pPr defTabSz="632305">
                <a:defRPr/>
              </a:pPr>
              <a:t>13</a:t>
            </a:fld>
            <a:endParaRPr lang="es-ES_tradnl" dirty="0">
              <a:solidFill>
                <a:prstClr val="black"/>
              </a:solidFill>
              <a:latin typeface="Calibri"/>
            </a:endParaRPr>
          </a:p>
        </p:txBody>
      </p:sp>
    </p:spTree>
    <p:extLst>
      <p:ext uri="{BB962C8B-B14F-4D97-AF65-F5344CB8AC3E}">
        <p14:creationId xmlns:p14="http://schemas.microsoft.com/office/powerpoint/2010/main" val="588344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650" y="3468843"/>
            <a:ext cx="7886700" cy="1582737"/>
          </a:xfrm>
        </p:spPr>
        <p:txBody>
          <a:bodyPr anchor="b">
            <a:normAutofit/>
          </a:bodyPr>
          <a:lstStyle>
            <a:lvl1pPr algn="ctr">
              <a:defRPr sz="4800"/>
            </a:lvl1pPr>
          </a:lstStyle>
          <a:p>
            <a:r>
              <a:rPr lang="es-ES" dirty="0"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71A8E999-7A6B-42B8-BA85-EE4B0259B4C7}" type="datetimeFigureOut">
              <a:rPr lang="es-CO" smtClean="0"/>
              <a:t>03/11/2017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40524325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1A8E999-7A6B-42B8-BA85-EE4B0259B4C7}" type="datetimeFigureOut">
              <a:rPr lang="es-CO" smtClean="0"/>
              <a:t>03/11/2017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282470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1A8E999-7A6B-42B8-BA85-EE4B0259B4C7}" type="datetimeFigureOut">
              <a:rPr lang="es-CO" smtClean="0"/>
              <a:t>03/11/2017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102106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ECF827BF-04C7-4B43-A5D4-4206F99BC15A}" type="slidenum">
              <a:rPr lang="en-US" smtClean="0"/>
              <a:pPr/>
              <a:t>‹Nº›</a:t>
            </a:fld>
            <a:endParaRPr lang="en-US"/>
          </a:p>
        </p:txBody>
      </p:sp>
    </p:spTree>
    <p:extLst>
      <p:ext uri="{BB962C8B-B14F-4D97-AF65-F5344CB8AC3E}">
        <p14:creationId xmlns:p14="http://schemas.microsoft.com/office/powerpoint/2010/main" val="177636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1A8E999-7A6B-42B8-BA85-EE4B0259B4C7}" type="datetimeFigureOut">
              <a:rPr lang="es-CO" smtClean="0"/>
              <a:t>03/11/2017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24359946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1A8E999-7A6B-42B8-BA85-EE4B0259B4C7}" type="datetimeFigureOut">
              <a:rPr lang="es-CO" smtClean="0"/>
              <a:t>03/11/2017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32728348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1A8E999-7A6B-42B8-BA85-EE4B0259B4C7}" type="datetimeFigureOut">
              <a:rPr lang="es-CO" smtClean="0"/>
              <a:t>03/11/2017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6685927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1A8E999-7A6B-42B8-BA85-EE4B0259B4C7}" type="datetimeFigureOut">
              <a:rPr lang="es-CO" smtClean="0"/>
              <a:t>03/11/2017</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2928542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1A8E999-7A6B-42B8-BA85-EE4B0259B4C7}" type="datetimeFigureOut">
              <a:rPr lang="es-CO" smtClean="0"/>
              <a:t>03/11/2017</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151965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8E999-7A6B-42B8-BA85-EE4B0259B4C7}" type="datetimeFigureOut">
              <a:rPr lang="es-CO" smtClean="0"/>
              <a:t>03/11/2017</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254454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1A8E999-7A6B-42B8-BA85-EE4B0259B4C7}" type="datetimeFigureOut">
              <a:rPr lang="es-CO" smtClean="0"/>
              <a:t>03/11/2017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31832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1A8E999-7A6B-42B8-BA85-EE4B0259B4C7}" type="datetimeFigureOut">
              <a:rPr lang="es-CO" smtClean="0"/>
              <a:t>03/11/2017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74695FB-9CAA-4E0E-A66A-9929942124EA}" type="slidenum">
              <a:rPr lang="es-CO" smtClean="0"/>
              <a:t>‹Nº›</a:t>
            </a:fld>
            <a:endParaRPr lang="es-CO"/>
          </a:p>
        </p:txBody>
      </p:sp>
    </p:spTree>
    <p:extLst>
      <p:ext uri="{BB962C8B-B14F-4D97-AF65-F5344CB8AC3E}">
        <p14:creationId xmlns:p14="http://schemas.microsoft.com/office/powerpoint/2010/main" val="192415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96948"/>
            <a:ext cx="7886700" cy="692152"/>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n-US" dirty="0"/>
          </a:p>
        </p:txBody>
      </p:sp>
      <p:sp>
        <p:nvSpPr>
          <p:cNvPr id="3" name="Text Placeholder 2"/>
          <p:cNvSpPr>
            <a:spLocks noGrp="1"/>
          </p:cNvSpPr>
          <p:nvPr>
            <p:ph type="body" idx="1"/>
          </p:nvPr>
        </p:nvSpPr>
        <p:spPr>
          <a:xfrm>
            <a:off x="628650" y="1985314"/>
            <a:ext cx="7886700" cy="4080635"/>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Date Placeholder 3"/>
          <p:cNvSpPr>
            <a:spLocks noGrp="1"/>
          </p:cNvSpPr>
          <p:nvPr>
            <p:ph type="dt" sz="half" idx="2"/>
          </p:nvPr>
        </p:nvSpPr>
        <p:spPr>
          <a:xfrm>
            <a:off x="628650" y="617960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8E999-7A6B-42B8-BA85-EE4B0259B4C7}" type="datetimeFigureOut">
              <a:rPr lang="es-CO" smtClean="0"/>
              <a:t>03/11/2017</a:t>
            </a:fld>
            <a:endParaRPr lang="es-CO"/>
          </a:p>
        </p:txBody>
      </p:sp>
      <p:sp>
        <p:nvSpPr>
          <p:cNvPr id="5" name="Footer Placeholder 4"/>
          <p:cNvSpPr>
            <a:spLocks noGrp="1"/>
          </p:cNvSpPr>
          <p:nvPr>
            <p:ph type="ftr" sz="quarter" idx="3"/>
          </p:nvPr>
        </p:nvSpPr>
        <p:spPr>
          <a:xfrm>
            <a:off x="3028950" y="617960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6457950" y="617960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695FB-9CAA-4E0E-A66A-9929942124EA}" type="slidenum">
              <a:rPr lang="es-CO" smtClean="0"/>
              <a:t>‹Nº›</a:t>
            </a:fld>
            <a:endParaRPr lang="es-CO"/>
          </a:p>
        </p:txBody>
      </p:sp>
    </p:spTree>
    <p:extLst>
      <p:ext uri="{BB962C8B-B14F-4D97-AF65-F5344CB8AC3E}">
        <p14:creationId xmlns:p14="http://schemas.microsoft.com/office/powerpoint/2010/main" val="19278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jpe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package" Target="../embeddings/Documento_de_Microsoft_Word1.docx"/></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1224" y="3081812"/>
            <a:ext cx="7886700" cy="1193856"/>
          </a:xfrm>
        </p:spPr>
        <p:txBody>
          <a:bodyPr>
            <a:noAutofit/>
          </a:bodyPr>
          <a:lstStyle/>
          <a:p>
            <a:r>
              <a:rPr lang="es-CO" sz="4000" b="1" dirty="0" smtClean="0">
                <a:solidFill>
                  <a:srgbClr val="ED7D31"/>
                </a:solidFill>
              </a:rPr>
              <a:t>La Educación Inicial desde la perspectiva de los derechos: Una mirada a los procesos en el aula</a:t>
            </a:r>
            <a:endParaRPr lang="es-CO" sz="4000" b="1" dirty="0">
              <a:solidFill>
                <a:srgbClr val="ED7D31"/>
              </a:solidFill>
            </a:endParaRPr>
          </a:p>
        </p:txBody>
      </p:sp>
      <p:sp>
        <p:nvSpPr>
          <p:cNvPr id="3" name="CuadroTexto 2"/>
          <p:cNvSpPr txBox="1"/>
          <p:nvPr/>
        </p:nvSpPr>
        <p:spPr>
          <a:xfrm>
            <a:off x="2167574" y="4278387"/>
            <a:ext cx="4853329" cy="1200328"/>
          </a:xfrm>
          <a:prstGeom prst="rect">
            <a:avLst/>
          </a:prstGeom>
          <a:noFill/>
        </p:spPr>
        <p:txBody>
          <a:bodyPr wrap="square" rtlCol="0">
            <a:spAutoFit/>
          </a:bodyPr>
          <a:lstStyle/>
          <a:p>
            <a:pPr algn="ctr"/>
            <a:r>
              <a:rPr lang="es-ES" sz="2400" dirty="0" smtClean="0"/>
              <a:t>Carolina Maldonado Carreño</a:t>
            </a:r>
          </a:p>
          <a:p>
            <a:pPr algn="ctr"/>
            <a:r>
              <a:rPr lang="es-ES" sz="2400" dirty="0" smtClean="0"/>
              <a:t>Profesora Asociada</a:t>
            </a:r>
          </a:p>
          <a:p>
            <a:pPr algn="ctr"/>
            <a:endParaRPr lang="es-ES" sz="2400" dirty="0"/>
          </a:p>
        </p:txBody>
      </p:sp>
      <p:sp>
        <p:nvSpPr>
          <p:cNvPr id="5" name="Rectángulo 4"/>
          <p:cNvSpPr/>
          <p:nvPr/>
        </p:nvSpPr>
        <p:spPr>
          <a:xfrm>
            <a:off x="123297" y="6263126"/>
            <a:ext cx="8852711" cy="59487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2"/>
          <a:stretch>
            <a:fillRect/>
          </a:stretch>
        </p:blipFill>
        <p:spPr>
          <a:xfrm>
            <a:off x="3242197" y="5750508"/>
            <a:ext cx="2179187" cy="954153"/>
          </a:xfrm>
          <a:prstGeom prst="rect">
            <a:avLst/>
          </a:prstGeom>
        </p:spPr>
      </p:pic>
    </p:spTree>
    <p:extLst>
      <p:ext uri="{BB962C8B-B14F-4D97-AF65-F5344CB8AC3E}">
        <p14:creationId xmlns:p14="http://schemas.microsoft.com/office/powerpoint/2010/main" val="1595442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dCSEgpVtFQE/VMgA2L1QhBI/AAAAAAAABdg/PvFBIpnSqqQ/s1600/icbf.png">
            <a:extLst>
              <a:ext uri="{FF2B5EF4-FFF2-40B4-BE49-F238E27FC236}">
                <a16:creationId xmlns="" xmlns:a16="http://schemas.microsoft.com/office/drawing/2014/main" id="{FFDD0FD4-833F-48C2-8FB6-B621753F3A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2063" y="2408170"/>
            <a:ext cx="918825" cy="1133650"/>
          </a:xfrm>
          <a:prstGeom prst="rect">
            <a:avLst/>
          </a:prstGeom>
          <a:noFill/>
          <a:extLst>
            <a:ext uri="{909E8E84-426E-40DD-AFC4-6F175D3DCCD1}">
              <a14:hiddenFill xmlns:a14="http://schemas.microsoft.com/office/drawing/2010/main">
                <a:solidFill>
                  <a:srgbClr val="FFFFFF"/>
                </a:solidFill>
              </a14:hiddenFill>
            </a:ext>
          </a:extLst>
        </p:spPr>
      </p:pic>
      <p:pic>
        <p:nvPicPr>
          <p:cNvPr id="3" name="17 Imagen">
            <a:extLst>
              <a:ext uri="{FF2B5EF4-FFF2-40B4-BE49-F238E27FC236}">
                <a16:creationId xmlns="" xmlns:a16="http://schemas.microsoft.com/office/drawing/2014/main" id="{6160306D-B877-46B3-A508-23C2BDBECDEB}"/>
              </a:ext>
            </a:extLst>
          </p:cNvPr>
          <p:cNvPicPr>
            <a:picLocks noChangeAspect="1"/>
          </p:cNvPicPr>
          <p:nvPr/>
        </p:nvPicPr>
        <p:blipFill rotWithShape="1">
          <a:blip r:embed="rId4">
            <a:extLst>
              <a:ext uri="{28A0092B-C50C-407E-A947-70E740481C1C}">
                <a14:useLocalDpi xmlns:a14="http://schemas.microsoft.com/office/drawing/2010/main" val="0"/>
              </a:ext>
            </a:extLst>
          </a:blip>
          <a:srcRect l="9360" t="34815" r="6213" b="39573"/>
          <a:stretch/>
        </p:blipFill>
        <p:spPr>
          <a:xfrm>
            <a:off x="253679" y="2254971"/>
            <a:ext cx="2828395" cy="663032"/>
          </a:xfrm>
          <a:prstGeom prst="rect">
            <a:avLst/>
          </a:prstGeom>
        </p:spPr>
      </p:pic>
      <p:pic>
        <p:nvPicPr>
          <p:cNvPr id="4" name="1 Imagen">
            <a:extLst>
              <a:ext uri="{FF2B5EF4-FFF2-40B4-BE49-F238E27FC236}">
                <a16:creationId xmlns="" xmlns:a16="http://schemas.microsoft.com/office/drawing/2014/main" id="{0E53B587-BD9E-4CD4-9848-748419C641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1" t="6512" r="6698" b="9587"/>
          <a:stretch/>
        </p:blipFill>
        <p:spPr>
          <a:xfrm>
            <a:off x="215846" y="2954722"/>
            <a:ext cx="2871906" cy="767454"/>
          </a:xfrm>
          <a:prstGeom prst="rect">
            <a:avLst/>
          </a:prstGeom>
        </p:spPr>
      </p:pic>
      <p:pic>
        <p:nvPicPr>
          <p:cNvPr id="1028" name="Picture 4" descr="http://noticias.universia.net.co/co/images/imagenes%20especiales/e/el/eli/elicfes-selecciona-proyectos-de-investigacion-sobre-calidad-de-la-educacion.jpg">
            <a:extLst>
              <a:ext uri="{FF2B5EF4-FFF2-40B4-BE49-F238E27FC236}">
                <a16:creationId xmlns="" xmlns:a16="http://schemas.microsoft.com/office/drawing/2014/main" id="{387E9F1D-4E34-4BC3-9A6A-C412185BCC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4774" y="2300282"/>
            <a:ext cx="1918043" cy="1100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forbesimg.com/media/lists/colleges/new-york-university_416x416.jpg">
            <a:extLst>
              <a:ext uri="{FF2B5EF4-FFF2-40B4-BE49-F238E27FC236}">
                <a16:creationId xmlns="" xmlns:a16="http://schemas.microsoft.com/office/drawing/2014/main" id="{6570360A-EA89-4915-8FD7-62B4FB835A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9225" y="4012685"/>
            <a:ext cx="996690" cy="9966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yt3.ggpht.com/-uvgTVd_zmsI/AAAAAAAAAAI/AAAAAAAAAAA/quKHf_oKkys/s900-c-k-no-mo-rj-c0xffffff/photo.jpg">
            <a:extLst>
              <a:ext uri="{FF2B5EF4-FFF2-40B4-BE49-F238E27FC236}">
                <a16:creationId xmlns="" xmlns:a16="http://schemas.microsoft.com/office/drawing/2014/main" id="{D6549186-F7AC-49D1-9B51-3E47FD3F5F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6015" y="4041899"/>
            <a:ext cx="873962" cy="8739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atic.wixstatic.com/media/ae82e3_e1f4d8c3ea0f4742a562adb06f0d36ff~mv2.png">
            <a:extLst>
              <a:ext uri="{FF2B5EF4-FFF2-40B4-BE49-F238E27FC236}">
                <a16:creationId xmlns="" xmlns:a16="http://schemas.microsoft.com/office/drawing/2014/main" id="{52754688-CB1A-4C56-9934-691405F963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9940" y="4123949"/>
            <a:ext cx="2984715" cy="6993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5545" y="5320827"/>
            <a:ext cx="2640060" cy="1101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rotWithShape="1">
          <a:blip r:embed="rId11">
            <a:extLst>
              <a:ext uri="{28A0092B-C50C-407E-A947-70E740481C1C}">
                <a14:useLocalDpi xmlns:a14="http://schemas.microsoft.com/office/drawing/2010/main" val="0"/>
              </a:ext>
            </a:extLst>
          </a:blip>
          <a:srcRect t="24951" b="34547"/>
          <a:stretch/>
        </p:blipFill>
        <p:spPr>
          <a:xfrm>
            <a:off x="301636" y="5523360"/>
            <a:ext cx="2718468" cy="681799"/>
          </a:xfrm>
          <a:prstGeom prst="rect">
            <a:avLst/>
          </a:prstGeom>
        </p:spPr>
      </p:pic>
      <p:pic>
        <p:nvPicPr>
          <p:cNvPr id="6" name="Imagen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0991" y="5285464"/>
            <a:ext cx="2142857" cy="1171429"/>
          </a:xfrm>
          <a:prstGeom prst="rect">
            <a:avLst/>
          </a:prstGeom>
        </p:spPr>
      </p:pic>
      <p:sp>
        <p:nvSpPr>
          <p:cNvPr id="7" name="Title 6"/>
          <p:cNvSpPr>
            <a:spLocks noGrp="1"/>
          </p:cNvSpPr>
          <p:nvPr>
            <p:ph type="title"/>
          </p:nvPr>
        </p:nvSpPr>
        <p:spPr>
          <a:xfrm>
            <a:off x="628650" y="1221999"/>
            <a:ext cx="7886700" cy="692152"/>
          </a:xfrm>
        </p:spPr>
        <p:txBody>
          <a:bodyPr>
            <a:noAutofit/>
          </a:bodyPr>
          <a:lstStyle/>
          <a:p>
            <a:pPr algn="ctr"/>
            <a:r>
              <a:rPr lang="es-CO" sz="3200" b="1" dirty="0" smtClean="0">
                <a:solidFill>
                  <a:srgbClr val="ED7D31"/>
                </a:solidFill>
              </a:rPr>
              <a:t>Adaptación del MELQO en Colombia</a:t>
            </a:r>
            <a:endParaRPr lang="es-CO" sz="3200" b="1" dirty="0">
              <a:solidFill>
                <a:srgbClr val="ED7D31"/>
              </a:solidFill>
            </a:endParaRPr>
          </a:p>
        </p:txBody>
      </p:sp>
      <p:pic>
        <p:nvPicPr>
          <p:cNvPr id="8" name="Imagen 7"/>
          <p:cNvPicPr>
            <a:picLocks noChangeAspect="1"/>
          </p:cNvPicPr>
          <p:nvPr/>
        </p:nvPicPr>
        <p:blipFill>
          <a:blip r:embed="rId13"/>
          <a:stretch>
            <a:fillRect/>
          </a:stretch>
        </p:blipFill>
        <p:spPr>
          <a:xfrm>
            <a:off x="6691357" y="2427931"/>
            <a:ext cx="2198344" cy="962540"/>
          </a:xfrm>
          <a:prstGeom prst="rect">
            <a:avLst/>
          </a:prstGeom>
        </p:spPr>
      </p:pic>
    </p:spTree>
    <p:extLst>
      <p:ext uri="{BB962C8B-B14F-4D97-AF65-F5344CB8AC3E}">
        <p14:creationId xmlns:p14="http://schemas.microsoft.com/office/powerpoint/2010/main" val="430724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p:cNvSpPr txBox="1">
            <a:spLocks/>
          </p:cNvSpPr>
          <p:nvPr/>
        </p:nvSpPr>
        <p:spPr>
          <a:xfrm>
            <a:off x="127000" y="1427816"/>
            <a:ext cx="8749917" cy="46399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err="1" smtClean="0">
                <a:solidFill>
                  <a:srgbClr val="000000"/>
                </a:solidFill>
              </a:rPr>
              <a:t>Hirokazu</a:t>
            </a:r>
            <a:r>
              <a:rPr lang="en-US" sz="2500" dirty="0" smtClean="0">
                <a:solidFill>
                  <a:srgbClr val="000000"/>
                </a:solidFill>
              </a:rPr>
              <a:t> Yoshikawa, Natalia Rojas, </a:t>
            </a:r>
            <a:r>
              <a:rPr lang="en-US" sz="2500" dirty="0">
                <a:solidFill>
                  <a:srgbClr val="000000"/>
                </a:solidFill>
              </a:rPr>
              <a:t>Sarah </a:t>
            </a:r>
            <a:r>
              <a:rPr lang="en-US" sz="2500" dirty="0" err="1">
                <a:solidFill>
                  <a:srgbClr val="000000"/>
                </a:solidFill>
              </a:rPr>
              <a:t>Rosenbach</a:t>
            </a:r>
            <a:r>
              <a:rPr lang="en-US" sz="2500" dirty="0">
                <a:solidFill>
                  <a:srgbClr val="000000"/>
                </a:solidFill>
              </a:rPr>
              <a:t>, Sarah </a:t>
            </a:r>
            <a:r>
              <a:rPr lang="en-US" sz="2500" dirty="0" err="1" smtClean="0">
                <a:solidFill>
                  <a:srgbClr val="000000"/>
                </a:solidFill>
              </a:rPr>
              <a:t>Kabay</a:t>
            </a:r>
            <a:r>
              <a:rPr lang="en-US" sz="2500" dirty="0" smtClean="0">
                <a:solidFill>
                  <a:srgbClr val="000000"/>
                </a:solidFill>
              </a:rPr>
              <a:t> </a:t>
            </a:r>
            <a:endParaRPr lang="en-US" sz="2500" dirty="0">
              <a:solidFill>
                <a:srgbClr val="000000"/>
              </a:solidFill>
            </a:endParaRPr>
          </a:p>
          <a:p>
            <a:pPr marL="0" indent="0" algn="ctr">
              <a:buNone/>
            </a:pPr>
            <a:r>
              <a:rPr lang="en-US" sz="1800" dirty="0">
                <a:solidFill>
                  <a:srgbClr val="000000"/>
                </a:solidFill>
              </a:rPr>
              <a:t>NYU Global TIES for Children and PSI Program </a:t>
            </a:r>
            <a:endParaRPr lang="en-US" sz="1800" dirty="0" smtClean="0">
              <a:solidFill>
                <a:srgbClr val="000000"/>
              </a:solidFill>
            </a:endParaRPr>
          </a:p>
          <a:p>
            <a:pPr marL="0" indent="0" algn="ctr">
              <a:buNone/>
            </a:pPr>
            <a:r>
              <a:rPr lang="en-US" sz="2500" dirty="0">
                <a:solidFill>
                  <a:srgbClr val="000000"/>
                </a:solidFill>
              </a:rPr>
              <a:t>Sharon Lynn </a:t>
            </a:r>
            <a:r>
              <a:rPr lang="en-US" sz="2500" dirty="0" err="1">
                <a:solidFill>
                  <a:srgbClr val="000000"/>
                </a:solidFill>
              </a:rPr>
              <a:t>Kagan</a:t>
            </a:r>
            <a:r>
              <a:rPr lang="en-US" sz="2500" dirty="0">
                <a:solidFill>
                  <a:srgbClr val="000000"/>
                </a:solidFill>
              </a:rPr>
              <a:t>, </a:t>
            </a:r>
            <a:r>
              <a:rPr lang="en-US" sz="2500" dirty="0" err="1">
                <a:solidFill>
                  <a:srgbClr val="000000"/>
                </a:solidFill>
              </a:rPr>
              <a:t>Angélica</a:t>
            </a:r>
            <a:r>
              <a:rPr lang="en-US" sz="2500" dirty="0">
                <a:solidFill>
                  <a:srgbClr val="000000"/>
                </a:solidFill>
              </a:rPr>
              <a:t> </a:t>
            </a:r>
            <a:r>
              <a:rPr lang="en-US" sz="2500" dirty="0" err="1">
                <a:solidFill>
                  <a:srgbClr val="000000"/>
                </a:solidFill>
              </a:rPr>
              <a:t>Pongutá</a:t>
            </a:r>
            <a:endParaRPr lang="en-US" sz="2500" dirty="0">
              <a:solidFill>
                <a:srgbClr val="000000"/>
              </a:solidFill>
            </a:endParaRPr>
          </a:p>
          <a:p>
            <a:pPr marL="0" indent="0" algn="ctr">
              <a:buNone/>
            </a:pPr>
            <a:r>
              <a:rPr lang="en-US" sz="1800" dirty="0">
                <a:solidFill>
                  <a:srgbClr val="000000"/>
                </a:solidFill>
              </a:rPr>
              <a:t>Columbia University; Yale </a:t>
            </a:r>
            <a:r>
              <a:rPr lang="en-US" sz="1800" dirty="0" smtClean="0">
                <a:solidFill>
                  <a:srgbClr val="000000"/>
                </a:solidFill>
              </a:rPr>
              <a:t>University</a:t>
            </a:r>
            <a:endParaRPr lang="en-US" sz="1800" dirty="0">
              <a:solidFill>
                <a:srgbClr val="000000"/>
              </a:solidFill>
            </a:endParaRPr>
          </a:p>
          <a:p>
            <a:pPr marL="0" indent="0" algn="ctr">
              <a:buNone/>
            </a:pPr>
            <a:r>
              <a:rPr lang="en-US" sz="2500" dirty="0" smtClean="0">
                <a:solidFill>
                  <a:srgbClr val="000000"/>
                </a:solidFill>
              </a:rPr>
              <a:t>Carolina Maldonado, Paola Guerrero, Tiffany Jimenez</a:t>
            </a:r>
          </a:p>
          <a:p>
            <a:pPr marL="0" indent="0" algn="ctr">
              <a:buNone/>
            </a:pPr>
            <a:r>
              <a:rPr lang="en-US" sz="1800" dirty="0" err="1" smtClean="0">
                <a:solidFill>
                  <a:srgbClr val="000000"/>
                </a:solidFill>
              </a:rPr>
              <a:t>Facultad</a:t>
            </a:r>
            <a:r>
              <a:rPr lang="en-US" sz="1800" dirty="0" smtClean="0">
                <a:solidFill>
                  <a:srgbClr val="000000"/>
                </a:solidFill>
              </a:rPr>
              <a:t> de </a:t>
            </a:r>
            <a:r>
              <a:rPr lang="en-US" sz="1800" dirty="0" err="1" smtClean="0">
                <a:solidFill>
                  <a:srgbClr val="000000"/>
                </a:solidFill>
              </a:rPr>
              <a:t>Educación</a:t>
            </a:r>
            <a:r>
              <a:rPr lang="en-US" sz="1800" dirty="0" smtClean="0">
                <a:solidFill>
                  <a:srgbClr val="000000"/>
                </a:solidFill>
              </a:rPr>
              <a:t>, Universidad de Los Andes</a:t>
            </a:r>
          </a:p>
          <a:p>
            <a:pPr marL="0" indent="0" algn="ctr">
              <a:buNone/>
            </a:pPr>
            <a:r>
              <a:rPr lang="en-US" sz="2500" dirty="0">
                <a:solidFill>
                  <a:srgbClr val="000000"/>
                </a:solidFill>
              </a:rPr>
              <a:t>Ana </a:t>
            </a:r>
            <a:r>
              <a:rPr lang="en-US" sz="2500" dirty="0" err="1">
                <a:solidFill>
                  <a:srgbClr val="000000"/>
                </a:solidFill>
              </a:rPr>
              <a:t>María</a:t>
            </a:r>
            <a:r>
              <a:rPr lang="en-US" sz="2500" dirty="0">
                <a:solidFill>
                  <a:srgbClr val="000000"/>
                </a:solidFill>
              </a:rPr>
              <a:t> Nieto, </a:t>
            </a:r>
            <a:r>
              <a:rPr lang="en-US" sz="2500" dirty="0" err="1">
                <a:solidFill>
                  <a:srgbClr val="000000"/>
                </a:solidFill>
              </a:rPr>
              <a:t>Angy</a:t>
            </a:r>
            <a:r>
              <a:rPr lang="en-US" sz="2500" dirty="0">
                <a:solidFill>
                  <a:srgbClr val="000000"/>
                </a:solidFill>
              </a:rPr>
              <a:t> </a:t>
            </a:r>
            <a:r>
              <a:rPr lang="en-US" sz="2500" dirty="0" err="1">
                <a:solidFill>
                  <a:srgbClr val="000000"/>
                </a:solidFill>
              </a:rPr>
              <a:t>Mateus</a:t>
            </a:r>
            <a:r>
              <a:rPr lang="en-US" sz="2500" dirty="0">
                <a:solidFill>
                  <a:srgbClr val="000000"/>
                </a:solidFill>
              </a:rPr>
              <a:t>, Luz Angela Caro</a:t>
            </a:r>
          </a:p>
          <a:p>
            <a:pPr marL="0" indent="0" algn="ctr">
              <a:buNone/>
            </a:pPr>
            <a:r>
              <a:rPr lang="en-US" sz="1800" dirty="0" err="1">
                <a:solidFill>
                  <a:srgbClr val="000000"/>
                </a:solidFill>
              </a:rPr>
              <a:t>Dirección</a:t>
            </a:r>
            <a:r>
              <a:rPr lang="en-US" sz="1800" dirty="0">
                <a:solidFill>
                  <a:srgbClr val="000000"/>
                </a:solidFill>
              </a:rPr>
              <a:t> de </a:t>
            </a:r>
            <a:r>
              <a:rPr lang="en-US" sz="1800" dirty="0" err="1">
                <a:solidFill>
                  <a:srgbClr val="000000"/>
                </a:solidFill>
              </a:rPr>
              <a:t>Primera</a:t>
            </a:r>
            <a:r>
              <a:rPr lang="en-US" sz="1800" dirty="0">
                <a:solidFill>
                  <a:srgbClr val="000000"/>
                </a:solidFill>
              </a:rPr>
              <a:t> </a:t>
            </a:r>
            <a:r>
              <a:rPr lang="en-US" sz="1800" dirty="0" err="1">
                <a:solidFill>
                  <a:srgbClr val="000000"/>
                </a:solidFill>
              </a:rPr>
              <a:t>Infancia</a:t>
            </a:r>
            <a:r>
              <a:rPr lang="en-US" sz="1800" dirty="0">
                <a:solidFill>
                  <a:srgbClr val="000000"/>
                </a:solidFill>
              </a:rPr>
              <a:t> MEN </a:t>
            </a:r>
          </a:p>
          <a:p>
            <a:pPr marL="0" indent="0" algn="ctr">
              <a:buNone/>
            </a:pPr>
            <a:r>
              <a:rPr lang="en-US" sz="2500" dirty="0">
                <a:solidFill>
                  <a:srgbClr val="000000"/>
                </a:solidFill>
              </a:rPr>
              <a:t>Luis Eduardo Jaramillo, Edwin Cuellar</a:t>
            </a:r>
          </a:p>
          <a:p>
            <a:pPr marL="0" indent="0" algn="ctr">
              <a:buNone/>
            </a:pPr>
            <a:r>
              <a:rPr lang="en-US" sz="1800" dirty="0" smtClean="0">
                <a:solidFill>
                  <a:srgbClr val="000000"/>
                </a:solidFill>
              </a:rPr>
              <a:t>ICFES</a:t>
            </a:r>
          </a:p>
          <a:p>
            <a:pPr marL="0" indent="0" algn="ctr">
              <a:buNone/>
            </a:pPr>
            <a:endParaRPr lang="en-US" sz="2500" dirty="0" smtClean="0">
              <a:solidFill>
                <a:srgbClr val="000000"/>
              </a:solidFill>
            </a:endParaRPr>
          </a:p>
          <a:p>
            <a:pPr marL="0" indent="0" algn="ctr">
              <a:buNone/>
            </a:pPr>
            <a:endParaRPr lang="en-US" sz="1800" dirty="0" smtClean="0">
              <a:solidFill>
                <a:srgbClr val="000000"/>
              </a:solidFill>
            </a:endParaRPr>
          </a:p>
          <a:p>
            <a:pPr marL="0" indent="0">
              <a:buNone/>
            </a:pPr>
            <a:endParaRPr lang="en-US" sz="2500" dirty="0" smtClean="0">
              <a:solidFill>
                <a:srgbClr val="000000"/>
              </a:solidFill>
            </a:endParaRPr>
          </a:p>
          <a:p>
            <a:pPr marL="0" indent="0">
              <a:buNone/>
            </a:pPr>
            <a:endParaRPr lang="en-US" sz="2500" dirty="0">
              <a:solidFill>
                <a:srgbClr val="000000"/>
              </a:solidFill>
            </a:endParaRPr>
          </a:p>
          <a:p>
            <a:r>
              <a:rPr lang="en-US" sz="1400" dirty="0" smtClean="0">
                <a:solidFill>
                  <a:srgbClr val="000000"/>
                </a:solidFill>
              </a:rPr>
              <a:t>NYU Global TIES for Children and PSI Program </a:t>
            </a:r>
          </a:p>
          <a:p>
            <a:r>
              <a:rPr lang="en-US" sz="1400" dirty="0" smtClean="0">
                <a:solidFill>
                  <a:srgbClr val="000000"/>
                </a:solidFill>
              </a:rPr>
              <a:t>Universidad de los Andes, Bogotá, Colombia </a:t>
            </a:r>
          </a:p>
          <a:p>
            <a:r>
              <a:rPr lang="en-US" sz="1400" dirty="0" err="1" smtClean="0">
                <a:solidFill>
                  <a:srgbClr val="000000"/>
                </a:solidFill>
              </a:rPr>
              <a:t>Ministerio</a:t>
            </a:r>
            <a:r>
              <a:rPr lang="en-US" sz="1400" dirty="0" smtClean="0">
                <a:solidFill>
                  <a:srgbClr val="000000"/>
                </a:solidFill>
              </a:rPr>
              <a:t> de </a:t>
            </a:r>
            <a:r>
              <a:rPr lang="en-US" sz="1400" dirty="0" err="1" smtClean="0">
                <a:solidFill>
                  <a:srgbClr val="000000"/>
                </a:solidFill>
              </a:rPr>
              <a:t>Educación</a:t>
            </a:r>
            <a:r>
              <a:rPr lang="en-US" sz="1400" dirty="0" smtClean="0">
                <a:solidFill>
                  <a:srgbClr val="000000"/>
                </a:solidFill>
              </a:rPr>
              <a:t> </a:t>
            </a:r>
            <a:r>
              <a:rPr lang="en-US" sz="1400" dirty="0" err="1" smtClean="0">
                <a:solidFill>
                  <a:srgbClr val="000000"/>
                </a:solidFill>
              </a:rPr>
              <a:t>Nacional</a:t>
            </a:r>
            <a:r>
              <a:rPr lang="en-US" sz="1400" dirty="0" smtClean="0">
                <a:solidFill>
                  <a:srgbClr val="000000"/>
                </a:solidFill>
              </a:rPr>
              <a:t>, Colombia </a:t>
            </a:r>
          </a:p>
          <a:p>
            <a:r>
              <a:rPr lang="en-US" sz="1400" dirty="0" err="1" smtClean="0">
                <a:solidFill>
                  <a:srgbClr val="000000"/>
                </a:solidFill>
              </a:rPr>
              <a:t>Ministerio</a:t>
            </a:r>
            <a:r>
              <a:rPr lang="en-US" sz="1400" dirty="0" smtClean="0">
                <a:solidFill>
                  <a:srgbClr val="000000"/>
                </a:solidFill>
              </a:rPr>
              <a:t> de </a:t>
            </a:r>
            <a:r>
              <a:rPr lang="en-US" sz="1400" dirty="0" err="1" smtClean="0">
                <a:solidFill>
                  <a:srgbClr val="000000"/>
                </a:solidFill>
              </a:rPr>
              <a:t>Educación</a:t>
            </a:r>
            <a:r>
              <a:rPr lang="en-US" sz="1400" dirty="0" smtClean="0">
                <a:solidFill>
                  <a:srgbClr val="000000"/>
                </a:solidFill>
              </a:rPr>
              <a:t>, OSEE, Peru </a:t>
            </a:r>
          </a:p>
          <a:p>
            <a:r>
              <a:rPr lang="en-US" sz="1400" dirty="0" smtClean="0">
                <a:solidFill>
                  <a:srgbClr val="000000"/>
                </a:solidFill>
              </a:rPr>
              <a:t>Teachers College, Columbia University;  Yale University; University of Michigan  </a:t>
            </a:r>
          </a:p>
          <a:p>
            <a:endParaRPr lang="en-US" sz="2500" dirty="0" smtClean="0">
              <a:solidFill>
                <a:srgbClr val="000000"/>
              </a:solidFill>
            </a:endParaRPr>
          </a:p>
        </p:txBody>
      </p:sp>
    </p:spTree>
    <p:extLst>
      <p:ext uri="{BB962C8B-B14F-4D97-AF65-F5344CB8AC3E}">
        <p14:creationId xmlns:p14="http://schemas.microsoft.com/office/powerpoint/2010/main" val="283439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498398" y="1053692"/>
            <a:ext cx="3138847" cy="1588866"/>
          </a:xfrm>
          <a:prstGeom prst="rect">
            <a:avLst/>
          </a:prstGeom>
          <a:ln>
            <a:solidFill>
              <a:schemeClr val="tx1"/>
            </a:solidFill>
          </a:ln>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b="1" dirty="0" err="1" smtClean="0"/>
              <a:t>Estudio</a:t>
            </a:r>
            <a:r>
              <a:rPr lang="en-US" sz="2700" b="1" dirty="0" smtClean="0"/>
              <a:t> </a:t>
            </a:r>
            <a:r>
              <a:rPr lang="en-US" sz="2700" b="1" dirty="0" err="1" smtClean="0"/>
              <a:t>prepiloto</a:t>
            </a:r>
            <a:r>
              <a:rPr lang="en-US" sz="2700" b="1" dirty="0" smtClean="0"/>
              <a:t> (2015) </a:t>
            </a:r>
            <a:endParaRPr lang="en-US" sz="2700" b="1" dirty="0"/>
          </a:p>
          <a:p>
            <a:r>
              <a:rPr lang="en-US" sz="2400" dirty="0" smtClean="0"/>
              <a:t>30UDS</a:t>
            </a:r>
          </a:p>
          <a:p>
            <a:r>
              <a:rPr lang="en-US" sz="2200" dirty="0"/>
              <a:t>-</a:t>
            </a:r>
            <a:r>
              <a:rPr lang="en-US" sz="2200" dirty="0" smtClean="0"/>
              <a:t>Antioquia, Guajira, Bogotá, Amazonas, Valle- </a:t>
            </a:r>
            <a:endParaRPr lang="en-US" sz="2200" dirty="0"/>
          </a:p>
        </p:txBody>
      </p:sp>
      <p:sp>
        <p:nvSpPr>
          <p:cNvPr id="29" name="Title 1"/>
          <p:cNvSpPr txBox="1">
            <a:spLocks/>
          </p:cNvSpPr>
          <p:nvPr/>
        </p:nvSpPr>
        <p:spPr>
          <a:xfrm>
            <a:off x="5151667" y="1049684"/>
            <a:ext cx="2858449" cy="1592875"/>
          </a:xfrm>
          <a:prstGeom prst="rect">
            <a:avLst/>
          </a:prstGeom>
          <a:ln>
            <a:solidFill>
              <a:schemeClr val="tx1"/>
            </a:solidFill>
          </a:ln>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400" b="1" dirty="0" smtClean="0"/>
          </a:p>
          <a:p>
            <a:r>
              <a:rPr lang="en-US" sz="2700" b="1" dirty="0" err="1" smtClean="0"/>
              <a:t>Estudio</a:t>
            </a:r>
            <a:r>
              <a:rPr lang="en-US" sz="2700" b="1" dirty="0" smtClean="0"/>
              <a:t> </a:t>
            </a:r>
            <a:r>
              <a:rPr lang="en-US" sz="2700" b="1" dirty="0" err="1" smtClean="0"/>
              <a:t>piloto</a:t>
            </a:r>
            <a:r>
              <a:rPr lang="en-US" sz="2700" b="1" dirty="0" smtClean="0"/>
              <a:t> (2016) </a:t>
            </a:r>
            <a:r>
              <a:rPr lang="en-US" sz="2400" dirty="0" smtClean="0"/>
              <a:t>101 UDS, 186 </a:t>
            </a:r>
            <a:r>
              <a:rPr lang="en-US" sz="2400" dirty="0" err="1" smtClean="0"/>
              <a:t>aulas</a:t>
            </a:r>
            <a:endParaRPr lang="en-US" sz="2400" dirty="0" smtClean="0"/>
          </a:p>
          <a:p>
            <a:r>
              <a:rPr lang="en-US" sz="2200" dirty="0" smtClean="0"/>
              <a:t>- </a:t>
            </a:r>
            <a:r>
              <a:rPr lang="en-US" sz="2200" dirty="0" err="1" smtClean="0"/>
              <a:t>Eje</a:t>
            </a:r>
            <a:r>
              <a:rPr lang="en-US" sz="2200" dirty="0" smtClean="0"/>
              <a:t> </a:t>
            </a:r>
            <a:r>
              <a:rPr lang="en-US" sz="2200" dirty="0" err="1" smtClean="0"/>
              <a:t>cafetero</a:t>
            </a:r>
            <a:r>
              <a:rPr lang="en-US" sz="2200" dirty="0" smtClean="0"/>
              <a:t>- </a:t>
            </a:r>
          </a:p>
          <a:p>
            <a:endParaRPr lang="en-US" sz="2400" dirty="0"/>
          </a:p>
        </p:txBody>
      </p:sp>
      <p:cxnSp>
        <p:nvCxnSpPr>
          <p:cNvPr id="31" name="Conector recto de flecha 30"/>
          <p:cNvCxnSpPr>
            <a:stCxn id="26" idx="3"/>
            <a:endCxn id="29" idx="1"/>
          </p:cNvCxnSpPr>
          <p:nvPr/>
        </p:nvCxnSpPr>
        <p:spPr>
          <a:xfrm flipV="1">
            <a:off x="3637245" y="1846122"/>
            <a:ext cx="1514422" cy="20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9" name="Agrupar 18"/>
          <p:cNvGrpSpPr/>
          <p:nvPr/>
        </p:nvGrpSpPr>
        <p:grpSpPr>
          <a:xfrm>
            <a:off x="643095" y="2835457"/>
            <a:ext cx="2636688" cy="3258885"/>
            <a:chOff x="153006" y="254000"/>
            <a:chExt cx="4367213" cy="6191250"/>
          </a:xfrm>
        </p:grpSpPr>
        <p:sp>
          <p:nvSpPr>
            <p:cNvPr id="20" name="Freeform 55"/>
            <p:cNvSpPr>
              <a:spLocks/>
            </p:cNvSpPr>
            <p:nvPr/>
          </p:nvSpPr>
          <p:spPr bwMode="auto">
            <a:xfrm>
              <a:off x="1915131" y="4818063"/>
              <a:ext cx="1874838" cy="1627187"/>
            </a:xfrm>
            <a:custGeom>
              <a:avLst/>
              <a:gdLst>
                <a:gd name="T0" fmla="*/ 1835677 w 766"/>
                <a:gd name="T1" fmla="*/ 467358 h 665"/>
                <a:gd name="T2" fmla="*/ 1762250 w 766"/>
                <a:gd name="T3" fmla="*/ 496721 h 665"/>
                <a:gd name="T4" fmla="*/ 1723089 w 766"/>
                <a:gd name="T5" fmla="*/ 460017 h 665"/>
                <a:gd name="T6" fmla="*/ 1669242 w 766"/>
                <a:gd name="T7" fmla="*/ 413526 h 665"/>
                <a:gd name="T8" fmla="*/ 1605605 w 766"/>
                <a:gd name="T9" fmla="*/ 457570 h 665"/>
                <a:gd name="T10" fmla="*/ 1534626 w 766"/>
                <a:gd name="T11" fmla="*/ 420867 h 665"/>
                <a:gd name="T12" fmla="*/ 1554206 w 766"/>
                <a:gd name="T13" fmla="*/ 320544 h 665"/>
                <a:gd name="T14" fmla="*/ 1561549 w 766"/>
                <a:gd name="T15" fmla="*/ 232455 h 665"/>
                <a:gd name="T16" fmla="*/ 1473437 w 766"/>
                <a:gd name="T17" fmla="*/ 237349 h 665"/>
                <a:gd name="T18" fmla="*/ 1343715 w 766"/>
                <a:gd name="T19" fmla="*/ 190858 h 665"/>
                <a:gd name="T20" fmla="*/ 1294764 w 766"/>
                <a:gd name="T21" fmla="*/ 97876 h 665"/>
                <a:gd name="T22" fmla="*/ 1196861 w 766"/>
                <a:gd name="T23" fmla="*/ 24469 h 665"/>
                <a:gd name="T24" fmla="*/ 1076930 w 766"/>
                <a:gd name="T25" fmla="*/ 0 h 665"/>
                <a:gd name="T26" fmla="*/ 939867 w 766"/>
                <a:gd name="T27" fmla="*/ 171283 h 665"/>
                <a:gd name="T28" fmla="*/ 812593 w 766"/>
                <a:gd name="T29" fmla="*/ 222668 h 665"/>
                <a:gd name="T30" fmla="*/ 692662 w 766"/>
                <a:gd name="T31" fmla="*/ 303416 h 665"/>
                <a:gd name="T32" fmla="*/ 553151 w 766"/>
                <a:gd name="T33" fmla="*/ 296075 h 665"/>
                <a:gd name="T34" fmla="*/ 430772 w 766"/>
                <a:gd name="T35" fmla="*/ 293628 h 665"/>
                <a:gd name="T36" fmla="*/ 352450 w 766"/>
                <a:gd name="T37" fmla="*/ 259371 h 665"/>
                <a:gd name="T38" fmla="*/ 271680 w 766"/>
                <a:gd name="T39" fmla="*/ 244690 h 665"/>
                <a:gd name="T40" fmla="*/ 220281 w 766"/>
                <a:gd name="T41" fmla="*/ 217774 h 665"/>
                <a:gd name="T42" fmla="*/ 9790 w 766"/>
                <a:gd name="T43" fmla="*/ 318097 h 665"/>
                <a:gd name="T44" fmla="*/ 78322 w 766"/>
                <a:gd name="T45" fmla="*/ 447783 h 665"/>
                <a:gd name="T46" fmla="*/ 186015 w 766"/>
                <a:gd name="T47" fmla="*/ 499167 h 665"/>
                <a:gd name="T48" fmla="*/ 286366 w 766"/>
                <a:gd name="T49" fmla="*/ 555446 h 665"/>
                <a:gd name="T50" fmla="*/ 342660 w 766"/>
                <a:gd name="T51" fmla="*/ 716941 h 665"/>
                <a:gd name="T52" fmla="*/ 477276 w 766"/>
                <a:gd name="T53" fmla="*/ 770773 h 665"/>
                <a:gd name="T54" fmla="*/ 489514 w 766"/>
                <a:gd name="T55" fmla="*/ 942056 h 665"/>
                <a:gd name="T56" fmla="*/ 602102 w 766"/>
                <a:gd name="T57" fmla="*/ 973866 h 665"/>
                <a:gd name="T58" fmla="*/ 714690 w 766"/>
                <a:gd name="T59" fmla="*/ 971419 h 665"/>
                <a:gd name="T60" fmla="*/ 812593 w 766"/>
                <a:gd name="T61" fmla="*/ 995888 h 665"/>
                <a:gd name="T62" fmla="*/ 920286 w 766"/>
                <a:gd name="T63" fmla="*/ 944503 h 665"/>
                <a:gd name="T64" fmla="*/ 1015741 w 766"/>
                <a:gd name="T65" fmla="*/ 888224 h 665"/>
                <a:gd name="T66" fmla="*/ 1111196 w 766"/>
                <a:gd name="T67" fmla="*/ 912693 h 665"/>
                <a:gd name="T68" fmla="*/ 1272736 w 766"/>
                <a:gd name="T69" fmla="*/ 920034 h 665"/>
                <a:gd name="T70" fmla="*/ 1348611 w 766"/>
                <a:gd name="T71" fmla="*/ 924928 h 665"/>
                <a:gd name="T72" fmla="*/ 1419590 w 766"/>
                <a:gd name="T73" fmla="*/ 990994 h 665"/>
                <a:gd name="T74" fmla="*/ 1519940 w 766"/>
                <a:gd name="T75" fmla="*/ 1000782 h 665"/>
                <a:gd name="T76" fmla="*/ 1612948 w 766"/>
                <a:gd name="T77" fmla="*/ 1069295 h 665"/>
                <a:gd name="T78" fmla="*/ 1434276 w 766"/>
                <a:gd name="T79" fmla="*/ 1495055 h 665"/>
                <a:gd name="T80" fmla="*/ 1595815 w 766"/>
                <a:gd name="T81" fmla="*/ 1592931 h 665"/>
                <a:gd name="T82" fmla="*/ 1845467 w 766"/>
                <a:gd name="T83" fmla="*/ 604384 h 6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66" h="665">
                  <a:moveTo>
                    <a:pt x="764" y="206"/>
                  </a:moveTo>
                  <a:cubicBezTo>
                    <a:pt x="763" y="201"/>
                    <a:pt x="758" y="196"/>
                    <a:pt x="757" y="189"/>
                  </a:cubicBezTo>
                  <a:cubicBezTo>
                    <a:pt x="753" y="189"/>
                    <a:pt x="750" y="190"/>
                    <a:pt x="750" y="191"/>
                  </a:cubicBezTo>
                  <a:cubicBezTo>
                    <a:pt x="750" y="197"/>
                    <a:pt x="762" y="208"/>
                    <a:pt x="752" y="208"/>
                  </a:cubicBezTo>
                  <a:cubicBezTo>
                    <a:pt x="742" y="208"/>
                    <a:pt x="736" y="202"/>
                    <a:pt x="733" y="202"/>
                  </a:cubicBezTo>
                  <a:cubicBezTo>
                    <a:pt x="730" y="202"/>
                    <a:pt x="722" y="207"/>
                    <a:pt x="720" y="203"/>
                  </a:cubicBezTo>
                  <a:cubicBezTo>
                    <a:pt x="718" y="199"/>
                    <a:pt x="724" y="194"/>
                    <a:pt x="720" y="189"/>
                  </a:cubicBezTo>
                  <a:cubicBezTo>
                    <a:pt x="717" y="183"/>
                    <a:pt x="714" y="178"/>
                    <a:pt x="710" y="180"/>
                  </a:cubicBezTo>
                  <a:cubicBezTo>
                    <a:pt x="706" y="182"/>
                    <a:pt x="706" y="189"/>
                    <a:pt x="704" y="188"/>
                  </a:cubicBezTo>
                  <a:cubicBezTo>
                    <a:pt x="701" y="187"/>
                    <a:pt x="698" y="183"/>
                    <a:pt x="694" y="183"/>
                  </a:cubicBezTo>
                  <a:cubicBezTo>
                    <a:pt x="691" y="183"/>
                    <a:pt x="687" y="195"/>
                    <a:pt x="681" y="187"/>
                  </a:cubicBezTo>
                  <a:cubicBezTo>
                    <a:pt x="675" y="179"/>
                    <a:pt x="686" y="169"/>
                    <a:pt x="682" y="169"/>
                  </a:cubicBezTo>
                  <a:cubicBezTo>
                    <a:pt x="677" y="168"/>
                    <a:pt x="672" y="171"/>
                    <a:pt x="667" y="171"/>
                  </a:cubicBezTo>
                  <a:cubicBezTo>
                    <a:pt x="662" y="171"/>
                    <a:pt x="653" y="171"/>
                    <a:pt x="651" y="175"/>
                  </a:cubicBezTo>
                  <a:cubicBezTo>
                    <a:pt x="649" y="179"/>
                    <a:pt x="658" y="184"/>
                    <a:pt x="656" y="187"/>
                  </a:cubicBezTo>
                  <a:cubicBezTo>
                    <a:pt x="654" y="189"/>
                    <a:pt x="646" y="195"/>
                    <a:pt x="642" y="191"/>
                  </a:cubicBezTo>
                  <a:cubicBezTo>
                    <a:pt x="637" y="187"/>
                    <a:pt x="644" y="175"/>
                    <a:pt x="638" y="177"/>
                  </a:cubicBezTo>
                  <a:cubicBezTo>
                    <a:pt x="633" y="179"/>
                    <a:pt x="627" y="177"/>
                    <a:pt x="627" y="172"/>
                  </a:cubicBezTo>
                  <a:cubicBezTo>
                    <a:pt x="627" y="167"/>
                    <a:pt x="642" y="167"/>
                    <a:pt x="638" y="161"/>
                  </a:cubicBezTo>
                  <a:cubicBezTo>
                    <a:pt x="634" y="155"/>
                    <a:pt x="624" y="145"/>
                    <a:pt x="628" y="142"/>
                  </a:cubicBezTo>
                  <a:cubicBezTo>
                    <a:pt x="631" y="139"/>
                    <a:pt x="637" y="138"/>
                    <a:pt x="635" y="131"/>
                  </a:cubicBezTo>
                  <a:cubicBezTo>
                    <a:pt x="633" y="123"/>
                    <a:pt x="634" y="119"/>
                    <a:pt x="631" y="115"/>
                  </a:cubicBezTo>
                  <a:cubicBezTo>
                    <a:pt x="628" y="110"/>
                    <a:pt x="620" y="113"/>
                    <a:pt x="622" y="109"/>
                  </a:cubicBezTo>
                  <a:cubicBezTo>
                    <a:pt x="625" y="105"/>
                    <a:pt x="643" y="101"/>
                    <a:pt x="638" y="95"/>
                  </a:cubicBezTo>
                  <a:cubicBezTo>
                    <a:pt x="632" y="89"/>
                    <a:pt x="630" y="86"/>
                    <a:pt x="626" y="88"/>
                  </a:cubicBezTo>
                  <a:cubicBezTo>
                    <a:pt x="622" y="90"/>
                    <a:pt x="624" y="98"/>
                    <a:pt x="620" y="99"/>
                  </a:cubicBezTo>
                  <a:cubicBezTo>
                    <a:pt x="616" y="99"/>
                    <a:pt x="606" y="103"/>
                    <a:pt x="602" y="97"/>
                  </a:cubicBezTo>
                  <a:cubicBezTo>
                    <a:pt x="599" y="91"/>
                    <a:pt x="592" y="77"/>
                    <a:pt x="588" y="77"/>
                  </a:cubicBezTo>
                  <a:cubicBezTo>
                    <a:pt x="585" y="77"/>
                    <a:pt x="569" y="81"/>
                    <a:pt x="561" y="74"/>
                  </a:cubicBezTo>
                  <a:cubicBezTo>
                    <a:pt x="553" y="67"/>
                    <a:pt x="552" y="78"/>
                    <a:pt x="549" y="78"/>
                  </a:cubicBezTo>
                  <a:cubicBezTo>
                    <a:pt x="546" y="78"/>
                    <a:pt x="539" y="83"/>
                    <a:pt x="537" y="76"/>
                  </a:cubicBezTo>
                  <a:cubicBezTo>
                    <a:pt x="535" y="69"/>
                    <a:pt x="530" y="55"/>
                    <a:pt x="526" y="50"/>
                  </a:cubicBezTo>
                  <a:cubicBezTo>
                    <a:pt x="523" y="45"/>
                    <a:pt x="533" y="45"/>
                    <a:pt x="529" y="40"/>
                  </a:cubicBezTo>
                  <a:cubicBezTo>
                    <a:pt x="525" y="35"/>
                    <a:pt x="520" y="28"/>
                    <a:pt x="518" y="25"/>
                  </a:cubicBezTo>
                  <a:cubicBezTo>
                    <a:pt x="515" y="21"/>
                    <a:pt x="511" y="31"/>
                    <a:pt x="506" y="28"/>
                  </a:cubicBezTo>
                  <a:cubicBezTo>
                    <a:pt x="500" y="25"/>
                    <a:pt x="490" y="13"/>
                    <a:pt x="489" y="10"/>
                  </a:cubicBezTo>
                  <a:cubicBezTo>
                    <a:pt x="488" y="7"/>
                    <a:pt x="476" y="14"/>
                    <a:pt x="472" y="13"/>
                  </a:cubicBezTo>
                  <a:cubicBezTo>
                    <a:pt x="468" y="11"/>
                    <a:pt x="464" y="4"/>
                    <a:pt x="456" y="2"/>
                  </a:cubicBezTo>
                  <a:cubicBezTo>
                    <a:pt x="452" y="1"/>
                    <a:pt x="446" y="1"/>
                    <a:pt x="440" y="0"/>
                  </a:cubicBezTo>
                  <a:cubicBezTo>
                    <a:pt x="439" y="8"/>
                    <a:pt x="437" y="10"/>
                    <a:pt x="433" y="15"/>
                  </a:cubicBezTo>
                  <a:cubicBezTo>
                    <a:pt x="424" y="23"/>
                    <a:pt x="402" y="49"/>
                    <a:pt x="400" y="52"/>
                  </a:cubicBezTo>
                  <a:cubicBezTo>
                    <a:pt x="397" y="55"/>
                    <a:pt x="391" y="70"/>
                    <a:pt x="384" y="70"/>
                  </a:cubicBezTo>
                  <a:cubicBezTo>
                    <a:pt x="378" y="70"/>
                    <a:pt x="375" y="64"/>
                    <a:pt x="365" y="65"/>
                  </a:cubicBezTo>
                  <a:cubicBezTo>
                    <a:pt x="355" y="67"/>
                    <a:pt x="354" y="74"/>
                    <a:pt x="351" y="77"/>
                  </a:cubicBezTo>
                  <a:cubicBezTo>
                    <a:pt x="348" y="79"/>
                    <a:pt x="337" y="86"/>
                    <a:pt x="332" y="91"/>
                  </a:cubicBezTo>
                  <a:cubicBezTo>
                    <a:pt x="328" y="97"/>
                    <a:pt x="326" y="117"/>
                    <a:pt x="324" y="119"/>
                  </a:cubicBezTo>
                  <a:cubicBezTo>
                    <a:pt x="322" y="122"/>
                    <a:pt x="304" y="123"/>
                    <a:pt x="300" y="115"/>
                  </a:cubicBezTo>
                  <a:cubicBezTo>
                    <a:pt x="295" y="107"/>
                    <a:pt x="288" y="121"/>
                    <a:pt x="283" y="124"/>
                  </a:cubicBezTo>
                  <a:cubicBezTo>
                    <a:pt x="278" y="127"/>
                    <a:pt x="273" y="132"/>
                    <a:pt x="268" y="130"/>
                  </a:cubicBezTo>
                  <a:cubicBezTo>
                    <a:pt x="264" y="128"/>
                    <a:pt x="252" y="112"/>
                    <a:pt x="247" y="110"/>
                  </a:cubicBezTo>
                  <a:cubicBezTo>
                    <a:pt x="242" y="108"/>
                    <a:pt x="235" y="125"/>
                    <a:pt x="226" y="121"/>
                  </a:cubicBezTo>
                  <a:cubicBezTo>
                    <a:pt x="218" y="117"/>
                    <a:pt x="218" y="104"/>
                    <a:pt x="208" y="107"/>
                  </a:cubicBezTo>
                  <a:cubicBezTo>
                    <a:pt x="198" y="111"/>
                    <a:pt x="201" y="121"/>
                    <a:pt x="195" y="121"/>
                  </a:cubicBezTo>
                  <a:cubicBezTo>
                    <a:pt x="189" y="121"/>
                    <a:pt x="181" y="124"/>
                    <a:pt x="176" y="120"/>
                  </a:cubicBezTo>
                  <a:cubicBezTo>
                    <a:pt x="172" y="116"/>
                    <a:pt x="166" y="105"/>
                    <a:pt x="160" y="105"/>
                  </a:cubicBezTo>
                  <a:cubicBezTo>
                    <a:pt x="153" y="105"/>
                    <a:pt x="156" y="112"/>
                    <a:pt x="150" y="111"/>
                  </a:cubicBezTo>
                  <a:cubicBezTo>
                    <a:pt x="145" y="109"/>
                    <a:pt x="150" y="105"/>
                    <a:pt x="144" y="106"/>
                  </a:cubicBezTo>
                  <a:cubicBezTo>
                    <a:pt x="139" y="107"/>
                    <a:pt x="133" y="111"/>
                    <a:pt x="129" y="109"/>
                  </a:cubicBezTo>
                  <a:cubicBezTo>
                    <a:pt x="125" y="107"/>
                    <a:pt x="123" y="98"/>
                    <a:pt x="120" y="98"/>
                  </a:cubicBezTo>
                  <a:cubicBezTo>
                    <a:pt x="116" y="98"/>
                    <a:pt x="114" y="103"/>
                    <a:pt x="111" y="100"/>
                  </a:cubicBezTo>
                  <a:cubicBezTo>
                    <a:pt x="108" y="97"/>
                    <a:pt x="110" y="89"/>
                    <a:pt x="106" y="89"/>
                  </a:cubicBezTo>
                  <a:cubicBezTo>
                    <a:pt x="102" y="89"/>
                    <a:pt x="105" y="84"/>
                    <a:pt x="100" y="84"/>
                  </a:cubicBezTo>
                  <a:cubicBezTo>
                    <a:pt x="94" y="84"/>
                    <a:pt x="96" y="91"/>
                    <a:pt x="90" y="89"/>
                  </a:cubicBezTo>
                  <a:cubicBezTo>
                    <a:pt x="88" y="88"/>
                    <a:pt x="85" y="87"/>
                    <a:pt x="80" y="86"/>
                  </a:cubicBezTo>
                  <a:cubicBezTo>
                    <a:pt x="0" y="114"/>
                    <a:pt x="0" y="114"/>
                    <a:pt x="0" y="114"/>
                  </a:cubicBezTo>
                  <a:cubicBezTo>
                    <a:pt x="3" y="120"/>
                    <a:pt x="4" y="126"/>
                    <a:pt x="4" y="130"/>
                  </a:cubicBezTo>
                  <a:cubicBezTo>
                    <a:pt x="4" y="137"/>
                    <a:pt x="13" y="146"/>
                    <a:pt x="17" y="153"/>
                  </a:cubicBezTo>
                  <a:cubicBezTo>
                    <a:pt x="21" y="159"/>
                    <a:pt x="14" y="167"/>
                    <a:pt x="17" y="171"/>
                  </a:cubicBezTo>
                  <a:cubicBezTo>
                    <a:pt x="20" y="174"/>
                    <a:pt x="24" y="183"/>
                    <a:pt x="32" y="183"/>
                  </a:cubicBezTo>
                  <a:cubicBezTo>
                    <a:pt x="39" y="183"/>
                    <a:pt x="50" y="187"/>
                    <a:pt x="52" y="183"/>
                  </a:cubicBezTo>
                  <a:cubicBezTo>
                    <a:pt x="54" y="179"/>
                    <a:pt x="55" y="195"/>
                    <a:pt x="59" y="198"/>
                  </a:cubicBezTo>
                  <a:cubicBezTo>
                    <a:pt x="63" y="201"/>
                    <a:pt x="69" y="204"/>
                    <a:pt x="76" y="204"/>
                  </a:cubicBezTo>
                  <a:cubicBezTo>
                    <a:pt x="84" y="204"/>
                    <a:pt x="80" y="217"/>
                    <a:pt x="90" y="220"/>
                  </a:cubicBezTo>
                  <a:cubicBezTo>
                    <a:pt x="100" y="223"/>
                    <a:pt x="93" y="206"/>
                    <a:pt x="99" y="211"/>
                  </a:cubicBezTo>
                  <a:cubicBezTo>
                    <a:pt x="105" y="215"/>
                    <a:pt x="107" y="222"/>
                    <a:pt x="117" y="227"/>
                  </a:cubicBezTo>
                  <a:cubicBezTo>
                    <a:pt x="127" y="231"/>
                    <a:pt x="129" y="242"/>
                    <a:pt x="129" y="247"/>
                  </a:cubicBezTo>
                  <a:cubicBezTo>
                    <a:pt x="129" y="253"/>
                    <a:pt x="144" y="267"/>
                    <a:pt x="142" y="273"/>
                  </a:cubicBezTo>
                  <a:cubicBezTo>
                    <a:pt x="139" y="280"/>
                    <a:pt x="130" y="289"/>
                    <a:pt x="140" y="293"/>
                  </a:cubicBezTo>
                  <a:cubicBezTo>
                    <a:pt x="150" y="297"/>
                    <a:pt x="154" y="309"/>
                    <a:pt x="163" y="307"/>
                  </a:cubicBezTo>
                  <a:cubicBezTo>
                    <a:pt x="172" y="305"/>
                    <a:pt x="175" y="300"/>
                    <a:pt x="179" y="301"/>
                  </a:cubicBezTo>
                  <a:cubicBezTo>
                    <a:pt x="183" y="301"/>
                    <a:pt x="195" y="311"/>
                    <a:pt x="195" y="315"/>
                  </a:cubicBezTo>
                  <a:cubicBezTo>
                    <a:pt x="195" y="319"/>
                    <a:pt x="199" y="337"/>
                    <a:pt x="200" y="341"/>
                  </a:cubicBezTo>
                  <a:cubicBezTo>
                    <a:pt x="202" y="345"/>
                    <a:pt x="204" y="359"/>
                    <a:pt x="196" y="365"/>
                  </a:cubicBezTo>
                  <a:cubicBezTo>
                    <a:pt x="189" y="371"/>
                    <a:pt x="186" y="383"/>
                    <a:pt x="200" y="385"/>
                  </a:cubicBezTo>
                  <a:cubicBezTo>
                    <a:pt x="214" y="387"/>
                    <a:pt x="213" y="384"/>
                    <a:pt x="220" y="392"/>
                  </a:cubicBezTo>
                  <a:cubicBezTo>
                    <a:pt x="226" y="400"/>
                    <a:pt x="221" y="411"/>
                    <a:pt x="232" y="408"/>
                  </a:cubicBezTo>
                  <a:cubicBezTo>
                    <a:pt x="244" y="405"/>
                    <a:pt x="238" y="398"/>
                    <a:pt x="246" y="398"/>
                  </a:cubicBezTo>
                  <a:cubicBezTo>
                    <a:pt x="255" y="398"/>
                    <a:pt x="259" y="394"/>
                    <a:pt x="263" y="401"/>
                  </a:cubicBezTo>
                  <a:cubicBezTo>
                    <a:pt x="267" y="407"/>
                    <a:pt x="266" y="401"/>
                    <a:pt x="271" y="396"/>
                  </a:cubicBezTo>
                  <a:cubicBezTo>
                    <a:pt x="276" y="391"/>
                    <a:pt x="286" y="399"/>
                    <a:pt x="292" y="397"/>
                  </a:cubicBezTo>
                  <a:cubicBezTo>
                    <a:pt x="299" y="395"/>
                    <a:pt x="305" y="391"/>
                    <a:pt x="310" y="397"/>
                  </a:cubicBezTo>
                  <a:cubicBezTo>
                    <a:pt x="316" y="402"/>
                    <a:pt x="310" y="407"/>
                    <a:pt x="317" y="405"/>
                  </a:cubicBezTo>
                  <a:cubicBezTo>
                    <a:pt x="324" y="402"/>
                    <a:pt x="332" y="411"/>
                    <a:pt x="332" y="407"/>
                  </a:cubicBezTo>
                  <a:cubicBezTo>
                    <a:pt x="333" y="404"/>
                    <a:pt x="332" y="398"/>
                    <a:pt x="337" y="397"/>
                  </a:cubicBezTo>
                  <a:cubicBezTo>
                    <a:pt x="342" y="397"/>
                    <a:pt x="354" y="393"/>
                    <a:pt x="358" y="388"/>
                  </a:cubicBezTo>
                  <a:cubicBezTo>
                    <a:pt x="362" y="383"/>
                    <a:pt x="372" y="389"/>
                    <a:pt x="376" y="386"/>
                  </a:cubicBezTo>
                  <a:cubicBezTo>
                    <a:pt x="381" y="383"/>
                    <a:pt x="384" y="381"/>
                    <a:pt x="388" y="377"/>
                  </a:cubicBezTo>
                  <a:cubicBezTo>
                    <a:pt x="393" y="373"/>
                    <a:pt x="396" y="354"/>
                    <a:pt x="404" y="353"/>
                  </a:cubicBezTo>
                  <a:cubicBezTo>
                    <a:pt x="411" y="351"/>
                    <a:pt x="408" y="367"/>
                    <a:pt x="415" y="363"/>
                  </a:cubicBezTo>
                  <a:cubicBezTo>
                    <a:pt x="422" y="359"/>
                    <a:pt x="425" y="371"/>
                    <a:pt x="432" y="369"/>
                  </a:cubicBezTo>
                  <a:cubicBezTo>
                    <a:pt x="438" y="368"/>
                    <a:pt x="440" y="386"/>
                    <a:pt x="444" y="385"/>
                  </a:cubicBezTo>
                  <a:cubicBezTo>
                    <a:pt x="448" y="383"/>
                    <a:pt x="448" y="371"/>
                    <a:pt x="454" y="373"/>
                  </a:cubicBezTo>
                  <a:cubicBezTo>
                    <a:pt x="460" y="376"/>
                    <a:pt x="459" y="393"/>
                    <a:pt x="466" y="390"/>
                  </a:cubicBezTo>
                  <a:cubicBezTo>
                    <a:pt x="474" y="387"/>
                    <a:pt x="490" y="391"/>
                    <a:pt x="497" y="384"/>
                  </a:cubicBezTo>
                  <a:cubicBezTo>
                    <a:pt x="504" y="377"/>
                    <a:pt x="519" y="381"/>
                    <a:pt x="520" y="376"/>
                  </a:cubicBezTo>
                  <a:cubicBezTo>
                    <a:pt x="522" y="371"/>
                    <a:pt x="520" y="365"/>
                    <a:pt x="525" y="366"/>
                  </a:cubicBezTo>
                  <a:cubicBezTo>
                    <a:pt x="530" y="367"/>
                    <a:pt x="533" y="369"/>
                    <a:pt x="538" y="367"/>
                  </a:cubicBezTo>
                  <a:cubicBezTo>
                    <a:pt x="542" y="365"/>
                    <a:pt x="544" y="378"/>
                    <a:pt x="551" y="378"/>
                  </a:cubicBezTo>
                  <a:cubicBezTo>
                    <a:pt x="558" y="378"/>
                    <a:pt x="560" y="383"/>
                    <a:pt x="566" y="384"/>
                  </a:cubicBezTo>
                  <a:cubicBezTo>
                    <a:pt x="572" y="385"/>
                    <a:pt x="568" y="391"/>
                    <a:pt x="573" y="393"/>
                  </a:cubicBezTo>
                  <a:cubicBezTo>
                    <a:pt x="578" y="396"/>
                    <a:pt x="575" y="405"/>
                    <a:pt x="580" y="405"/>
                  </a:cubicBezTo>
                  <a:cubicBezTo>
                    <a:pt x="586" y="404"/>
                    <a:pt x="584" y="395"/>
                    <a:pt x="588" y="396"/>
                  </a:cubicBezTo>
                  <a:cubicBezTo>
                    <a:pt x="593" y="397"/>
                    <a:pt x="603" y="413"/>
                    <a:pt x="610" y="410"/>
                  </a:cubicBezTo>
                  <a:cubicBezTo>
                    <a:pt x="616" y="407"/>
                    <a:pt x="617" y="404"/>
                    <a:pt x="621" y="409"/>
                  </a:cubicBezTo>
                  <a:cubicBezTo>
                    <a:pt x="625" y="413"/>
                    <a:pt x="616" y="418"/>
                    <a:pt x="626" y="419"/>
                  </a:cubicBezTo>
                  <a:cubicBezTo>
                    <a:pt x="636" y="419"/>
                    <a:pt x="634" y="428"/>
                    <a:pt x="644" y="433"/>
                  </a:cubicBezTo>
                  <a:cubicBezTo>
                    <a:pt x="653" y="439"/>
                    <a:pt x="656" y="428"/>
                    <a:pt x="659" y="437"/>
                  </a:cubicBezTo>
                  <a:cubicBezTo>
                    <a:pt x="662" y="445"/>
                    <a:pt x="657" y="451"/>
                    <a:pt x="652" y="456"/>
                  </a:cubicBezTo>
                  <a:cubicBezTo>
                    <a:pt x="647" y="461"/>
                    <a:pt x="562" y="596"/>
                    <a:pt x="561" y="600"/>
                  </a:cubicBezTo>
                  <a:cubicBezTo>
                    <a:pt x="560" y="604"/>
                    <a:pt x="574" y="611"/>
                    <a:pt x="586" y="611"/>
                  </a:cubicBezTo>
                  <a:cubicBezTo>
                    <a:pt x="599" y="611"/>
                    <a:pt x="604" y="600"/>
                    <a:pt x="614" y="603"/>
                  </a:cubicBezTo>
                  <a:cubicBezTo>
                    <a:pt x="625" y="607"/>
                    <a:pt x="634" y="612"/>
                    <a:pt x="640" y="623"/>
                  </a:cubicBezTo>
                  <a:cubicBezTo>
                    <a:pt x="646" y="635"/>
                    <a:pt x="650" y="649"/>
                    <a:pt x="652" y="651"/>
                  </a:cubicBezTo>
                  <a:cubicBezTo>
                    <a:pt x="655" y="652"/>
                    <a:pt x="678" y="665"/>
                    <a:pt x="678" y="665"/>
                  </a:cubicBezTo>
                  <a:cubicBezTo>
                    <a:pt x="678" y="665"/>
                    <a:pt x="751" y="273"/>
                    <a:pt x="751" y="268"/>
                  </a:cubicBezTo>
                  <a:cubicBezTo>
                    <a:pt x="751" y="263"/>
                    <a:pt x="751" y="251"/>
                    <a:pt x="754" y="247"/>
                  </a:cubicBezTo>
                  <a:cubicBezTo>
                    <a:pt x="756" y="244"/>
                    <a:pt x="766" y="241"/>
                    <a:pt x="766" y="234"/>
                  </a:cubicBezTo>
                  <a:cubicBezTo>
                    <a:pt x="766" y="227"/>
                    <a:pt x="764" y="213"/>
                    <a:pt x="764" y="206"/>
                  </a:cubicBezTo>
                  <a:close/>
                </a:path>
              </a:pathLst>
            </a:custGeom>
            <a:solidFill>
              <a:srgbClr val="FF6600"/>
            </a:solidFill>
            <a:ln w="6350" cmpd="sng">
              <a:solidFill>
                <a:schemeClr val="tx1"/>
              </a:solidFill>
              <a:round/>
              <a:headEnd/>
              <a:tailEnd/>
            </a:ln>
          </p:spPr>
          <p:txBody>
            <a:bodyPr/>
            <a:lstStyle/>
            <a:p>
              <a:endParaRPr lang="es-CO">
                <a:latin typeface="Times New Roman"/>
                <a:cs typeface="Times New Roman"/>
              </a:endParaRPr>
            </a:p>
          </p:txBody>
        </p:sp>
        <p:grpSp>
          <p:nvGrpSpPr>
            <p:cNvPr id="21" name="Agrupar 20"/>
            <p:cNvGrpSpPr/>
            <p:nvPr/>
          </p:nvGrpSpPr>
          <p:grpSpPr>
            <a:xfrm>
              <a:off x="153006" y="254000"/>
              <a:ext cx="4367213" cy="5072063"/>
              <a:chOff x="460188" y="254000"/>
              <a:chExt cx="4367213" cy="5072063"/>
            </a:xfrm>
          </p:grpSpPr>
          <p:sp>
            <p:nvSpPr>
              <p:cNvPr id="22" name="Freeform 58"/>
              <p:cNvSpPr>
                <a:spLocks/>
              </p:cNvSpPr>
              <p:nvPr/>
            </p:nvSpPr>
            <p:spPr bwMode="auto">
              <a:xfrm>
                <a:off x="2015938" y="3065463"/>
                <a:ext cx="1441450" cy="1227137"/>
              </a:xfrm>
              <a:custGeom>
                <a:avLst/>
                <a:gdLst>
                  <a:gd name="T0" fmla="*/ 1248115 w 589"/>
                  <a:gd name="T1" fmla="*/ 85728 h 501"/>
                  <a:gd name="T2" fmla="*/ 1086594 w 589"/>
                  <a:gd name="T3" fmla="*/ 191051 h 501"/>
                  <a:gd name="T4" fmla="*/ 983808 w 589"/>
                  <a:gd name="T5" fmla="*/ 176355 h 501"/>
                  <a:gd name="T6" fmla="*/ 934862 w 589"/>
                  <a:gd name="T7" fmla="*/ 200849 h 501"/>
                  <a:gd name="T8" fmla="*/ 898153 w 589"/>
                  <a:gd name="T9" fmla="*/ 200849 h 501"/>
                  <a:gd name="T10" fmla="*/ 802709 w 589"/>
                  <a:gd name="T11" fmla="*/ 178805 h 501"/>
                  <a:gd name="T12" fmla="*/ 699923 w 589"/>
                  <a:gd name="T13" fmla="*/ 61234 h 501"/>
                  <a:gd name="T14" fmla="*/ 641188 w 589"/>
                  <a:gd name="T15" fmla="*/ 222893 h 501"/>
                  <a:gd name="T16" fmla="*/ 533508 w 589"/>
                  <a:gd name="T17" fmla="*/ 232691 h 501"/>
                  <a:gd name="T18" fmla="*/ 442958 w 589"/>
                  <a:gd name="T19" fmla="*/ 144513 h 501"/>
                  <a:gd name="T20" fmla="*/ 433169 w 589"/>
                  <a:gd name="T21" fmla="*/ 195950 h 501"/>
                  <a:gd name="T22" fmla="*/ 386671 w 589"/>
                  <a:gd name="T23" fmla="*/ 266982 h 501"/>
                  <a:gd name="T24" fmla="*/ 254517 w 589"/>
                  <a:gd name="T25" fmla="*/ 330666 h 501"/>
                  <a:gd name="T26" fmla="*/ 188441 w 589"/>
                  <a:gd name="T27" fmla="*/ 438439 h 501"/>
                  <a:gd name="T28" fmla="*/ 127259 w 589"/>
                  <a:gd name="T29" fmla="*/ 507021 h 501"/>
                  <a:gd name="T30" fmla="*/ 4895 w 589"/>
                  <a:gd name="T31" fmla="*/ 695623 h 501"/>
                  <a:gd name="T32" fmla="*/ 66077 w 589"/>
                  <a:gd name="T33" fmla="*/ 737263 h 501"/>
                  <a:gd name="T34" fmla="*/ 92997 w 589"/>
                  <a:gd name="T35" fmla="*/ 859731 h 501"/>
                  <a:gd name="T36" fmla="*/ 112575 w 589"/>
                  <a:gd name="T37" fmla="*/ 987099 h 501"/>
                  <a:gd name="T38" fmla="*/ 156626 w 589"/>
                  <a:gd name="T39" fmla="*/ 1121815 h 501"/>
                  <a:gd name="T40" fmla="*/ 313252 w 589"/>
                  <a:gd name="T41" fmla="*/ 1197745 h 501"/>
                  <a:gd name="T42" fmla="*/ 447853 w 589"/>
                  <a:gd name="T43" fmla="*/ 1207543 h 501"/>
                  <a:gd name="T44" fmla="*/ 484562 w 589"/>
                  <a:gd name="T45" fmla="*/ 950358 h 501"/>
                  <a:gd name="T46" fmla="*/ 538402 w 589"/>
                  <a:gd name="T47" fmla="*/ 947909 h 501"/>
                  <a:gd name="T48" fmla="*/ 577559 w 589"/>
                  <a:gd name="T49" fmla="*/ 950358 h 501"/>
                  <a:gd name="T50" fmla="*/ 636294 w 589"/>
                  <a:gd name="T51" fmla="*/ 928314 h 501"/>
                  <a:gd name="T52" fmla="*/ 748869 w 589"/>
                  <a:gd name="T53" fmla="*/ 871978 h 501"/>
                  <a:gd name="T54" fmla="*/ 832076 w 589"/>
                  <a:gd name="T55" fmla="*/ 854833 h 501"/>
                  <a:gd name="T56" fmla="*/ 939757 w 589"/>
                  <a:gd name="T57" fmla="*/ 800946 h 501"/>
                  <a:gd name="T58" fmla="*/ 981361 w 589"/>
                  <a:gd name="T59" fmla="*/ 791149 h 501"/>
                  <a:gd name="T60" fmla="*/ 1015623 w 589"/>
                  <a:gd name="T61" fmla="*/ 791149 h 501"/>
                  <a:gd name="T62" fmla="*/ 1067016 w 589"/>
                  <a:gd name="T63" fmla="*/ 771554 h 501"/>
                  <a:gd name="T64" fmla="*/ 1164907 w 589"/>
                  <a:gd name="T65" fmla="*/ 759307 h 501"/>
                  <a:gd name="T66" fmla="*/ 1206511 w 589"/>
                  <a:gd name="T67" fmla="*/ 761756 h 501"/>
                  <a:gd name="T68" fmla="*/ 1292166 w 589"/>
                  <a:gd name="T69" fmla="*/ 749509 h 501"/>
                  <a:gd name="T70" fmla="*/ 1348453 w 589"/>
                  <a:gd name="T71" fmla="*/ 734813 h 501"/>
                  <a:gd name="T72" fmla="*/ 1399846 w 589"/>
                  <a:gd name="T73" fmla="*/ 742161 h 501"/>
                  <a:gd name="T74" fmla="*/ 1439003 w 589"/>
                  <a:gd name="T75" fmla="*/ 4899 h 501"/>
                  <a:gd name="T76" fmla="*/ 1404741 w 589"/>
                  <a:gd name="T77" fmla="*/ 17146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9" h="501">
                    <a:moveTo>
                      <a:pt x="552" y="15"/>
                    </a:moveTo>
                    <a:cubicBezTo>
                      <a:pt x="544" y="16"/>
                      <a:pt x="514" y="35"/>
                      <a:pt x="510" y="35"/>
                    </a:cubicBezTo>
                    <a:cubicBezTo>
                      <a:pt x="506" y="36"/>
                      <a:pt x="484" y="49"/>
                      <a:pt x="477" y="48"/>
                    </a:cubicBezTo>
                    <a:cubicBezTo>
                      <a:pt x="470" y="47"/>
                      <a:pt x="451" y="79"/>
                      <a:pt x="444" y="78"/>
                    </a:cubicBezTo>
                    <a:cubicBezTo>
                      <a:pt x="438" y="77"/>
                      <a:pt x="438" y="67"/>
                      <a:pt x="429" y="67"/>
                    </a:cubicBezTo>
                    <a:cubicBezTo>
                      <a:pt x="420" y="67"/>
                      <a:pt x="406" y="68"/>
                      <a:pt x="402" y="72"/>
                    </a:cubicBezTo>
                    <a:cubicBezTo>
                      <a:pt x="399" y="76"/>
                      <a:pt x="396" y="85"/>
                      <a:pt x="392" y="85"/>
                    </a:cubicBezTo>
                    <a:cubicBezTo>
                      <a:pt x="388" y="85"/>
                      <a:pt x="386" y="82"/>
                      <a:pt x="382" y="82"/>
                    </a:cubicBezTo>
                    <a:cubicBezTo>
                      <a:pt x="378" y="82"/>
                      <a:pt x="376" y="86"/>
                      <a:pt x="374" y="86"/>
                    </a:cubicBezTo>
                    <a:cubicBezTo>
                      <a:pt x="371" y="86"/>
                      <a:pt x="371" y="82"/>
                      <a:pt x="367" y="82"/>
                    </a:cubicBezTo>
                    <a:cubicBezTo>
                      <a:pt x="363" y="82"/>
                      <a:pt x="344" y="94"/>
                      <a:pt x="338" y="90"/>
                    </a:cubicBezTo>
                    <a:cubicBezTo>
                      <a:pt x="332" y="86"/>
                      <a:pt x="337" y="81"/>
                      <a:pt x="328" y="73"/>
                    </a:cubicBezTo>
                    <a:cubicBezTo>
                      <a:pt x="320" y="66"/>
                      <a:pt x="313" y="67"/>
                      <a:pt x="308" y="55"/>
                    </a:cubicBezTo>
                    <a:cubicBezTo>
                      <a:pt x="304" y="48"/>
                      <a:pt x="295" y="35"/>
                      <a:pt x="286" y="25"/>
                    </a:cubicBezTo>
                    <a:cubicBezTo>
                      <a:pt x="284" y="46"/>
                      <a:pt x="276" y="93"/>
                      <a:pt x="273" y="99"/>
                    </a:cubicBezTo>
                    <a:cubicBezTo>
                      <a:pt x="270" y="106"/>
                      <a:pt x="268" y="90"/>
                      <a:pt x="262" y="91"/>
                    </a:cubicBezTo>
                    <a:cubicBezTo>
                      <a:pt x="255" y="93"/>
                      <a:pt x="240" y="86"/>
                      <a:pt x="234" y="86"/>
                    </a:cubicBezTo>
                    <a:cubicBezTo>
                      <a:pt x="227" y="86"/>
                      <a:pt x="225" y="93"/>
                      <a:pt x="218" y="95"/>
                    </a:cubicBezTo>
                    <a:cubicBezTo>
                      <a:pt x="210" y="97"/>
                      <a:pt x="210" y="70"/>
                      <a:pt x="206" y="64"/>
                    </a:cubicBezTo>
                    <a:cubicBezTo>
                      <a:pt x="202" y="58"/>
                      <a:pt x="186" y="55"/>
                      <a:pt x="181" y="59"/>
                    </a:cubicBezTo>
                    <a:cubicBezTo>
                      <a:pt x="176" y="63"/>
                      <a:pt x="172" y="68"/>
                      <a:pt x="168" y="73"/>
                    </a:cubicBezTo>
                    <a:cubicBezTo>
                      <a:pt x="165" y="79"/>
                      <a:pt x="172" y="75"/>
                      <a:pt x="177" y="80"/>
                    </a:cubicBezTo>
                    <a:cubicBezTo>
                      <a:pt x="182" y="85"/>
                      <a:pt x="182" y="92"/>
                      <a:pt x="182" y="102"/>
                    </a:cubicBezTo>
                    <a:cubicBezTo>
                      <a:pt x="181" y="112"/>
                      <a:pt x="160" y="107"/>
                      <a:pt x="158" y="109"/>
                    </a:cubicBezTo>
                    <a:cubicBezTo>
                      <a:pt x="156" y="112"/>
                      <a:pt x="142" y="117"/>
                      <a:pt x="132" y="127"/>
                    </a:cubicBezTo>
                    <a:cubicBezTo>
                      <a:pt x="121" y="136"/>
                      <a:pt x="110" y="128"/>
                      <a:pt x="104" y="135"/>
                    </a:cubicBezTo>
                    <a:cubicBezTo>
                      <a:pt x="98" y="143"/>
                      <a:pt x="93" y="155"/>
                      <a:pt x="87" y="158"/>
                    </a:cubicBezTo>
                    <a:cubicBezTo>
                      <a:pt x="81" y="161"/>
                      <a:pt x="80" y="174"/>
                      <a:pt x="77" y="179"/>
                    </a:cubicBezTo>
                    <a:cubicBezTo>
                      <a:pt x="74" y="183"/>
                      <a:pt x="67" y="179"/>
                      <a:pt x="63" y="184"/>
                    </a:cubicBezTo>
                    <a:cubicBezTo>
                      <a:pt x="59" y="189"/>
                      <a:pt x="57" y="196"/>
                      <a:pt x="52" y="207"/>
                    </a:cubicBezTo>
                    <a:cubicBezTo>
                      <a:pt x="48" y="217"/>
                      <a:pt x="47" y="222"/>
                      <a:pt x="46" y="239"/>
                    </a:cubicBezTo>
                    <a:cubicBezTo>
                      <a:pt x="46" y="257"/>
                      <a:pt x="2" y="279"/>
                      <a:pt x="2" y="284"/>
                    </a:cubicBezTo>
                    <a:cubicBezTo>
                      <a:pt x="2" y="286"/>
                      <a:pt x="1" y="289"/>
                      <a:pt x="0" y="292"/>
                    </a:cubicBezTo>
                    <a:cubicBezTo>
                      <a:pt x="14" y="296"/>
                      <a:pt x="25" y="300"/>
                      <a:pt x="27" y="301"/>
                    </a:cubicBezTo>
                    <a:cubicBezTo>
                      <a:pt x="32" y="306"/>
                      <a:pt x="42" y="308"/>
                      <a:pt x="50" y="320"/>
                    </a:cubicBezTo>
                    <a:cubicBezTo>
                      <a:pt x="57" y="332"/>
                      <a:pt x="44" y="343"/>
                      <a:pt x="38" y="351"/>
                    </a:cubicBezTo>
                    <a:cubicBezTo>
                      <a:pt x="33" y="360"/>
                      <a:pt x="43" y="374"/>
                      <a:pt x="38" y="381"/>
                    </a:cubicBezTo>
                    <a:cubicBezTo>
                      <a:pt x="34" y="389"/>
                      <a:pt x="44" y="396"/>
                      <a:pt x="46" y="403"/>
                    </a:cubicBezTo>
                    <a:cubicBezTo>
                      <a:pt x="48" y="409"/>
                      <a:pt x="50" y="426"/>
                      <a:pt x="49" y="434"/>
                    </a:cubicBezTo>
                    <a:cubicBezTo>
                      <a:pt x="48" y="442"/>
                      <a:pt x="60" y="453"/>
                      <a:pt x="64" y="458"/>
                    </a:cubicBezTo>
                    <a:cubicBezTo>
                      <a:pt x="69" y="463"/>
                      <a:pt x="94" y="467"/>
                      <a:pt x="103" y="468"/>
                    </a:cubicBezTo>
                    <a:cubicBezTo>
                      <a:pt x="112" y="469"/>
                      <a:pt x="122" y="486"/>
                      <a:pt x="128" y="489"/>
                    </a:cubicBezTo>
                    <a:cubicBezTo>
                      <a:pt x="134" y="493"/>
                      <a:pt x="133" y="495"/>
                      <a:pt x="140" y="498"/>
                    </a:cubicBezTo>
                    <a:cubicBezTo>
                      <a:pt x="146" y="501"/>
                      <a:pt x="173" y="493"/>
                      <a:pt x="183" y="493"/>
                    </a:cubicBezTo>
                    <a:cubicBezTo>
                      <a:pt x="186" y="493"/>
                      <a:pt x="190" y="494"/>
                      <a:pt x="196" y="495"/>
                    </a:cubicBezTo>
                    <a:cubicBezTo>
                      <a:pt x="196" y="465"/>
                      <a:pt x="197" y="393"/>
                      <a:pt x="198" y="388"/>
                    </a:cubicBezTo>
                    <a:cubicBezTo>
                      <a:pt x="200" y="381"/>
                      <a:pt x="205" y="379"/>
                      <a:pt x="212" y="380"/>
                    </a:cubicBezTo>
                    <a:cubicBezTo>
                      <a:pt x="218" y="381"/>
                      <a:pt x="215" y="388"/>
                      <a:pt x="220" y="387"/>
                    </a:cubicBezTo>
                    <a:cubicBezTo>
                      <a:pt x="226" y="385"/>
                      <a:pt x="224" y="377"/>
                      <a:pt x="228" y="378"/>
                    </a:cubicBezTo>
                    <a:cubicBezTo>
                      <a:pt x="232" y="379"/>
                      <a:pt x="228" y="388"/>
                      <a:pt x="236" y="388"/>
                    </a:cubicBezTo>
                    <a:cubicBezTo>
                      <a:pt x="243" y="388"/>
                      <a:pt x="251" y="389"/>
                      <a:pt x="254" y="385"/>
                    </a:cubicBezTo>
                    <a:cubicBezTo>
                      <a:pt x="256" y="381"/>
                      <a:pt x="253" y="379"/>
                      <a:pt x="260" y="379"/>
                    </a:cubicBezTo>
                    <a:cubicBezTo>
                      <a:pt x="266" y="379"/>
                      <a:pt x="282" y="375"/>
                      <a:pt x="288" y="372"/>
                    </a:cubicBezTo>
                    <a:cubicBezTo>
                      <a:pt x="294" y="369"/>
                      <a:pt x="304" y="361"/>
                      <a:pt x="306" y="356"/>
                    </a:cubicBezTo>
                    <a:cubicBezTo>
                      <a:pt x="307" y="351"/>
                      <a:pt x="314" y="347"/>
                      <a:pt x="320" y="348"/>
                    </a:cubicBezTo>
                    <a:cubicBezTo>
                      <a:pt x="326" y="349"/>
                      <a:pt x="332" y="352"/>
                      <a:pt x="340" y="349"/>
                    </a:cubicBezTo>
                    <a:cubicBezTo>
                      <a:pt x="348" y="347"/>
                      <a:pt x="360" y="337"/>
                      <a:pt x="366" y="332"/>
                    </a:cubicBezTo>
                    <a:cubicBezTo>
                      <a:pt x="373" y="327"/>
                      <a:pt x="380" y="331"/>
                      <a:pt x="384" y="327"/>
                    </a:cubicBezTo>
                    <a:cubicBezTo>
                      <a:pt x="387" y="324"/>
                      <a:pt x="387" y="317"/>
                      <a:pt x="392" y="317"/>
                    </a:cubicBezTo>
                    <a:cubicBezTo>
                      <a:pt x="398" y="316"/>
                      <a:pt x="398" y="325"/>
                      <a:pt x="401" y="323"/>
                    </a:cubicBezTo>
                    <a:cubicBezTo>
                      <a:pt x="404" y="321"/>
                      <a:pt x="398" y="316"/>
                      <a:pt x="404" y="316"/>
                    </a:cubicBezTo>
                    <a:cubicBezTo>
                      <a:pt x="409" y="316"/>
                      <a:pt x="411" y="325"/>
                      <a:pt x="415" y="323"/>
                    </a:cubicBezTo>
                    <a:cubicBezTo>
                      <a:pt x="419" y="321"/>
                      <a:pt x="408" y="312"/>
                      <a:pt x="415" y="308"/>
                    </a:cubicBezTo>
                    <a:cubicBezTo>
                      <a:pt x="422" y="304"/>
                      <a:pt x="428" y="315"/>
                      <a:pt x="436" y="315"/>
                    </a:cubicBezTo>
                    <a:cubicBezTo>
                      <a:pt x="443" y="315"/>
                      <a:pt x="447" y="317"/>
                      <a:pt x="455" y="315"/>
                    </a:cubicBezTo>
                    <a:cubicBezTo>
                      <a:pt x="463" y="313"/>
                      <a:pt x="469" y="309"/>
                      <a:pt x="476" y="310"/>
                    </a:cubicBezTo>
                    <a:cubicBezTo>
                      <a:pt x="482" y="311"/>
                      <a:pt x="476" y="299"/>
                      <a:pt x="482" y="303"/>
                    </a:cubicBezTo>
                    <a:cubicBezTo>
                      <a:pt x="488" y="306"/>
                      <a:pt x="487" y="311"/>
                      <a:pt x="493" y="311"/>
                    </a:cubicBezTo>
                    <a:cubicBezTo>
                      <a:pt x="499" y="311"/>
                      <a:pt x="514" y="309"/>
                      <a:pt x="519" y="310"/>
                    </a:cubicBezTo>
                    <a:cubicBezTo>
                      <a:pt x="524" y="311"/>
                      <a:pt x="523" y="304"/>
                      <a:pt x="528" y="306"/>
                    </a:cubicBezTo>
                    <a:cubicBezTo>
                      <a:pt x="534" y="308"/>
                      <a:pt x="534" y="313"/>
                      <a:pt x="538" y="311"/>
                    </a:cubicBezTo>
                    <a:cubicBezTo>
                      <a:pt x="542" y="310"/>
                      <a:pt x="545" y="297"/>
                      <a:pt x="551" y="300"/>
                    </a:cubicBezTo>
                    <a:cubicBezTo>
                      <a:pt x="557" y="303"/>
                      <a:pt x="552" y="309"/>
                      <a:pt x="558" y="309"/>
                    </a:cubicBezTo>
                    <a:cubicBezTo>
                      <a:pt x="565" y="308"/>
                      <a:pt x="565" y="301"/>
                      <a:pt x="572" y="303"/>
                    </a:cubicBezTo>
                    <a:cubicBezTo>
                      <a:pt x="578" y="304"/>
                      <a:pt x="588" y="304"/>
                      <a:pt x="589" y="309"/>
                    </a:cubicBezTo>
                    <a:cubicBezTo>
                      <a:pt x="589" y="309"/>
                      <a:pt x="588" y="10"/>
                      <a:pt x="588" y="2"/>
                    </a:cubicBezTo>
                    <a:cubicBezTo>
                      <a:pt x="588" y="2"/>
                      <a:pt x="588" y="1"/>
                      <a:pt x="589" y="0"/>
                    </a:cubicBezTo>
                    <a:cubicBezTo>
                      <a:pt x="582" y="3"/>
                      <a:pt x="576" y="6"/>
                      <a:pt x="574" y="7"/>
                    </a:cubicBezTo>
                    <a:cubicBezTo>
                      <a:pt x="572" y="9"/>
                      <a:pt x="560" y="15"/>
                      <a:pt x="552" y="15"/>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23" name="Freeform 8"/>
              <p:cNvSpPr>
                <a:spLocks/>
              </p:cNvSpPr>
              <p:nvPr/>
            </p:nvSpPr>
            <p:spPr bwMode="auto">
              <a:xfrm>
                <a:off x="1038038" y="3316288"/>
                <a:ext cx="38100" cy="42862"/>
              </a:xfrm>
              <a:custGeom>
                <a:avLst/>
                <a:gdLst>
                  <a:gd name="T0" fmla="*/ 33338 w 16"/>
                  <a:gd name="T1" fmla="*/ 33338 h 18"/>
                  <a:gd name="T2" fmla="*/ 14288 w 16"/>
                  <a:gd name="T3" fmla="*/ 2381 h 18"/>
                  <a:gd name="T4" fmla="*/ 33338 w 16"/>
                  <a:gd name="T5" fmla="*/ 33338 h 18"/>
                  <a:gd name="T6" fmla="*/ 0 60000 65536"/>
                  <a:gd name="T7" fmla="*/ 0 60000 65536"/>
                  <a:gd name="T8" fmla="*/ 0 60000 65536"/>
                </a:gdLst>
                <a:ahLst/>
                <a:cxnLst>
                  <a:cxn ang="T6">
                    <a:pos x="T0" y="T1"/>
                  </a:cxn>
                  <a:cxn ang="T7">
                    <a:pos x="T2" y="T3"/>
                  </a:cxn>
                  <a:cxn ang="T8">
                    <a:pos x="T4" y="T5"/>
                  </a:cxn>
                </a:cxnLst>
                <a:rect l="0" t="0" r="r" b="b"/>
                <a:pathLst>
                  <a:path w="16" h="18">
                    <a:moveTo>
                      <a:pt x="14" y="14"/>
                    </a:moveTo>
                    <a:cubicBezTo>
                      <a:pt x="12" y="18"/>
                      <a:pt x="0" y="3"/>
                      <a:pt x="6" y="1"/>
                    </a:cubicBezTo>
                    <a:cubicBezTo>
                      <a:pt x="12" y="0"/>
                      <a:pt x="16" y="10"/>
                      <a:pt x="14" y="14"/>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24" name="Freeform 9"/>
              <p:cNvSpPr>
                <a:spLocks/>
              </p:cNvSpPr>
              <p:nvPr/>
            </p:nvSpPr>
            <p:spPr bwMode="auto">
              <a:xfrm>
                <a:off x="1042801" y="3286125"/>
                <a:ext cx="23812" cy="30163"/>
              </a:xfrm>
              <a:custGeom>
                <a:avLst/>
                <a:gdLst>
                  <a:gd name="T0" fmla="*/ 23812 w 10"/>
                  <a:gd name="T1" fmla="*/ 10054 h 12"/>
                  <a:gd name="T2" fmla="*/ 2381 w 10"/>
                  <a:gd name="T3" fmla="*/ 20108 h 12"/>
                  <a:gd name="T4" fmla="*/ 23812 w 10"/>
                  <a:gd name="T5" fmla="*/ 10054 h 12"/>
                  <a:gd name="T6" fmla="*/ 0 60000 65536"/>
                  <a:gd name="T7" fmla="*/ 0 60000 65536"/>
                  <a:gd name="T8" fmla="*/ 0 60000 65536"/>
                </a:gdLst>
                <a:ahLst/>
                <a:cxnLst>
                  <a:cxn ang="T6">
                    <a:pos x="T0" y="T1"/>
                  </a:cxn>
                  <a:cxn ang="T7">
                    <a:pos x="T2" y="T3"/>
                  </a:cxn>
                  <a:cxn ang="T8">
                    <a:pos x="T4" y="T5"/>
                  </a:cxn>
                </a:cxnLst>
                <a:rect l="0" t="0" r="r" b="b"/>
                <a:pathLst>
                  <a:path w="10" h="12">
                    <a:moveTo>
                      <a:pt x="10" y="4"/>
                    </a:moveTo>
                    <a:cubicBezTo>
                      <a:pt x="10" y="0"/>
                      <a:pt x="0" y="5"/>
                      <a:pt x="1" y="8"/>
                    </a:cubicBezTo>
                    <a:cubicBezTo>
                      <a:pt x="1" y="12"/>
                      <a:pt x="9" y="10"/>
                      <a:pt x="10" y="4"/>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25" name="Freeform 10"/>
              <p:cNvSpPr>
                <a:spLocks/>
              </p:cNvSpPr>
              <p:nvPr/>
            </p:nvSpPr>
            <p:spPr bwMode="auto">
              <a:xfrm>
                <a:off x="1042801" y="3262313"/>
                <a:ext cx="28575" cy="26987"/>
              </a:xfrm>
              <a:custGeom>
                <a:avLst/>
                <a:gdLst>
                  <a:gd name="T0" fmla="*/ 23813 w 12"/>
                  <a:gd name="T1" fmla="*/ 7360 h 11"/>
                  <a:gd name="T2" fmla="*/ 7144 w 12"/>
                  <a:gd name="T3" fmla="*/ 19628 h 11"/>
                  <a:gd name="T4" fmla="*/ 23813 w 12"/>
                  <a:gd name="T5" fmla="*/ 7360 h 11"/>
                  <a:gd name="T6" fmla="*/ 0 60000 65536"/>
                  <a:gd name="T7" fmla="*/ 0 60000 65536"/>
                  <a:gd name="T8" fmla="*/ 0 60000 65536"/>
                </a:gdLst>
                <a:ahLst/>
                <a:cxnLst>
                  <a:cxn ang="T6">
                    <a:pos x="T0" y="T1"/>
                  </a:cxn>
                  <a:cxn ang="T7">
                    <a:pos x="T2" y="T3"/>
                  </a:cxn>
                  <a:cxn ang="T8">
                    <a:pos x="T4" y="T5"/>
                  </a:cxn>
                </a:cxnLst>
                <a:rect l="0" t="0" r="r" b="b"/>
                <a:pathLst>
                  <a:path w="12" h="11">
                    <a:moveTo>
                      <a:pt x="10" y="3"/>
                    </a:moveTo>
                    <a:cubicBezTo>
                      <a:pt x="9" y="0"/>
                      <a:pt x="0" y="4"/>
                      <a:pt x="3" y="8"/>
                    </a:cubicBezTo>
                    <a:cubicBezTo>
                      <a:pt x="6" y="11"/>
                      <a:pt x="12" y="7"/>
                      <a:pt x="10" y="3"/>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27" name="Freeform 11"/>
              <p:cNvSpPr>
                <a:spLocks/>
              </p:cNvSpPr>
              <p:nvPr/>
            </p:nvSpPr>
            <p:spPr bwMode="auto">
              <a:xfrm>
                <a:off x="787213" y="3886200"/>
                <a:ext cx="39688" cy="53975"/>
              </a:xfrm>
              <a:custGeom>
                <a:avLst/>
                <a:gdLst>
                  <a:gd name="T0" fmla="*/ 37208 w 16"/>
                  <a:gd name="T1" fmla="*/ 41708 h 22"/>
                  <a:gd name="T2" fmla="*/ 2481 w 16"/>
                  <a:gd name="T3" fmla="*/ 22081 h 22"/>
                  <a:gd name="T4" fmla="*/ 19844 w 16"/>
                  <a:gd name="T5" fmla="*/ 2453 h 22"/>
                  <a:gd name="T6" fmla="*/ 37208 w 16"/>
                  <a:gd name="T7" fmla="*/ 41708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2">
                    <a:moveTo>
                      <a:pt x="15" y="17"/>
                    </a:moveTo>
                    <a:cubicBezTo>
                      <a:pt x="12" y="22"/>
                      <a:pt x="2" y="14"/>
                      <a:pt x="1" y="9"/>
                    </a:cubicBezTo>
                    <a:cubicBezTo>
                      <a:pt x="0" y="5"/>
                      <a:pt x="5" y="0"/>
                      <a:pt x="8" y="1"/>
                    </a:cubicBezTo>
                    <a:cubicBezTo>
                      <a:pt x="10" y="2"/>
                      <a:pt x="16" y="15"/>
                      <a:pt x="15" y="1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28" name="Freeform 12"/>
              <p:cNvSpPr>
                <a:spLocks/>
              </p:cNvSpPr>
              <p:nvPr/>
            </p:nvSpPr>
            <p:spPr bwMode="auto">
              <a:xfrm>
                <a:off x="849126" y="3892550"/>
                <a:ext cx="28575" cy="26988"/>
              </a:xfrm>
              <a:custGeom>
                <a:avLst/>
                <a:gdLst>
                  <a:gd name="T0" fmla="*/ 11906 w 12"/>
                  <a:gd name="T1" fmla="*/ 26987 h 11"/>
                  <a:gd name="T2" fmla="*/ 19050 w 12"/>
                  <a:gd name="T3" fmla="*/ 4907 h 11"/>
                  <a:gd name="T4" fmla="*/ 11906 w 12"/>
                  <a:gd name="T5" fmla="*/ 26987 h 11"/>
                  <a:gd name="T6" fmla="*/ 0 60000 65536"/>
                  <a:gd name="T7" fmla="*/ 0 60000 65536"/>
                  <a:gd name="T8" fmla="*/ 0 60000 65536"/>
                </a:gdLst>
                <a:ahLst/>
                <a:cxnLst>
                  <a:cxn ang="T6">
                    <a:pos x="T0" y="T1"/>
                  </a:cxn>
                  <a:cxn ang="T7">
                    <a:pos x="T2" y="T3"/>
                  </a:cxn>
                  <a:cxn ang="T8">
                    <a:pos x="T4" y="T5"/>
                  </a:cxn>
                </a:cxnLst>
                <a:rect l="0" t="0" r="r" b="b"/>
                <a:pathLst>
                  <a:path w="12" h="11">
                    <a:moveTo>
                      <a:pt x="5" y="11"/>
                    </a:moveTo>
                    <a:cubicBezTo>
                      <a:pt x="0" y="11"/>
                      <a:pt x="4" y="0"/>
                      <a:pt x="8" y="2"/>
                    </a:cubicBezTo>
                    <a:cubicBezTo>
                      <a:pt x="12" y="3"/>
                      <a:pt x="8" y="11"/>
                      <a:pt x="5" y="11"/>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0" name="Freeform 13"/>
              <p:cNvSpPr>
                <a:spLocks/>
              </p:cNvSpPr>
              <p:nvPr/>
            </p:nvSpPr>
            <p:spPr bwMode="auto">
              <a:xfrm>
                <a:off x="903101" y="3860800"/>
                <a:ext cx="49212" cy="47625"/>
              </a:xfrm>
              <a:custGeom>
                <a:avLst/>
                <a:gdLst>
                  <a:gd name="T0" fmla="*/ 44291 w 20"/>
                  <a:gd name="T1" fmla="*/ 40105 h 19"/>
                  <a:gd name="T2" fmla="*/ 9842 w 20"/>
                  <a:gd name="T3" fmla="*/ 7520 h 19"/>
                  <a:gd name="T4" fmla="*/ 44291 w 20"/>
                  <a:gd name="T5" fmla="*/ 40105 h 19"/>
                  <a:gd name="T6" fmla="*/ 0 60000 65536"/>
                  <a:gd name="T7" fmla="*/ 0 60000 65536"/>
                  <a:gd name="T8" fmla="*/ 0 60000 65536"/>
                </a:gdLst>
                <a:ahLst/>
                <a:cxnLst>
                  <a:cxn ang="T6">
                    <a:pos x="T0" y="T1"/>
                  </a:cxn>
                  <a:cxn ang="T7">
                    <a:pos x="T2" y="T3"/>
                  </a:cxn>
                  <a:cxn ang="T8">
                    <a:pos x="T4" y="T5"/>
                  </a:cxn>
                </a:cxnLst>
                <a:rect l="0" t="0" r="r" b="b"/>
                <a:pathLst>
                  <a:path w="20" h="19">
                    <a:moveTo>
                      <a:pt x="18" y="16"/>
                    </a:moveTo>
                    <a:cubicBezTo>
                      <a:pt x="16" y="19"/>
                      <a:pt x="0" y="6"/>
                      <a:pt x="4" y="3"/>
                    </a:cubicBezTo>
                    <a:cubicBezTo>
                      <a:pt x="9" y="0"/>
                      <a:pt x="20" y="14"/>
                      <a:pt x="18" y="16"/>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2" name="Freeform 14"/>
              <p:cNvSpPr>
                <a:spLocks/>
              </p:cNvSpPr>
              <p:nvPr/>
            </p:nvSpPr>
            <p:spPr bwMode="auto">
              <a:xfrm>
                <a:off x="711013" y="3892550"/>
                <a:ext cx="38100" cy="31750"/>
              </a:xfrm>
              <a:custGeom>
                <a:avLst/>
                <a:gdLst>
                  <a:gd name="T0" fmla="*/ 27940 w 15"/>
                  <a:gd name="T1" fmla="*/ 4885 h 13"/>
                  <a:gd name="T2" fmla="*/ 10160 w 15"/>
                  <a:gd name="T3" fmla="*/ 26865 h 13"/>
                  <a:gd name="T4" fmla="*/ 27940 w 15"/>
                  <a:gd name="T5" fmla="*/ 4885 h 13"/>
                  <a:gd name="T6" fmla="*/ 0 60000 65536"/>
                  <a:gd name="T7" fmla="*/ 0 60000 65536"/>
                  <a:gd name="T8" fmla="*/ 0 60000 65536"/>
                </a:gdLst>
                <a:ahLst/>
                <a:cxnLst>
                  <a:cxn ang="T6">
                    <a:pos x="T0" y="T1"/>
                  </a:cxn>
                  <a:cxn ang="T7">
                    <a:pos x="T2" y="T3"/>
                  </a:cxn>
                  <a:cxn ang="T8">
                    <a:pos x="T4" y="T5"/>
                  </a:cxn>
                </a:cxnLst>
                <a:rect l="0" t="0" r="r" b="b"/>
                <a:pathLst>
                  <a:path w="15" h="13">
                    <a:moveTo>
                      <a:pt x="11" y="2"/>
                    </a:moveTo>
                    <a:cubicBezTo>
                      <a:pt x="6" y="0"/>
                      <a:pt x="0" y="9"/>
                      <a:pt x="4" y="11"/>
                    </a:cubicBezTo>
                    <a:cubicBezTo>
                      <a:pt x="7" y="13"/>
                      <a:pt x="15" y="4"/>
                      <a:pt x="11" y="2"/>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4" name="Freeform 15"/>
              <p:cNvSpPr>
                <a:spLocks/>
              </p:cNvSpPr>
              <p:nvPr/>
            </p:nvSpPr>
            <p:spPr bwMode="auto">
              <a:xfrm>
                <a:off x="760226" y="3886200"/>
                <a:ext cx="26987" cy="19050"/>
              </a:xfrm>
              <a:custGeom>
                <a:avLst/>
                <a:gdLst>
                  <a:gd name="T0" fmla="*/ 19627 w 11"/>
                  <a:gd name="T1" fmla="*/ 16669 h 8"/>
                  <a:gd name="T2" fmla="*/ 7360 w 11"/>
                  <a:gd name="T3" fmla="*/ 2381 h 8"/>
                  <a:gd name="T4" fmla="*/ 19627 w 11"/>
                  <a:gd name="T5" fmla="*/ 16669 h 8"/>
                  <a:gd name="T6" fmla="*/ 0 60000 65536"/>
                  <a:gd name="T7" fmla="*/ 0 60000 65536"/>
                  <a:gd name="T8" fmla="*/ 0 60000 65536"/>
                </a:gdLst>
                <a:ahLst/>
                <a:cxnLst>
                  <a:cxn ang="T6">
                    <a:pos x="T0" y="T1"/>
                  </a:cxn>
                  <a:cxn ang="T7">
                    <a:pos x="T2" y="T3"/>
                  </a:cxn>
                  <a:cxn ang="T8">
                    <a:pos x="T4" y="T5"/>
                  </a:cxn>
                </a:cxnLst>
                <a:rect l="0" t="0" r="r" b="b"/>
                <a:pathLst>
                  <a:path w="11" h="8">
                    <a:moveTo>
                      <a:pt x="8" y="7"/>
                    </a:moveTo>
                    <a:cubicBezTo>
                      <a:pt x="7" y="8"/>
                      <a:pt x="0" y="3"/>
                      <a:pt x="3" y="1"/>
                    </a:cubicBezTo>
                    <a:cubicBezTo>
                      <a:pt x="5" y="0"/>
                      <a:pt x="11" y="5"/>
                      <a:pt x="8" y="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5" name="Freeform 16"/>
              <p:cNvSpPr>
                <a:spLocks/>
              </p:cNvSpPr>
              <p:nvPr/>
            </p:nvSpPr>
            <p:spPr bwMode="auto">
              <a:xfrm>
                <a:off x="741176" y="3910013"/>
                <a:ext cx="34925" cy="31750"/>
              </a:xfrm>
              <a:custGeom>
                <a:avLst/>
                <a:gdLst>
                  <a:gd name="T0" fmla="*/ 22452 w 14"/>
                  <a:gd name="T1" fmla="*/ 2442 h 13"/>
                  <a:gd name="T2" fmla="*/ 2495 w 14"/>
                  <a:gd name="T3" fmla="*/ 14654 h 13"/>
                  <a:gd name="T4" fmla="*/ 17463 w 14"/>
                  <a:gd name="T5" fmla="*/ 26865 h 13"/>
                  <a:gd name="T6" fmla="*/ 22452 w 14"/>
                  <a:gd name="T7" fmla="*/ 2442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3">
                    <a:moveTo>
                      <a:pt x="9" y="1"/>
                    </a:moveTo>
                    <a:cubicBezTo>
                      <a:pt x="4" y="1"/>
                      <a:pt x="0" y="3"/>
                      <a:pt x="1" y="6"/>
                    </a:cubicBezTo>
                    <a:cubicBezTo>
                      <a:pt x="1" y="8"/>
                      <a:pt x="6" y="13"/>
                      <a:pt x="7" y="11"/>
                    </a:cubicBezTo>
                    <a:cubicBezTo>
                      <a:pt x="8" y="9"/>
                      <a:pt x="14" y="0"/>
                      <a:pt x="9" y="1"/>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6" name="Freeform 17"/>
              <p:cNvSpPr>
                <a:spLocks/>
              </p:cNvSpPr>
              <p:nvPr/>
            </p:nvSpPr>
            <p:spPr bwMode="auto">
              <a:xfrm>
                <a:off x="663388" y="3940175"/>
                <a:ext cx="26988" cy="26988"/>
              </a:xfrm>
              <a:custGeom>
                <a:avLst/>
                <a:gdLst>
                  <a:gd name="T0" fmla="*/ 24535 w 11"/>
                  <a:gd name="T1" fmla="*/ 19627 h 11"/>
                  <a:gd name="T2" fmla="*/ 4907 w 11"/>
                  <a:gd name="T3" fmla="*/ 17174 h 11"/>
                  <a:gd name="T4" fmla="*/ 14721 w 11"/>
                  <a:gd name="T5" fmla="*/ 2453 h 11"/>
                  <a:gd name="T6" fmla="*/ 24535 w 11"/>
                  <a:gd name="T7" fmla="*/ 1962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1">
                    <a:moveTo>
                      <a:pt x="10" y="8"/>
                    </a:moveTo>
                    <a:cubicBezTo>
                      <a:pt x="8" y="11"/>
                      <a:pt x="3" y="10"/>
                      <a:pt x="2" y="7"/>
                    </a:cubicBezTo>
                    <a:cubicBezTo>
                      <a:pt x="0" y="5"/>
                      <a:pt x="4" y="0"/>
                      <a:pt x="6" y="1"/>
                    </a:cubicBezTo>
                    <a:cubicBezTo>
                      <a:pt x="9" y="2"/>
                      <a:pt x="11" y="6"/>
                      <a:pt x="10" y="8"/>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7" name="Freeform 18"/>
              <p:cNvSpPr>
                <a:spLocks/>
              </p:cNvSpPr>
              <p:nvPr/>
            </p:nvSpPr>
            <p:spPr bwMode="auto">
              <a:xfrm>
                <a:off x="709426" y="3929063"/>
                <a:ext cx="28575" cy="22225"/>
              </a:xfrm>
              <a:custGeom>
                <a:avLst/>
                <a:gdLst>
                  <a:gd name="T0" fmla="*/ 21431 w 12"/>
                  <a:gd name="T1" fmla="*/ 19756 h 9"/>
                  <a:gd name="T2" fmla="*/ 9525 w 12"/>
                  <a:gd name="T3" fmla="*/ 0 h 9"/>
                  <a:gd name="T4" fmla="*/ 21431 w 12"/>
                  <a:gd name="T5" fmla="*/ 19756 h 9"/>
                  <a:gd name="T6" fmla="*/ 0 60000 65536"/>
                  <a:gd name="T7" fmla="*/ 0 60000 65536"/>
                  <a:gd name="T8" fmla="*/ 0 60000 65536"/>
                </a:gdLst>
                <a:ahLst/>
                <a:cxnLst>
                  <a:cxn ang="T6">
                    <a:pos x="T0" y="T1"/>
                  </a:cxn>
                  <a:cxn ang="T7">
                    <a:pos x="T2" y="T3"/>
                  </a:cxn>
                  <a:cxn ang="T8">
                    <a:pos x="T4" y="T5"/>
                  </a:cxn>
                </a:cxnLst>
                <a:rect l="0" t="0" r="r" b="b"/>
                <a:pathLst>
                  <a:path w="12" h="9">
                    <a:moveTo>
                      <a:pt x="9" y="8"/>
                    </a:moveTo>
                    <a:cubicBezTo>
                      <a:pt x="5" y="9"/>
                      <a:pt x="0" y="1"/>
                      <a:pt x="4" y="0"/>
                    </a:cubicBezTo>
                    <a:cubicBezTo>
                      <a:pt x="7" y="0"/>
                      <a:pt x="12" y="7"/>
                      <a:pt x="9" y="8"/>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8" name="Freeform 19"/>
              <p:cNvSpPr>
                <a:spLocks/>
              </p:cNvSpPr>
              <p:nvPr/>
            </p:nvSpPr>
            <p:spPr bwMode="auto">
              <a:xfrm>
                <a:off x="990413" y="3684588"/>
                <a:ext cx="53975" cy="53975"/>
              </a:xfrm>
              <a:custGeom>
                <a:avLst/>
                <a:gdLst>
                  <a:gd name="T0" fmla="*/ 41708 w 22"/>
                  <a:gd name="T1" fmla="*/ 2453 h 22"/>
                  <a:gd name="T2" fmla="*/ 7360 w 22"/>
                  <a:gd name="T3" fmla="*/ 41708 h 22"/>
                  <a:gd name="T4" fmla="*/ 39255 w 22"/>
                  <a:gd name="T5" fmla="*/ 41708 h 22"/>
                  <a:gd name="T6" fmla="*/ 41708 w 22"/>
                  <a:gd name="T7" fmla="*/ 2453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2">
                    <a:moveTo>
                      <a:pt x="17" y="1"/>
                    </a:moveTo>
                    <a:cubicBezTo>
                      <a:pt x="14" y="2"/>
                      <a:pt x="0" y="15"/>
                      <a:pt x="3" y="17"/>
                    </a:cubicBezTo>
                    <a:cubicBezTo>
                      <a:pt x="6" y="21"/>
                      <a:pt x="13" y="22"/>
                      <a:pt x="16" y="17"/>
                    </a:cubicBezTo>
                    <a:cubicBezTo>
                      <a:pt x="18" y="13"/>
                      <a:pt x="22" y="0"/>
                      <a:pt x="17" y="1"/>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39" name="Freeform 35"/>
              <p:cNvSpPr>
                <a:spLocks/>
              </p:cNvSpPr>
              <p:nvPr/>
            </p:nvSpPr>
            <p:spPr bwMode="auto">
              <a:xfrm>
                <a:off x="1758763" y="877888"/>
                <a:ext cx="708025" cy="1397000"/>
              </a:xfrm>
              <a:custGeom>
                <a:avLst/>
                <a:gdLst>
                  <a:gd name="T0" fmla="*/ 443434 w 289"/>
                  <a:gd name="T1" fmla="*/ 1130322 h 571"/>
                  <a:gd name="T2" fmla="*/ 399336 w 289"/>
                  <a:gd name="T3" fmla="*/ 1215953 h 571"/>
                  <a:gd name="T4" fmla="*/ 487533 w 289"/>
                  <a:gd name="T5" fmla="*/ 1223292 h 571"/>
                  <a:gd name="T6" fmla="*/ 482633 w 289"/>
                  <a:gd name="T7" fmla="*/ 1355408 h 571"/>
                  <a:gd name="T8" fmla="*/ 646777 w 289"/>
                  <a:gd name="T9" fmla="*/ 1282011 h 571"/>
                  <a:gd name="T10" fmla="*/ 644327 w 289"/>
                  <a:gd name="T11" fmla="*/ 1211060 h 571"/>
                  <a:gd name="T12" fmla="*/ 688426 w 289"/>
                  <a:gd name="T13" fmla="*/ 1093623 h 571"/>
                  <a:gd name="T14" fmla="*/ 708025 w 289"/>
                  <a:gd name="T15" fmla="*/ 922363 h 571"/>
                  <a:gd name="T16" fmla="*/ 685976 w 289"/>
                  <a:gd name="T17" fmla="*/ 724189 h 571"/>
                  <a:gd name="T18" fmla="*/ 614928 w 289"/>
                  <a:gd name="T19" fmla="*/ 648345 h 571"/>
                  <a:gd name="T20" fmla="*/ 502232 w 289"/>
                  <a:gd name="T21" fmla="*/ 574947 h 571"/>
                  <a:gd name="T22" fmla="*/ 453234 w 289"/>
                  <a:gd name="T23" fmla="*/ 545588 h 571"/>
                  <a:gd name="T24" fmla="*/ 330738 w 289"/>
                  <a:gd name="T25" fmla="*/ 479531 h 571"/>
                  <a:gd name="T26" fmla="*/ 318489 w 289"/>
                  <a:gd name="T27" fmla="*/ 381667 h 571"/>
                  <a:gd name="T28" fmla="*/ 330738 w 289"/>
                  <a:gd name="T29" fmla="*/ 276464 h 571"/>
                  <a:gd name="T30" fmla="*/ 271940 w 289"/>
                  <a:gd name="T31" fmla="*/ 217746 h 571"/>
                  <a:gd name="T32" fmla="*/ 249891 w 289"/>
                  <a:gd name="T33" fmla="*/ 137009 h 571"/>
                  <a:gd name="T34" fmla="*/ 164144 w 289"/>
                  <a:gd name="T35" fmla="*/ 83184 h 571"/>
                  <a:gd name="T36" fmla="*/ 156794 w 289"/>
                  <a:gd name="T37" fmla="*/ 0 h 571"/>
                  <a:gd name="T38" fmla="*/ 75947 w 289"/>
                  <a:gd name="T39" fmla="*/ 51378 h 571"/>
                  <a:gd name="T40" fmla="*/ 48998 w 289"/>
                  <a:gd name="T41" fmla="*/ 110096 h 571"/>
                  <a:gd name="T42" fmla="*/ 63698 w 289"/>
                  <a:gd name="T43" fmla="*/ 146795 h 571"/>
                  <a:gd name="T44" fmla="*/ 2450 w 289"/>
                  <a:gd name="T45" fmla="*/ 212853 h 571"/>
                  <a:gd name="T46" fmla="*/ 56348 w 289"/>
                  <a:gd name="T47" fmla="*/ 193280 h 571"/>
                  <a:gd name="T48" fmla="*/ 71047 w 289"/>
                  <a:gd name="T49" fmla="*/ 269124 h 571"/>
                  <a:gd name="T50" fmla="*/ 129845 w 289"/>
                  <a:gd name="T51" fmla="*/ 325396 h 571"/>
                  <a:gd name="T52" fmla="*/ 173944 w 289"/>
                  <a:gd name="T53" fmla="*/ 393900 h 571"/>
                  <a:gd name="T54" fmla="*/ 284190 w 289"/>
                  <a:gd name="T55" fmla="*/ 592074 h 571"/>
                  <a:gd name="T56" fmla="*/ 411585 w 289"/>
                  <a:gd name="T57" fmla="*/ 746208 h 571"/>
                  <a:gd name="T58" fmla="*/ 399336 w 289"/>
                  <a:gd name="T59" fmla="*/ 907683 h 571"/>
                  <a:gd name="T60" fmla="*/ 316039 w 289"/>
                  <a:gd name="T61" fmla="*/ 956615 h 571"/>
                  <a:gd name="T62" fmla="*/ 418935 w 289"/>
                  <a:gd name="T63" fmla="*/ 1078944 h 5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9" h="571">
                    <a:moveTo>
                      <a:pt x="171" y="441"/>
                    </a:moveTo>
                    <a:cubicBezTo>
                      <a:pt x="168" y="449"/>
                      <a:pt x="179" y="451"/>
                      <a:pt x="181" y="462"/>
                    </a:cubicBezTo>
                    <a:cubicBezTo>
                      <a:pt x="183" y="473"/>
                      <a:pt x="168" y="466"/>
                      <a:pt x="169" y="475"/>
                    </a:cubicBezTo>
                    <a:cubicBezTo>
                      <a:pt x="169" y="483"/>
                      <a:pt x="167" y="489"/>
                      <a:pt x="163" y="497"/>
                    </a:cubicBezTo>
                    <a:cubicBezTo>
                      <a:pt x="159" y="506"/>
                      <a:pt x="168" y="510"/>
                      <a:pt x="175" y="519"/>
                    </a:cubicBezTo>
                    <a:cubicBezTo>
                      <a:pt x="181" y="529"/>
                      <a:pt x="195" y="501"/>
                      <a:pt x="199" y="500"/>
                    </a:cubicBezTo>
                    <a:cubicBezTo>
                      <a:pt x="202" y="499"/>
                      <a:pt x="205" y="501"/>
                      <a:pt x="203" y="509"/>
                    </a:cubicBezTo>
                    <a:cubicBezTo>
                      <a:pt x="202" y="517"/>
                      <a:pt x="196" y="540"/>
                      <a:pt x="197" y="554"/>
                    </a:cubicBezTo>
                    <a:cubicBezTo>
                      <a:pt x="197" y="568"/>
                      <a:pt x="207" y="571"/>
                      <a:pt x="214" y="569"/>
                    </a:cubicBezTo>
                    <a:cubicBezTo>
                      <a:pt x="219" y="569"/>
                      <a:pt x="245" y="543"/>
                      <a:pt x="264" y="524"/>
                    </a:cubicBezTo>
                    <a:cubicBezTo>
                      <a:pt x="265" y="520"/>
                      <a:pt x="266" y="518"/>
                      <a:pt x="267" y="515"/>
                    </a:cubicBezTo>
                    <a:cubicBezTo>
                      <a:pt x="271" y="508"/>
                      <a:pt x="255" y="499"/>
                      <a:pt x="263" y="495"/>
                    </a:cubicBezTo>
                    <a:cubicBezTo>
                      <a:pt x="271" y="491"/>
                      <a:pt x="279" y="479"/>
                      <a:pt x="279" y="469"/>
                    </a:cubicBezTo>
                    <a:cubicBezTo>
                      <a:pt x="279" y="459"/>
                      <a:pt x="283" y="453"/>
                      <a:pt x="281" y="447"/>
                    </a:cubicBezTo>
                    <a:cubicBezTo>
                      <a:pt x="278" y="441"/>
                      <a:pt x="267" y="423"/>
                      <a:pt x="272" y="410"/>
                    </a:cubicBezTo>
                    <a:cubicBezTo>
                      <a:pt x="277" y="397"/>
                      <a:pt x="289" y="390"/>
                      <a:pt x="289" y="377"/>
                    </a:cubicBezTo>
                    <a:cubicBezTo>
                      <a:pt x="289" y="363"/>
                      <a:pt x="288" y="341"/>
                      <a:pt x="282" y="331"/>
                    </a:cubicBezTo>
                    <a:cubicBezTo>
                      <a:pt x="276" y="320"/>
                      <a:pt x="283" y="302"/>
                      <a:pt x="280" y="296"/>
                    </a:cubicBezTo>
                    <a:cubicBezTo>
                      <a:pt x="277" y="290"/>
                      <a:pt x="270" y="282"/>
                      <a:pt x="271" y="273"/>
                    </a:cubicBezTo>
                    <a:cubicBezTo>
                      <a:pt x="262" y="270"/>
                      <a:pt x="254" y="267"/>
                      <a:pt x="251" y="265"/>
                    </a:cubicBezTo>
                    <a:cubicBezTo>
                      <a:pt x="243" y="262"/>
                      <a:pt x="225" y="257"/>
                      <a:pt x="221" y="250"/>
                    </a:cubicBezTo>
                    <a:cubicBezTo>
                      <a:pt x="216" y="243"/>
                      <a:pt x="205" y="241"/>
                      <a:pt x="205" y="235"/>
                    </a:cubicBezTo>
                    <a:cubicBezTo>
                      <a:pt x="205" y="229"/>
                      <a:pt x="199" y="232"/>
                      <a:pt x="194" y="232"/>
                    </a:cubicBezTo>
                    <a:cubicBezTo>
                      <a:pt x="189" y="232"/>
                      <a:pt x="190" y="223"/>
                      <a:pt x="185" y="223"/>
                    </a:cubicBezTo>
                    <a:cubicBezTo>
                      <a:pt x="181" y="224"/>
                      <a:pt x="174" y="234"/>
                      <a:pt x="167" y="226"/>
                    </a:cubicBezTo>
                    <a:cubicBezTo>
                      <a:pt x="161" y="218"/>
                      <a:pt x="146" y="201"/>
                      <a:pt x="135" y="196"/>
                    </a:cubicBezTo>
                    <a:cubicBezTo>
                      <a:pt x="123" y="191"/>
                      <a:pt x="143" y="178"/>
                      <a:pt x="138" y="173"/>
                    </a:cubicBezTo>
                    <a:cubicBezTo>
                      <a:pt x="133" y="167"/>
                      <a:pt x="128" y="164"/>
                      <a:pt x="130" y="156"/>
                    </a:cubicBezTo>
                    <a:cubicBezTo>
                      <a:pt x="132" y="148"/>
                      <a:pt x="117" y="137"/>
                      <a:pt x="121" y="128"/>
                    </a:cubicBezTo>
                    <a:cubicBezTo>
                      <a:pt x="125" y="119"/>
                      <a:pt x="137" y="119"/>
                      <a:pt x="135" y="113"/>
                    </a:cubicBezTo>
                    <a:cubicBezTo>
                      <a:pt x="133" y="108"/>
                      <a:pt x="136" y="103"/>
                      <a:pt x="129" y="101"/>
                    </a:cubicBezTo>
                    <a:cubicBezTo>
                      <a:pt x="121" y="99"/>
                      <a:pt x="111" y="97"/>
                      <a:pt x="111" y="89"/>
                    </a:cubicBezTo>
                    <a:cubicBezTo>
                      <a:pt x="112" y="86"/>
                      <a:pt x="114" y="80"/>
                      <a:pt x="117" y="73"/>
                    </a:cubicBezTo>
                    <a:cubicBezTo>
                      <a:pt x="109" y="65"/>
                      <a:pt x="103" y="59"/>
                      <a:pt x="102" y="56"/>
                    </a:cubicBezTo>
                    <a:cubicBezTo>
                      <a:pt x="99" y="50"/>
                      <a:pt x="88" y="51"/>
                      <a:pt x="87" y="49"/>
                    </a:cubicBezTo>
                    <a:cubicBezTo>
                      <a:pt x="85" y="46"/>
                      <a:pt x="65" y="41"/>
                      <a:pt x="67" y="34"/>
                    </a:cubicBezTo>
                    <a:cubicBezTo>
                      <a:pt x="69" y="27"/>
                      <a:pt x="70" y="16"/>
                      <a:pt x="67" y="8"/>
                    </a:cubicBezTo>
                    <a:cubicBezTo>
                      <a:pt x="67" y="7"/>
                      <a:pt x="66" y="4"/>
                      <a:pt x="64" y="0"/>
                    </a:cubicBezTo>
                    <a:cubicBezTo>
                      <a:pt x="58" y="2"/>
                      <a:pt x="45" y="5"/>
                      <a:pt x="44" y="9"/>
                    </a:cubicBezTo>
                    <a:cubicBezTo>
                      <a:pt x="43" y="13"/>
                      <a:pt x="34" y="18"/>
                      <a:pt x="31" y="21"/>
                    </a:cubicBezTo>
                    <a:cubicBezTo>
                      <a:pt x="27" y="24"/>
                      <a:pt x="29" y="30"/>
                      <a:pt x="30" y="38"/>
                    </a:cubicBezTo>
                    <a:cubicBezTo>
                      <a:pt x="32" y="45"/>
                      <a:pt x="23" y="45"/>
                      <a:pt x="20" y="45"/>
                    </a:cubicBezTo>
                    <a:cubicBezTo>
                      <a:pt x="18" y="45"/>
                      <a:pt x="16" y="52"/>
                      <a:pt x="16" y="55"/>
                    </a:cubicBezTo>
                    <a:cubicBezTo>
                      <a:pt x="16" y="59"/>
                      <a:pt x="25" y="58"/>
                      <a:pt x="26" y="60"/>
                    </a:cubicBezTo>
                    <a:cubicBezTo>
                      <a:pt x="27" y="62"/>
                      <a:pt x="16" y="65"/>
                      <a:pt x="14" y="69"/>
                    </a:cubicBezTo>
                    <a:cubicBezTo>
                      <a:pt x="13" y="72"/>
                      <a:pt x="2" y="84"/>
                      <a:pt x="1" y="87"/>
                    </a:cubicBezTo>
                    <a:cubicBezTo>
                      <a:pt x="0" y="89"/>
                      <a:pt x="12" y="84"/>
                      <a:pt x="13" y="81"/>
                    </a:cubicBezTo>
                    <a:cubicBezTo>
                      <a:pt x="15" y="79"/>
                      <a:pt x="21" y="75"/>
                      <a:pt x="23" y="79"/>
                    </a:cubicBezTo>
                    <a:cubicBezTo>
                      <a:pt x="24" y="82"/>
                      <a:pt x="21" y="85"/>
                      <a:pt x="19" y="89"/>
                    </a:cubicBezTo>
                    <a:cubicBezTo>
                      <a:pt x="22" y="95"/>
                      <a:pt x="26" y="108"/>
                      <a:pt x="29" y="110"/>
                    </a:cubicBezTo>
                    <a:cubicBezTo>
                      <a:pt x="34" y="113"/>
                      <a:pt x="31" y="121"/>
                      <a:pt x="28" y="128"/>
                    </a:cubicBezTo>
                    <a:cubicBezTo>
                      <a:pt x="25" y="135"/>
                      <a:pt x="49" y="129"/>
                      <a:pt x="53" y="133"/>
                    </a:cubicBezTo>
                    <a:cubicBezTo>
                      <a:pt x="57" y="138"/>
                      <a:pt x="54" y="153"/>
                      <a:pt x="55" y="161"/>
                    </a:cubicBezTo>
                    <a:cubicBezTo>
                      <a:pt x="57" y="170"/>
                      <a:pt x="66" y="155"/>
                      <a:pt x="71" y="161"/>
                    </a:cubicBezTo>
                    <a:cubicBezTo>
                      <a:pt x="75" y="166"/>
                      <a:pt x="109" y="193"/>
                      <a:pt x="114" y="201"/>
                    </a:cubicBezTo>
                    <a:cubicBezTo>
                      <a:pt x="119" y="208"/>
                      <a:pt x="116" y="225"/>
                      <a:pt x="116" y="242"/>
                    </a:cubicBezTo>
                    <a:cubicBezTo>
                      <a:pt x="116" y="259"/>
                      <a:pt x="155" y="271"/>
                      <a:pt x="160" y="276"/>
                    </a:cubicBezTo>
                    <a:cubicBezTo>
                      <a:pt x="165" y="281"/>
                      <a:pt x="169" y="301"/>
                      <a:pt x="168" y="305"/>
                    </a:cubicBezTo>
                    <a:cubicBezTo>
                      <a:pt x="167" y="309"/>
                      <a:pt x="169" y="329"/>
                      <a:pt x="169" y="339"/>
                    </a:cubicBezTo>
                    <a:cubicBezTo>
                      <a:pt x="170" y="349"/>
                      <a:pt x="166" y="362"/>
                      <a:pt x="163" y="371"/>
                    </a:cubicBezTo>
                    <a:cubicBezTo>
                      <a:pt x="159" y="381"/>
                      <a:pt x="144" y="373"/>
                      <a:pt x="137" y="381"/>
                    </a:cubicBezTo>
                    <a:cubicBezTo>
                      <a:pt x="135" y="384"/>
                      <a:pt x="132" y="388"/>
                      <a:pt x="129" y="391"/>
                    </a:cubicBezTo>
                    <a:cubicBezTo>
                      <a:pt x="145" y="402"/>
                      <a:pt x="162" y="415"/>
                      <a:pt x="165" y="418"/>
                    </a:cubicBezTo>
                    <a:cubicBezTo>
                      <a:pt x="172" y="423"/>
                      <a:pt x="175" y="433"/>
                      <a:pt x="171" y="441"/>
                    </a:cubicBezTo>
                    <a:close/>
                  </a:path>
                </a:pathLst>
              </a:custGeom>
              <a:noFill/>
              <a:ln w="6350" cmpd="sng">
                <a:solidFill>
                  <a:schemeClr val="tx1"/>
                </a:solidFill>
                <a:round/>
                <a:headEnd/>
                <a:tailEnd/>
              </a:ln>
            </p:spPr>
            <p:txBody>
              <a:bodyPr/>
              <a:lstStyle/>
              <a:p>
                <a:endParaRPr lang="es-CO">
                  <a:latin typeface="Times New Roman"/>
                  <a:cs typeface="Times New Roman"/>
                </a:endParaRPr>
              </a:p>
            </p:txBody>
          </p:sp>
          <p:sp>
            <p:nvSpPr>
              <p:cNvPr id="40" name="Freeform 36"/>
              <p:cNvSpPr>
                <a:spLocks/>
              </p:cNvSpPr>
              <p:nvPr/>
            </p:nvSpPr>
            <p:spPr bwMode="auto">
              <a:xfrm>
                <a:off x="1915926" y="750888"/>
                <a:ext cx="211137" cy="306387"/>
              </a:xfrm>
              <a:custGeom>
                <a:avLst/>
                <a:gdLst>
                  <a:gd name="T0" fmla="*/ 7365 w 86"/>
                  <a:gd name="T1" fmla="*/ 210795 h 125"/>
                  <a:gd name="T2" fmla="*/ 56467 w 86"/>
                  <a:gd name="T3" fmla="*/ 247562 h 125"/>
                  <a:gd name="T4" fmla="*/ 93293 w 86"/>
                  <a:gd name="T5" fmla="*/ 264719 h 125"/>
                  <a:gd name="T6" fmla="*/ 130119 w 86"/>
                  <a:gd name="T7" fmla="*/ 306388 h 125"/>
                  <a:gd name="T8" fmla="*/ 174311 w 86"/>
                  <a:gd name="T9" fmla="*/ 220599 h 125"/>
                  <a:gd name="T10" fmla="*/ 211137 w 86"/>
                  <a:gd name="T11" fmla="*/ 191186 h 125"/>
                  <a:gd name="T12" fmla="*/ 208682 w 86"/>
                  <a:gd name="T13" fmla="*/ 78435 h 125"/>
                  <a:gd name="T14" fmla="*/ 171856 w 86"/>
                  <a:gd name="T15" fmla="*/ 0 h 125"/>
                  <a:gd name="T16" fmla="*/ 125209 w 86"/>
                  <a:gd name="T17" fmla="*/ 14707 h 125"/>
                  <a:gd name="T18" fmla="*/ 68742 w 86"/>
                  <a:gd name="T19" fmla="*/ 90691 h 125"/>
                  <a:gd name="T20" fmla="*/ 46647 w 86"/>
                  <a:gd name="T21" fmla="*/ 85789 h 125"/>
                  <a:gd name="T22" fmla="*/ 9820 w 86"/>
                  <a:gd name="T23" fmla="*/ 122555 h 125"/>
                  <a:gd name="T24" fmla="*/ 0 w 86"/>
                  <a:gd name="T25" fmla="*/ 127457 h 125"/>
                  <a:gd name="T26" fmla="*/ 7365 w 86"/>
                  <a:gd name="T27" fmla="*/ 147066 h 125"/>
                  <a:gd name="T28" fmla="*/ 7365 w 86"/>
                  <a:gd name="T29" fmla="*/ 210795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6" h="125">
                    <a:moveTo>
                      <a:pt x="3" y="86"/>
                    </a:moveTo>
                    <a:cubicBezTo>
                      <a:pt x="1" y="93"/>
                      <a:pt x="21" y="98"/>
                      <a:pt x="23" y="101"/>
                    </a:cubicBezTo>
                    <a:cubicBezTo>
                      <a:pt x="24" y="103"/>
                      <a:pt x="35" y="102"/>
                      <a:pt x="38" y="108"/>
                    </a:cubicBezTo>
                    <a:cubicBezTo>
                      <a:pt x="39" y="111"/>
                      <a:pt x="45" y="117"/>
                      <a:pt x="53" y="125"/>
                    </a:cubicBezTo>
                    <a:cubicBezTo>
                      <a:pt x="60" y="111"/>
                      <a:pt x="69" y="94"/>
                      <a:pt x="71" y="90"/>
                    </a:cubicBezTo>
                    <a:cubicBezTo>
                      <a:pt x="74" y="83"/>
                      <a:pt x="86" y="85"/>
                      <a:pt x="86" y="78"/>
                    </a:cubicBezTo>
                    <a:cubicBezTo>
                      <a:pt x="86" y="71"/>
                      <a:pt x="82" y="37"/>
                      <a:pt x="85" y="32"/>
                    </a:cubicBezTo>
                    <a:cubicBezTo>
                      <a:pt x="85" y="31"/>
                      <a:pt x="79" y="17"/>
                      <a:pt x="70" y="0"/>
                    </a:cubicBezTo>
                    <a:cubicBezTo>
                      <a:pt x="61" y="0"/>
                      <a:pt x="54" y="3"/>
                      <a:pt x="51" y="6"/>
                    </a:cubicBezTo>
                    <a:cubicBezTo>
                      <a:pt x="48" y="9"/>
                      <a:pt x="31" y="34"/>
                      <a:pt x="28" y="37"/>
                    </a:cubicBezTo>
                    <a:cubicBezTo>
                      <a:pt x="25" y="40"/>
                      <a:pt x="24" y="33"/>
                      <a:pt x="19" y="35"/>
                    </a:cubicBezTo>
                    <a:cubicBezTo>
                      <a:pt x="14" y="36"/>
                      <a:pt x="5" y="47"/>
                      <a:pt x="4" y="50"/>
                    </a:cubicBezTo>
                    <a:cubicBezTo>
                      <a:pt x="3" y="51"/>
                      <a:pt x="2" y="51"/>
                      <a:pt x="0" y="52"/>
                    </a:cubicBezTo>
                    <a:cubicBezTo>
                      <a:pt x="2" y="56"/>
                      <a:pt x="3" y="59"/>
                      <a:pt x="3" y="60"/>
                    </a:cubicBezTo>
                    <a:cubicBezTo>
                      <a:pt x="6" y="68"/>
                      <a:pt x="5" y="79"/>
                      <a:pt x="3" y="86"/>
                    </a:cubicBezTo>
                    <a:close/>
                  </a:path>
                </a:pathLst>
              </a:custGeom>
              <a:noFill/>
              <a:ln w="6350" cmpd="sng">
                <a:solidFill>
                  <a:schemeClr val="tx1"/>
                </a:solidFill>
                <a:round/>
                <a:headEnd/>
                <a:tailEnd/>
              </a:ln>
            </p:spPr>
            <p:txBody>
              <a:bodyPr/>
              <a:lstStyle/>
              <a:p>
                <a:endParaRPr lang="es-CO">
                  <a:latin typeface="Times New Roman"/>
                  <a:cs typeface="Times New Roman"/>
                </a:endParaRPr>
              </a:p>
            </p:txBody>
          </p:sp>
          <p:sp>
            <p:nvSpPr>
              <p:cNvPr id="41" name="Freeform 37"/>
              <p:cNvSpPr>
                <a:spLocks/>
              </p:cNvSpPr>
              <p:nvPr/>
            </p:nvSpPr>
            <p:spPr bwMode="auto">
              <a:xfrm>
                <a:off x="1661926" y="3124200"/>
                <a:ext cx="182562" cy="257175"/>
              </a:xfrm>
              <a:custGeom>
                <a:avLst/>
                <a:gdLst>
                  <a:gd name="T0" fmla="*/ 58420 w 75"/>
                  <a:gd name="T1" fmla="*/ 41638 h 105"/>
                  <a:gd name="T2" fmla="*/ 9737 w 75"/>
                  <a:gd name="T3" fmla="*/ 46536 h 105"/>
                  <a:gd name="T4" fmla="*/ 58420 w 75"/>
                  <a:gd name="T5" fmla="*/ 257175 h 105"/>
                  <a:gd name="T6" fmla="*/ 80327 w 75"/>
                  <a:gd name="T7" fmla="*/ 200841 h 105"/>
                  <a:gd name="T8" fmla="*/ 119274 w 75"/>
                  <a:gd name="T9" fmla="*/ 100421 h 105"/>
                  <a:gd name="T10" fmla="*/ 182562 w 75"/>
                  <a:gd name="T11" fmla="*/ 19594 h 105"/>
                  <a:gd name="T12" fmla="*/ 111971 w 75"/>
                  <a:gd name="T13" fmla="*/ 2449 h 105"/>
                  <a:gd name="T14" fmla="*/ 77893 w 75"/>
                  <a:gd name="T15" fmla="*/ 0 h 105"/>
                  <a:gd name="T16" fmla="*/ 58420 w 75"/>
                  <a:gd name="T17" fmla="*/ 41638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5">
                    <a:moveTo>
                      <a:pt x="24" y="17"/>
                    </a:moveTo>
                    <a:cubicBezTo>
                      <a:pt x="17" y="21"/>
                      <a:pt x="10" y="11"/>
                      <a:pt x="4" y="19"/>
                    </a:cubicBezTo>
                    <a:cubicBezTo>
                      <a:pt x="0" y="25"/>
                      <a:pt x="14" y="71"/>
                      <a:pt x="24" y="105"/>
                    </a:cubicBezTo>
                    <a:cubicBezTo>
                      <a:pt x="27" y="98"/>
                      <a:pt x="28" y="87"/>
                      <a:pt x="33" y="82"/>
                    </a:cubicBezTo>
                    <a:cubicBezTo>
                      <a:pt x="39" y="76"/>
                      <a:pt x="48" y="49"/>
                      <a:pt x="49" y="41"/>
                    </a:cubicBezTo>
                    <a:cubicBezTo>
                      <a:pt x="49" y="34"/>
                      <a:pt x="73" y="19"/>
                      <a:pt x="75" y="8"/>
                    </a:cubicBezTo>
                    <a:cubicBezTo>
                      <a:pt x="63" y="5"/>
                      <a:pt x="52" y="3"/>
                      <a:pt x="46" y="1"/>
                    </a:cubicBezTo>
                    <a:cubicBezTo>
                      <a:pt x="40" y="0"/>
                      <a:pt x="35" y="0"/>
                      <a:pt x="32" y="0"/>
                    </a:cubicBezTo>
                    <a:cubicBezTo>
                      <a:pt x="30" y="7"/>
                      <a:pt x="28" y="15"/>
                      <a:pt x="24" y="1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2" name="Freeform 38"/>
              <p:cNvSpPr>
                <a:spLocks/>
              </p:cNvSpPr>
              <p:nvPr/>
            </p:nvSpPr>
            <p:spPr bwMode="auto">
              <a:xfrm>
                <a:off x="1196788" y="1568450"/>
                <a:ext cx="1220788" cy="1284288"/>
              </a:xfrm>
              <a:custGeom>
                <a:avLst/>
                <a:gdLst>
                  <a:gd name="T0" fmla="*/ 1044642 w 499"/>
                  <a:gd name="T1" fmla="*/ 665383 h 525"/>
                  <a:gd name="T2" fmla="*/ 1049535 w 499"/>
                  <a:gd name="T3" fmla="*/ 533285 h 525"/>
                  <a:gd name="T4" fmla="*/ 961462 w 499"/>
                  <a:gd name="T5" fmla="*/ 525946 h 525"/>
                  <a:gd name="T6" fmla="*/ 1005499 w 499"/>
                  <a:gd name="T7" fmla="*/ 440327 h 525"/>
                  <a:gd name="T8" fmla="*/ 966355 w 499"/>
                  <a:gd name="T9" fmla="*/ 332691 h 525"/>
                  <a:gd name="T10" fmla="*/ 851371 w 499"/>
                  <a:gd name="T11" fmla="*/ 305783 h 525"/>
                  <a:gd name="T12" fmla="*/ 687458 w 499"/>
                  <a:gd name="T13" fmla="*/ 364493 h 525"/>
                  <a:gd name="T14" fmla="*/ 628743 w 499"/>
                  <a:gd name="T15" fmla="*/ 442773 h 525"/>
                  <a:gd name="T16" fmla="*/ 550456 w 499"/>
                  <a:gd name="T17" fmla="*/ 499037 h 525"/>
                  <a:gd name="T18" fmla="*/ 310702 w 499"/>
                  <a:gd name="T19" fmla="*/ 560194 h 525"/>
                  <a:gd name="T20" fmla="*/ 261772 w 499"/>
                  <a:gd name="T21" fmla="*/ 357154 h 525"/>
                  <a:gd name="T22" fmla="*/ 357184 w 499"/>
                  <a:gd name="T23" fmla="*/ 190808 h 525"/>
                  <a:gd name="T24" fmla="*/ 305809 w 499"/>
                  <a:gd name="T25" fmla="*/ 80727 h 525"/>
                  <a:gd name="T26" fmla="*/ 242200 w 499"/>
                  <a:gd name="T27" fmla="*/ 31801 h 525"/>
                  <a:gd name="T28" fmla="*/ 129663 w 499"/>
                  <a:gd name="T29" fmla="*/ 88065 h 525"/>
                  <a:gd name="T30" fmla="*/ 119877 w 499"/>
                  <a:gd name="T31" fmla="*/ 136991 h 525"/>
                  <a:gd name="T32" fmla="*/ 154128 w 499"/>
                  <a:gd name="T33" fmla="*/ 239734 h 525"/>
                  <a:gd name="T34" fmla="*/ 122323 w 499"/>
                  <a:gd name="T35" fmla="*/ 354708 h 525"/>
                  <a:gd name="T36" fmla="*/ 100305 w 499"/>
                  <a:gd name="T37" fmla="*/ 298444 h 525"/>
                  <a:gd name="T38" fmla="*/ 63608 w 499"/>
                  <a:gd name="T39" fmla="*/ 313121 h 525"/>
                  <a:gd name="T40" fmla="*/ 14679 w 499"/>
                  <a:gd name="T41" fmla="*/ 401187 h 525"/>
                  <a:gd name="T42" fmla="*/ 200610 w 499"/>
                  <a:gd name="T43" fmla="*/ 574871 h 525"/>
                  <a:gd name="T44" fmla="*/ 237307 w 499"/>
                  <a:gd name="T45" fmla="*/ 704523 h 525"/>
                  <a:gd name="T46" fmla="*/ 134556 w 499"/>
                  <a:gd name="T47" fmla="*/ 697184 h 525"/>
                  <a:gd name="T48" fmla="*/ 112538 w 499"/>
                  <a:gd name="T49" fmla="*/ 755895 h 525"/>
                  <a:gd name="T50" fmla="*/ 73394 w 499"/>
                  <a:gd name="T51" fmla="*/ 773018 h 525"/>
                  <a:gd name="T52" fmla="*/ 100305 w 499"/>
                  <a:gd name="T53" fmla="*/ 826836 h 525"/>
                  <a:gd name="T54" fmla="*/ 132109 w 499"/>
                  <a:gd name="T55" fmla="*/ 946703 h 525"/>
                  <a:gd name="T56" fmla="*/ 261772 w 499"/>
                  <a:gd name="T57" fmla="*/ 995628 h 525"/>
                  <a:gd name="T58" fmla="*/ 349845 w 499"/>
                  <a:gd name="T59" fmla="*/ 1066570 h 525"/>
                  <a:gd name="T60" fmla="*/ 384096 w 499"/>
                  <a:gd name="T61" fmla="*/ 1149743 h 525"/>
                  <a:gd name="T62" fmla="*/ 425686 w 499"/>
                  <a:gd name="T63" fmla="*/ 1276948 h 525"/>
                  <a:gd name="T64" fmla="*/ 521098 w 499"/>
                  <a:gd name="T65" fmla="*/ 1245147 h 525"/>
                  <a:gd name="T66" fmla="*/ 579813 w 499"/>
                  <a:gd name="T67" fmla="*/ 1161974 h 525"/>
                  <a:gd name="T68" fmla="*/ 697244 w 499"/>
                  <a:gd name="T69" fmla="*/ 1198668 h 525"/>
                  <a:gd name="T70" fmla="*/ 807335 w 499"/>
                  <a:gd name="T71" fmla="*/ 1176652 h 525"/>
                  <a:gd name="T72" fmla="*/ 895408 w 499"/>
                  <a:gd name="T73" fmla="*/ 1191329 h 525"/>
                  <a:gd name="T74" fmla="*/ 939444 w 499"/>
                  <a:gd name="T75" fmla="*/ 1154635 h 525"/>
                  <a:gd name="T76" fmla="*/ 956569 w 499"/>
                  <a:gd name="T77" fmla="*/ 1010306 h 525"/>
                  <a:gd name="T78" fmla="*/ 1029963 w 499"/>
                  <a:gd name="T79" fmla="*/ 932025 h 525"/>
                  <a:gd name="T80" fmla="*/ 1093572 w 499"/>
                  <a:gd name="T81" fmla="*/ 814605 h 525"/>
                  <a:gd name="T82" fmla="*/ 1218342 w 499"/>
                  <a:gd name="T83" fmla="*/ 702077 h 525"/>
                  <a:gd name="T84" fmla="*/ 1208556 w 499"/>
                  <a:gd name="T85" fmla="*/ 591995 h 5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99" h="525">
                    <a:moveTo>
                      <a:pt x="444" y="287"/>
                    </a:moveTo>
                    <a:cubicBezTo>
                      <a:pt x="437" y="289"/>
                      <a:pt x="427" y="286"/>
                      <a:pt x="427" y="272"/>
                    </a:cubicBezTo>
                    <a:cubicBezTo>
                      <a:pt x="426" y="258"/>
                      <a:pt x="432" y="235"/>
                      <a:pt x="433" y="227"/>
                    </a:cubicBezTo>
                    <a:cubicBezTo>
                      <a:pt x="435" y="219"/>
                      <a:pt x="432" y="217"/>
                      <a:pt x="429" y="218"/>
                    </a:cubicBezTo>
                    <a:cubicBezTo>
                      <a:pt x="425" y="219"/>
                      <a:pt x="411" y="247"/>
                      <a:pt x="405" y="237"/>
                    </a:cubicBezTo>
                    <a:cubicBezTo>
                      <a:pt x="398" y="228"/>
                      <a:pt x="389" y="224"/>
                      <a:pt x="393" y="215"/>
                    </a:cubicBezTo>
                    <a:cubicBezTo>
                      <a:pt x="397" y="207"/>
                      <a:pt x="399" y="201"/>
                      <a:pt x="399" y="193"/>
                    </a:cubicBezTo>
                    <a:cubicBezTo>
                      <a:pt x="398" y="184"/>
                      <a:pt x="413" y="191"/>
                      <a:pt x="411" y="180"/>
                    </a:cubicBezTo>
                    <a:cubicBezTo>
                      <a:pt x="409" y="169"/>
                      <a:pt x="398" y="167"/>
                      <a:pt x="401" y="159"/>
                    </a:cubicBezTo>
                    <a:cubicBezTo>
                      <a:pt x="405" y="151"/>
                      <a:pt x="402" y="141"/>
                      <a:pt x="395" y="136"/>
                    </a:cubicBezTo>
                    <a:cubicBezTo>
                      <a:pt x="392" y="133"/>
                      <a:pt x="375" y="120"/>
                      <a:pt x="359" y="109"/>
                    </a:cubicBezTo>
                    <a:cubicBezTo>
                      <a:pt x="355" y="115"/>
                      <a:pt x="351" y="120"/>
                      <a:pt x="348" y="125"/>
                    </a:cubicBezTo>
                    <a:cubicBezTo>
                      <a:pt x="343" y="133"/>
                      <a:pt x="313" y="129"/>
                      <a:pt x="303" y="131"/>
                    </a:cubicBezTo>
                    <a:cubicBezTo>
                      <a:pt x="293" y="133"/>
                      <a:pt x="287" y="142"/>
                      <a:pt x="281" y="149"/>
                    </a:cubicBezTo>
                    <a:cubicBezTo>
                      <a:pt x="276" y="155"/>
                      <a:pt x="270" y="159"/>
                      <a:pt x="263" y="160"/>
                    </a:cubicBezTo>
                    <a:cubicBezTo>
                      <a:pt x="257" y="161"/>
                      <a:pt x="261" y="176"/>
                      <a:pt x="257" y="181"/>
                    </a:cubicBezTo>
                    <a:cubicBezTo>
                      <a:pt x="253" y="185"/>
                      <a:pt x="251" y="169"/>
                      <a:pt x="237" y="177"/>
                    </a:cubicBezTo>
                    <a:cubicBezTo>
                      <a:pt x="223" y="186"/>
                      <a:pt x="230" y="202"/>
                      <a:pt x="225" y="204"/>
                    </a:cubicBezTo>
                    <a:cubicBezTo>
                      <a:pt x="221" y="206"/>
                      <a:pt x="205" y="229"/>
                      <a:pt x="199" y="231"/>
                    </a:cubicBezTo>
                    <a:cubicBezTo>
                      <a:pt x="192" y="232"/>
                      <a:pt x="137" y="234"/>
                      <a:pt x="127" y="229"/>
                    </a:cubicBezTo>
                    <a:cubicBezTo>
                      <a:pt x="118" y="223"/>
                      <a:pt x="100" y="200"/>
                      <a:pt x="100" y="191"/>
                    </a:cubicBezTo>
                    <a:cubicBezTo>
                      <a:pt x="100" y="181"/>
                      <a:pt x="101" y="153"/>
                      <a:pt x="107" y="146"/>
                    </a:cubicBezTo>
                    <a:cubicBezTo>
                      <a:pt x="113" y="139"/>
                      <a:pt x="115" y="123"/>
                      <a:pt x="119" y="111"/>
                    </a:cubicBezTo>
                    <a:cubicBezTo>
                      <a:pt x="122" y="99"/>
                      <a:pt x="141" y="83"/>
                      <a:pt x="146" y="78"/>
                    </a:cubicBezTo>
                    <a:cubicBezTo>
                      <a:pt x="151" y="73"/>
                      <a:pt x="153" y="60"/>
                      <a:pt x="153" y="55"/>
                    </a:cubicBezTo>
                    <a:cubicBezTo>
                      <a:pt x="153" y="51"/>
                      <a:pt x="135" y="44"/>
                      <a:pt x="125" y="33"/>
                    </a:cubicBezTo>
                    <a:cubicBezTo>
                      <a:pt x="122" y="29"/>
                      <a:pt x="119" y="16"/>
                      <a:pt x="118" y="0"/>
                    </a:cubicBezTo>
                    <a:cubicBezTo>
                      <a:pt x="110" y="4"/>
                      <a:pt x="102" y="10"/>
                      <a:pt x="99" y="13"/>
                    </a:cubicBezTo>
                    <a:cubicBezTo>
                      <a:pt x="95" y="18"/>
                      <a:pt x="82" y="16"/>
                      <a:pt x="82" y="24"/>
                    </a:cubicBezTo>
                    <a:cubicBezTo>
                      <a:pt x="82" y="32"/>
                      <a:pt x="59" y="36"/>
                      <a:pt x="53" y="36"/>
                    </a:cubicBezTo>
                    <a:cubicBezTo>
                      <a:pt x="46" y="36"/>
                      <a:pt x="46" y="39"/>
                      <a:pt x="38" y="43"/>
                    </a:cubicBezTo>
                    <a:cubicBezTo>
                      <a:pt x="31" y="48"/>
                      <a:pt x="42" y="52"/>
                      <a:pt x="49" y="56"/>
                    </a:cubicBezTo>
                    <a:cubicBezTo>
                      <a:pt x="56" y="59"/>
                      <a:pt x="52" y="60"/>
                      <a:pt x="60" y="72"/>
                    </a:cubicBezTo>
                    <a:cubicBezTo>
                      <a:pt x="68" y="83"/>
                      <a:pt x="57" y="89"/>
                      <a:pt x="63" y="98"/>
                    </a:cubicBezTo>
                    <a:cubicBezTo>
                      <a:pt x="68" y="107"/>
                      <a:pt x="66" y="129"/>
                      <a:pt x="66" y="137"/>
                    </a:cubicBezTo>
                    <a:cubicBezTo>
                      <a:pt x="66" y="146"/>
                      <a:pt x="58" y="145"/>
                      <a:pt x="50" y="145"/>
                    </a:cubicBezTo>
                    <a:cubicBezTo>
                      <a:pt x="42" y="145"/>
                      <a:pt x="39" y="145"/>
                      <a:pt x="39" y="138"/>
                    </a:cubicBezTo>
                    <a:cubicBezTo>
                      <a:pt x="38" y="131"/>
                      <a:pt x="40" y="125"/>
                      <a:pt x="41" y="122"/>
                    </a:cubicBezTo>
                    <a:cubicBezTo>
                      <a:pt x="41" y="122"/>
                      <a:pt x="40" y="121"/>
                      <a:pt x="40" y="120"/>
                    </a:cubicBezTo>
                    <a:cubicBezTo>
                      <a:pt x="35" y="123"/>
                      <a:pt x="29" y="126"/>
                      <a:pt x="26" y="128"/>
                    </a:cubicBezTo>
                    <a:cubicBezTo>
                      <a:pt x="20" y="133"/>
                      <a:pt x="25" y="137"/>
                      <a:pt x="25" y="146"/>
                    </a:cubicBezTo>
                    <a:cubicBezTo>
                      <a:pt x="25" y="155"/>
                      <a:pt x="12" y="158"/>
                      <a:pt x="6" y="164"/>
                    </a:cubicBezTo>
                    <a:cubicBezTo>
                      <a:pt x="0" y="170"/>
                      <a:pt x="20" y="163"/>
                      <a:pt x="25" y="173"/>
                    </a:cubicBezTo>
                    <a:cubicBezTo>
                      <a:pt x="29" y="182"/>
                      <a:pt x="76" y="231"/>
                      <a:pt x="82" y="235"/>
                    </a:cubicBezTo>
                    <a:cubicBezTo>
                      <a:pt x="88" y="239"/>
                      <a:pt x="107" y="260"/>
                      <a:pt x="101" y="266"/>
                    </a:cubicBezTo>
                    <a:cubicBezTo>
                      <a:pt x="94" y="272"/>
                      <a:pt x="99" y="282"/>
                      <a:pt x="97" y="288"/>
                    </a:cubicBezTo>
                    <a:cubicBezTo>
                      <a:pt x="94" y="294"/>
                      <a:pt x="84" y="283"/>
                      <a:pt x="77" y="284"/>
                    </a:cubicBezTo>
                    <a:cubicBezTo>
                      <a:pt x="69" y="285"/>
                      <a:pt x="63" y="282"/>
                      <a:pt x="55" y="285"/>
                    </a:cubicBezTo>
                    <a:cubicBezTo>
                      <a:pt x="47" y="287"/>
                      <a:pt x="56" y="293"/>
                      <a:pt x="56" y="301"/>
                    </a:cubicBezTo>
                    <a:cubicBezTo>
                      <a:pt x="56" y="309"/>
                      <a:pt x="56" y="308"/>
                      <a:pt x="46" y="309"/>
                    </a:cubicBezTo>
                    <a:cubicBezTo>
                      <a:pt x="36" y="311"/>
                      <a:pt x="40" y="305"/>
                      <a:pt x="37" y="307"/>
                    </a:cubicBezTo>
                    <a:cubicBezTo>
                      <a:pt x="33" y="310"/>
                      <a:pt x="32" y="309"/>
                      <a:pt x="30" y="316"/>
                    </a:cubicBezTo>
                    <a:cubicBezTo>
                      <a:pt x="28" y="323"/>
                      <a:pt x="31" y="327"/>
                      <a:pt x="31" y="333"/>
                    </a:cubicBezTo>
                    <a:cubicBezTo>
                      <a:pt x="31" y="339"/>
                      <a:pt x="37" y="333"/>
                      <a:pt x="41" y="338"/>
                    </a:cubicBezTo>
                    <a:cubicBezTo>
                      <a:pt x="45" y="343"/>
                      <a:pt x="45" y="353"/>
                      <a:pt x="50" y="359"/>
                    </a:cubicBezTo>
                    <a:cubicBezTo>
                      <a:pt x="55" y="365"/>
                      <a:pt x="56" y="383"/>
                      <a:pt x="54" y="387"/>
                    </a:cubicBezTo>
                    <a:cubicBezTo>
                      <a:pt x="52" y="391"/>
                      <a:pt x="57" y="403"/>
                      <a:pt x="70" y="410"/>
                    </a:cubicBezTo>
                    <a:cubicBezTo>
                      <a:pt x="83" y="417"/>
                      <a:pt x="93" y="406"/>
                      <a:pt x="107" y="407"/>
                    </a:cubicBezTo>
                    <a:cubicBezTo>
                      <a:pt x="120" y="407"/>
                      <a:pt x="130" y="403"/>
                      <a:pt x="137" y="409"/>
                    </a:cubicBezTo>
                    <a:cubicBezTo>
                      <a:pt x="143" y="415"/>
                      <a:pt x="143" y="427"/>
                      <a:pt x="143" y="436"/>
                    </a:cubicBezTo>
                    <a:cubicBezTo>
                      <a:pt x="144" y="445"/>
                      <a:pt x="155" y="438"/>
                      <a:pt x="155" y="447"/>
                    </a:cubicBezTo>
                    <a:cubicBezTo>
                      <a:pt x="156" y="457"/>
                      <a:pt x="151" y="459"/>
                      <a:pt x="157" y="470"/>
                    </a:cubicBezTo>
                    <a:cubicBezTo>
                      <a:pt x="164" y="481"/>
                      <a:pt x="161" y="490"/>
                      <a:pt x="159" y="496"/>
                    </a:cubicBezTo>
                    <a:cubicBezTo>
                      <a:pt x="158" y="500"/>
                      <a:pt x="166" y="511"/>
                      <a:pt x="174" y="522"/>
                    </a:cubicBezTo>
                    <a:cubicBezTo>
                      <a:pt x="177" y="520"/>
                      <a:pt x="181" y="519"/>
                      <a:pt x="183" y="519"/>
                    </a:cubicBezTo>
                    <a:cubicBezTo>
                      <a:pt x="195" y="519"/>
                      <a:pt x="207" y="510"/>
                      <a:pt x="213" y="509"/>
                    </a:cubicBezTo>
                    <a:cubicBezTo>
                      <a:pt x="218" y="509"/>
                      <a:pt x="229" y="525"/>
                      <a:pt x="233" y="514"/>
                    </a:cubicBezTo>
                    <a:cubicBezTo>
                      <a:pt x="237" y="503"/>
                      <a:pt x="234" y="475"/>
                      <a:pt x="237" y="475"/>
                    </a:cubicBezTo>
                    <a:cubicBezTo>
                      <a:pt x="241" y="476"/>
                      <a:pt x="250" y="487"/>
                      <a:pt x="257" y="487"/>
                    </a:cubicBezTo>
                    <a:cubicBezTo>
                      <a:pt x="265" y="487"/>
                      <a:pt x="280" y="485"/>
                      <a:pt x="285" y="490"/>
                    </a:cubicBezTo>
                    <a:cubicBezTo>
                      <a:pt x="291" y="495"/>
                      <a:pt x="295" y="507"/>
                      <a:pt x="303" y="504"/>
                    </a:cubicBezTo>
                    <a:cubicBezTo>
                      <a:pt x="311" y="501"/>
                      <a:pt x="322" y="482"/>
                      <a:pt x="330" y="481"/>
                    </a:cubicBezTo>
                    <a:cubicBezTo>
                      <a:pt x="338" y="481"/>
                      <a:pt x="351" y="479"/>
                      <a:pt x="354" y="483"/>
                    </a:cubicBezTo>
                    <a:cubicBezTo>
                      <a:pt x="357" y="486"/>
                      <a:pt x="362" y="495"/>
                      <a:pt x="366" y="487"/>
                    </a:cubicBezTo>
                    <a:cubicBezTo>
                      <a:pt x="370" y="480"/>
                      <a:pt x="364" y="476"/>
                      <a:pt x="374" y="475"/>
                    </a:cubicBezTo>
                    <a:cubicBezTo>
                      <a:pt x="377" y="475"/>
                      <a:pt x="380" y="474"/>
                      <a:pt x="384" y="472"/>
                    </a:cubicBezTo>
                    <a:cubicBezTo>
                      <a:pt x="384" y="465"/>
                      <a:pt x="393" y="447"/>
                      <a:pt x="393" y="441"/>
                    </a:cubicBezTo>
                    <a:cubicBezTo>
                      <a:pt x="393" y="433"/>
                      <a:pt x="388" y="423"/>
                      <a:pt x="391" y="413"/>
                    </a:cubicBezTo>
                    <a:cubicBezTo>
                      <a:pt x="393" y="403"/>
                      <a:pt x="402" y="400"/>
                      <a:pt x="407" y="395"/>
                    </a:cubicBezTo>
                    <a:cubicBezTo>
                      <a:pt x="413" y="391"/>
                      <a:pt x="415" y="384"/>
                      <a:pt x="421" y="381"/>
                    </a:cubicBezTo>
                    <a:cubicBezTo>
                      <a:pt x="427" y="377"/>
                      <a:pt x="411" y="360"/>
                      <a:pt x="420" y="351"/>
                    </a:cubicBezTo>
                    <a:cubicBezTo>
                      <a:pt x="429" y="343"/>
                      <a:pt x="442" y="338"/>
                      <a:pt x="447" y="333"/>
                    </a:cubicBezTo>
                    <a:cubicBezTo>
                      <a:pt x="451" y="329"/>
                      <a:pt x="467" y="321"/>
                      <a:pt x="472" y="312"/>
                    </a:cubicBezTo>
                    <a:cubicBezTo>
                      <a:pt x="477" y="303"/>
                      <a:pt x="497" y="289"/>
                      <a:pt x="498" y="287"/>
                    </a:cubicBezTo>
                    <a:cubicBezTo>
                      <a:pt x="499" y="285"/>
                      <a:pt x="493" y="272"/>
                      <a:pt x="493" y="265"/>
                    </a:cubicBezTo>
                    <a:cubicBezTo>
                      <a:pt x="493" y="260"/>
                      <a:pt x="493" y="249"/>
                      <a:pt x="494" y="242"/>
                    </a:cubicBezTo>
                    <a:cubicBezTo>
                      <a:pt x="475" y="261"/>
                      <a:pt x="449" y="287"/>
                      <a:pt x="444" y="287"/>
                    </a:cubicBezTo>
                    <a:close/>
                  </a:path>
                </a:pathLst>
              </a:custGeom>
              <a:solidFill>
                <a:srgbClr val="FF6600"/>
              </a:solidFill>
              <a:ln w="6350" cmpd="sng">
                <a:solidFill>
                  <a:schemeClr val="tx1"/>
                </a:solidFill>
                <a:round/>
                <a:headEnd/>
                <a:tailEnd/>
              </a:ln>
            </p:spPr>
            <p:txBody>
              <a:bodyPr/>
              <a:lstStyle/>
              <a:p>
                <a:endParaRPr lang="es-CO">
                  <a:latin typeface="Times New Roman"/>
                  <a:cs typeface="Times New Roman"/>
                </a:endParaRPr>
              </a:p>
            </p:txBody>
          </p:sp>
          <p:sp>
            <p:nvSpPr>
              <p:cNvPr id="43" name="Freeform 39"/>
              <p:cNvSpPr>
                <a:spLocks/>
              </p:cNvSpPr>
              <p:nvPr/>
            </p:nvSpPr>
            <p:spPr bwMode="auto">
              <a:xfrm>
                <a:off x="925326" y="1644650"/>
                <a:ext cx="696912" cy="1751013"/>
              </a:xfrm>
              <a:custGeom>
                <a:avLst/>
                <a:gdLst>
                  <a:gd name="T0" fmla="*/ 655342 w 285"/>
                  <a:gd name="T1" fmla="*/ 1073595 h 716"/>
                  <a:gd name="T2" fmla="*/ 621108 w 285"/>
                  <a:gd name="T3" fmla="*/ 990447 h 716"/>
                  <a:gd name="T4" fmla="*/ 533077 w 285"/>
                  <a:gd name="T5" fmla="*/ 919526 h 716"/>
                  <a:gd name="T6" fmla="*/ 403475 w 285"/>
                  <a:gd name="T7" fmla="*/ 870615 h 716"/>
                  <a:gd name="T8" fmla="*/ 371686 w 285"/>
                  <a:gd name="T9" fmla="*/ 750783 h 716"/>
                  <a:gd name="T10" fmla="*/ 344788 w 285"/>
                  <a:gd name="T11" fmla="*/ 696981 h 716"/>
                  <a:gd name="T12" fmla="*/ 383913 w 285"/>
                  <a:gd name="T13" fmla="*/ 679862 h 716"/>
                  <a:gd name="T14" fmla="*/ 405921 w 285"/>
                  <a:gd name="T15" fmla="*/ 621169 h 716"/>
                  <a:gd name="T16" fmla="*/ 508623 w 285"/>
                  <a:gd name="T17" fmla="*/ 628506 h 716"/>
                  <a:gd name="T18" fmla="*/ 471944 w 285"/>
                  <a:gd name="T19" fmla="*/ 498892 h 716"/>
                  <a:gd name="T20" fmla="*/ 286101 w 285"/>
                  <a:gd name="T21" fmla="*/ 325258 h 716"/>
                  <a:gd name="T22" fmla="*/ 335007 w 285"/>
                  <a:gd name="T23" fmla="*/ 237218 h 716"/>
                  <a:gd name="T24" fmla="*/ 364350 w 285"/>
                  <a:gd name="T25" fmla="*/ 193198 h 716"/>
                  <a:gd name="T26" fmla="*/ 320335 w 285"/>
                  <a:gd name="T27" fmla="*/ 144287 h 716"/>
                  <a:gd name="T28" fmla="*/ 232304 w 285"/>
                  <a:gd name="T29" fmla="*/ 41574 h 716"/>
                  <a:gd name="T30" fmla="*/ 178507 w 285"/>
                  <a:gd name="T31" fmla="*/ 34238 h 716"/>
                  <a:gd name="T32" fmla="*/ 200515 w 285"/>
                  <a:gd name="T33" fmla="*/ 127168 h 716"/>
                  <a:gd name="T34" fmla="*/ 271429 w 285"/>
                  <a:gd name="T35" fmla="*/ 259228 h 716"/>
                  <a:gd name="T36" fmla="*/ 200515 w 285"/>
                  <a:gd name="T37" fmla="*/ 308139 h 716"/>
                  <a:gd name="T38" fmla="*/ 176062 w 285"/>
                  <a:gd name="T39" fmla="*/ 379060 h 716"/>
                  <a:gd name="T40" fmla="*/ 100258 w 285"/>
                  <a:gd name="T41" fmla="*/ 379060 h 716"/>
                  <a:gd name="T42" fmla="*/ 66023 w 285"/>
                  <a:gd name="T43" fmla="*/ 418189 h 716"/>
                  <a:gd name="T44" fmla="*/ 0 w 285"/>
                  <a:gd name="T45" fmla="*/ 535575 h 716"/>
                  <a:gd name="T46" fmla="*/ 83140 w 285"/>
                  <a:gd name="T47" fmla="*/ 623615 h 716"/>
                  <a:gd name="T48" fmla="*/ 85586 w 285"/>
                  <a:gd name="T49" fmla="*/ 667634 h 716"/>
                  <a:gd name="T50" fmla="*/ 136937 w 285"/>
                  <a:gd name="T51" fmla="*/ 741001 h 716"/>
                  <a:gd name="T52" fmla="*/ 176062 w 285"/>
                  <a:gd name="T53" fmla="*/ 748338 h 716"/>
                  <a:gd name="T54" fmla="*/ 193179 w 285"/>
                  <a:gd name="T55" fmla="*/ 824150 h 716"/>
                  <a:gd name="T56" fmla="*/ 183398 w 285"/>
                  <a:gd name="T57" fmla="*/ 858387 h 716"/>
                  <a:gd name="T58" fmla="*/ 154054 w 285"/>
                  <a:gd name="T59" fmla="*/ 885288 h 716"/>
                  <a:gd name="T60" fmla="*/ 198070 w 285"/>
                  <a:gd name="T61" fmla="*/ 997783 h 716"/>
                  <a:gd name="T62" fmla="*/ 198070 w 285"/>
                  <a:gd name="T63" fmla="*/ 1134734 h 716"/>
                  <a:gd name="T64" fmla="*/ 132046 w 285"/>
                  <a:gd name="T65" fmla="*/ 1154298 h 716"/>
                  <a:gd name="T66" fmla="*/ 151609 w 285"/>
                  <a:gd name="T67" fmla="*/ 1183645 h 716"/>
                  <a:gd name="T68" fmla="*/ 190734 w 285"/>
                  <a:gd name="T69" fmla="*/ 1244784 h 716"/>
                  <a:gd name="T70" fmla="*/ 190734 w 285"/>
                  <a:gd name="T71" fmla="*/ 1430645 h 716"/>
                  <a:gd name="T72" fmla="*/ 200515 w 285"/>
                  <a:gd name="T73" fmla="*/ 1486893 h 716"/>
                  <a:gd name="T74" fmla="*/ 173617 w 285"/>
                  <a:gd name="T75" fmla="*/ 1611616 h 716"/>
                  <a:gd name="T76" fmla="*/ 251866 w 285"/>
                  <a:gd name="T77" fmla="*/ 1672754 h 716"/>
                  <a:gd name="T78" fmla="*/ 315444 w 285"/>
                  <a:gd name="T79" fmla="*/ 1706992 h 716"/>
                  <a:gd name="T80" fmla="*/ 518405 w 285"/>
                  <a:gd name="T81" fmla="*/ 1689873 h 716"/>
                  <a:gd name="T82" fmla="*/ 559975 w 285"/>
                  <a:gd name="T83" fmla="*/ 1457546 h 716"/>
                  <a:gd name="T84" fmla="*/ 628443 w 285"/>
                  <a:gd name="T85" fmla="*/ 1376843 h 716"/>
                  <a:gd name="T86" fmla="*/ 572201 w 285"/>
                  <a:gd name="T87" fmla="*/ 1269239 h 716"/>
                  <a:gd name="T88" fmla="*/ 696912 w 285"/>
                  <a:gd name="T89" fmla="*/ 1200764 h 7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 h="716">
                    <a:moveTo>
                      <a:pt x="270" y="465"/>
                    </a:moveTo>
                    <a:cubicBezTo>
                      <a:pt x="272" y="459"/>
                      <a:pt x="275" y="450"/>
                      <a:pt x="268" y="439"/>
                    </a:cubicBezTo>
                    <a:cubicBezTo>
                      <a:pt x="262" y="428"/>
                      <a:pt x="267" y="426"/>
                      <a:pt x="266" y="416"/>
                    </a:cubicBezTo>
                    <a:cubicBezTo>
                      <a:pt x="266" y="407"/>
                      <a:pt x="255" y="414"/>
                      <a:pt x="254" y="405"/>
                    </a:cubicBezTo>
                    <a:cubicBezTo>
                      <a:pt x="254" y="396"/>
                      <a:pt x="254" y="384"/>
                      <a:pt x="248" y="378"/>
                    </a:cubicBezTo>
                    <a:cubicBezTo>
                      <a:pt x="241" y="372"/>
                      <a:pt x="231" y="376"/>
                      <a:pt x="218" y="376"/>
                    </a:cubicBezTo>
                    <a:cubicBezTo>
                      <a:pt x="204" y="375"/>
                      <a:pt x="194" y="386"/>
                      <a:pt x="181" y="379"/>
                    </a:cubicBezTo>
                    <a:cubicBezTo>
                      <a:pt x="168" y="372"/>
                      <a:pt x="163" y="360"/>
                      <a:pt x="165" y="356"/>
                    </a:cubicBezTo>
                    <a:cubicBezTo>
                      <a:pt x="167" y="352"/>
                      <a:pt x="166" y="334"/>
                      <a:pt x="161" y="328"/>
                    </a:cubicBezTo>
                    <a:cubicBezTo>
                      <a:pt x="156" y="322"/>
                      <a:pt x="156" y="312"/>
                      <a:pt x="152" y="307"/>
                    </a:cubicBezTo>
                    <a:cubicBezTo>
                      <a:pt x="148" y="302"/>
                      <a:pt x="142" y="308"/>
                      <a:pt x="142" y="302"/>
                    </a:cubicBezTo>
                    <a:cubicBezTo>
                      <a:pt x="142" y="296"/>
                      <a:pt x="139" y="292"/>
                      <a:pt x="141" y="285"/>
                    </a:cubicBezTo>
                    <a:cubicBezTo>
                      <a:pt x="143" y="278"/>
                      <a:pt x="144" y="279"/>
                      <a:pt x="148" y="276"/>
                    </a:cubicBezTo>
                    <a:cubicBezTo>
                      <a:pt x="151" y="274"/>
                      <a:pt x="147" y="280"/>
                      <a:pt x="157" y="278"/>
                    </a:cubicBezTo>
                    <a:cubicBezTo>
                      <a:pt x="167" y="277"/>
                      <a:pt x="167" y="278"/>
                      <a:pt x="167" y="270"/>
                    </a:cubicBezTo>
                    <a:cubicBezTo>
                      <a:pt x="167" y="262"/>
                      <a:pt x="158" y="256"/>
                      <a:pt x="166" y="254"/>
                    </a:cubicBezTo>
                    <a:cubicBezTo>
                      <a:pt x="174" y="251"/>
                      <a:pt x="180" y="254"/>
                      <a:pt x="188" y="253"/>
                    </a:cubicBezTo>
                    <a:cubicBezTo>
                      <a:pt x="195" y="252"/>
                      <a:pt x="205" y="263"/>
                      <a:pt x="208" y="257"/>
                    </a:cubicBezTo>
                    <a:cubicBezTo>
                      <a:pt x="210" y="251"/>
                      <a:pt x="205" y="241"/>
                      <a:pt x="212" y="235"/>
                    </a:cubicBezTo>
                    <a:cubicBezTo>
                      <a:pt x="218" y="229"/>
                      <a:pt x="199" y="208"/>
                      <a:pt x="193" y="204"/>
                    </a:cubicBezTo>
                    <a:cubicBezTo>
                      <a:pt x="187" y="200"/>
                      <a:pt x="140" y="151"/>
                      <a:pt x="136" y="142"/>
                    </a:cubicBezTo>
                    <a:cubicBezTo>
                      <a:pt x="131" y="132"/>
                      <a:pt x="111" y="139"/>
                      <a:pt x="117" y="133"/>
                    </a:cubicBezTo>
                    <a:cubicBezTo>
                      <a:pt x="123" y="127"/>
                      <a:pt x="136" y="124"/>
                      <a:pt x="136" y="115"/>
                    </a:cubicBezTo>
                    <a:cubicBezTo>
                      <a:pt x="136" y="106"/>
                      <a:pt x="131" y="102"/>
                      <a:pt x="137" y="97"/>
                    </a:cubicBezTo>
                    <a:cubicBezTo>
                      <a:pt x="140" y="95"/>
                      <a:pt x="146" y="92"/>
                      <a:pt x="151" y="89"/>
                    </a:cubicBezTo>
                    <a:cubicBezTo>
                      <a:pt x="150" y="86"/>
                      <a:pt x="147" y="81"/>
                      <a:pt x="149" y="79"/>
                    </a:cubicBezTo>
                    <a:cubicBezTo>
                      <a:pt x="151" y="77"/>
                      <a:pt x="144" y="72"/>
                      <a:pt x="146" y="67"/>
                    </a:cubicBezTo>
                    <a:cubicBezTo>
                      <a:pt x="147" y="62"/>
                      <a:pt x="135" y="61"/>
                      <a:pt x="131" y="59"/>
                    </a:cubicBezTo>
                    <a:cubicBezTo>
                      <a:pt x="126" y="58"/>
                      <a:pt x="121" y="37"/>
                      <a:pt x="112" y="34"/>
                    </a:cubicBezTo>
                    <a:cubicBezTo>
                      <a:pt x="103" y="30"/>
                      <a:pt x="98" y="28"/>
                      <a:pt x="95" y="17"/>
                    </a:cubicBezTo>
                    <a:cubicBezTo>
                      <a:pt x="91" y="6"/>
                      <a:pt x="87" y="0"/>
                      <a:pt x="77" y="0"/>
                    </a:cubicBezTo>
                    <a:cubicBezTo>
                      <a:pt x="75" y="7"/>
                      <a:pt x="73" y="13"/>
                      <a:pt x="73" y="14"/>
                    </a:cubicBezTo>
                    <a:cubicBezTo>
                      <a:pt x="70" y="18"/>
                      <a:pt x="67" y="21"/>
                      <a:pt x="75" y="27"/>
                    </a:cubicBezTo>
                    <a:cubicBezTo>
                      <a:pt x="82" y="33"/>
                      <a:pt x="83" y="48"/>
                      <a:pt x="82" y="52"/>
                    </a:cubicBezTo>
                    <a:cubicBezTo>
                      <a:pt x="82" y="56"/>
                      <a:pt x="97" y="70"/>
                      <a:pt x="100" y="78"/>
                    </a:cubicBezTo>
                    <a:cubicBezTo>
                      <a:pt x="103" y="87"/>
                      <a:pt x="110" y="100"/>
                      <a:pt x="111" y="106"/>
                    </a:cubicBezTo>
                    <a:cubicBezTo>
                      <a:pt x="111" y="112"/>
                      <a:pt x="102" y="111"/>
                      <a:pt x="95" y="114"/>
                    </a:cubicBezTo>
                    <a:cubicBezTo>
                      <a:pt x="88" y="117"/>
                      <a:pt x="87" y="121"/>
                      <a:pt x="82" y="126"/>
                    </a:cubicBezTo>
                    <a:cubicBezTo>
                      <a:pt x="78" y="130"/>
                      <a:pt x="86" y="136"/>
                      <a:pt x="86" y="144"/>
                    </a:cubicBezTo>
                    <a:cubicBezTo>
                      <a:pt x="87" y="152"/>
                      <a:pt x="81" y="150"/>
                      <a:pt x="72" y="155"/>
                    </a:cubicBezTo>
                    <a:cubicBezTo>
                      <a:pt x="63" y="159"/>
                      <a:pt x="59" y="164"/>
                      <a:pt x="51" y="169"/>
                    </a:cubicBezTo>
                    <a:cubicBezTo>
                      <a:pt x="43" y="175"/>
                      <a:pt x="43" y="161"/>
                      <a:pt x="41" y="155"/>
                    </a:cubicBezTo>
                    <a:cubicBezTo>
                      <a:pt x="39" y="148"/>
                      <a:pt x="30" y="140"/>
                      <a:pt x="22" y="143"/>
                    </a:cubicBezTo>
                    <a:cubicBezTo>
                      <a:pt x="14" y="147"/>
                      <a:pt x="23" y="159"/>
                      <a:pt x="27" y="171"/>
                    </a:cubicBezTo>
                    <a:cubicBezTo>
                      <a:pt x="30" y="182"/>
                      <a:pt x="13" y="172"/>
                      <a:pt x="10" y="179"/>
                    </a:cubicBezTo>
                    <a:cubicBezTo>
                      <a:pt x="8" y="183"/>
                      <a:pt x="5" y="199"/>
                      <a:pt x="0" y="219"/>
                    </a:cubicBezTo>
                    <a:cubicBezTo>
                      <a:pt x="5" y="224"/>
                      <a:pt x="10" y="228"/>
                      <a:pt x="12" y="229"/>
                    </a:cubicBezTo>
                    <a:cubicBezTo>
                      <a:pt x="18" y="234"/>
                      <a:pt x="37" y="247"/>
                      <a:pt x="34" y="255"/>
                    </a:cubicBezTo>
                    <a:cubicBezTo>
                      <a:pt x="32" y="263"/>
                      <a:pt x="27" y="260"/>
                      <a:pt x="27" y="266"/>
                    </a:cubicBezTo>
                    <a:cubicBezTo>
                      <a:pt x="27" y="271"/>
                      <a:pt x="32" y="273"/>
                      <a:pt x="35" y="273"/>
                    </a:cubicBezTo>
                    <a:cubicBezTo>
                      <a:pt x="38" y="272"/>
                      <a:pt x="41" y="277"/>
                      <a:pt x="48" y="286"/>
                    </a:cubicBezTo>
                    <a:cubicBezTo>
                      <a:pt x="54" y="294"/>
                      <a:pt x="53" y="306"/>
                      <a:pt x="56" y="303"/>
                    </a:cubicBezTo>
                    <a:cubicBezTo>
                      <a:pt x="58" y="300"/>
                      <a:pt x="59" y="293"/>
                      <a:pt x="64" y="296"/>
                    </a:cubicBezTo>
                    <a:cubicBezTo>
                      <a:pt x="69" y="300"/>
                      <a:pt x="72" y="300"/>
                      <a:pt x="72" y="306"/>
                    </a:cubicBezTo>
                    <a:cubicBezTo>
                      <a:pt x="72" y="311"/>
                      <a:pt x="84" y="316"/>
                      <a:pt x="81" y="320"/>
                    </a:cubicBezTo>
                    <a:cubicBezTo>
                      <a:pt x="78" y="325"/>
                      <a:pt x="82" y="335"/>
                      <a:pt x="79" y="337"/>
                    </a:cubicBezTo>
                    <a:cubicBezTo>
                      <a:pt x="77" y="338"/>
                      <a:pt x="82" y="345"/>
                      <a:pt x="79" y="346"/>
                    </a:cubicBezTo>
                    <a:cubicBezTo>
                      <a:pt x="76" y="347"/>
                      <a:pt x="74" y="347"/>
                      <a:pt x="75" y="351"/>
                    </a:cubicBezTo>
                    <a:cubicBezTo>
                      <a:pt x="76" y="355"/>
                      <a:pt x="76" y="372"/>
                      <a:pt x="71" y="368"/>
                    </a:cubicBezTo>
                    <a:cubicBezTo>
                      <a:pt x="66" y="365"/>
                      <a:pt x="65" y="359"/>
                      <a:pt x="63" y="362"/>
                    </a:cubicBezTo>
                    <a:cubicBezTo>
                      <a:pt x="61" y="364"/>
                      <a:pt x="58" y="378"/>
                      <a:pt x="60" y="380"/>
                    </a:cubicBezTo>
                    <a:cubicBezTo>
                      <a:pt x="62" y="383"/>
                      <a:pt x="80" y="405"/>
                      <a:pt x="81" y="408"/>
                    </a:cubicBezTo>
                    <a:cubicBezTo>
                      <a:pt x="81" y="411"/>
                      <a:pt x="98" y="434"/>
                      <a:pt x="95" y="442"/>
                    </a:cubicBezTo>
                    <a:cubicBezTo>
                      <a:pt x="93" y="451"/>
                      <a:pt x="87" y="463"/>
                      <a:pt x="81" y="464"/>
                    </a:cubicBezTo>
                    <a:cubicBezTo>
                      <a:pt x="76" y="464"/>
                      <a:pt x="77" y="460"/>
                      <a:pt x="71" y="462"/>
                    </a:cubicBezTo>
                    <a:cubicBezTo>
                      <a:pt x="65" y="464"/>
                      <a:pt x="56" y="470"/>
                      <a:pt x="54" y="472"/>
                    </a:cubicBezTo>
                    <a:cubicBezTo>
                      <a:pt x="53" y="475"/>
                      <a:pt x="48" y="484"/>
                      <a:pt x="52" y="484"/>
                    </a:cubicBezTo>
                    <a:cubicBezTo>
                      <a:pt x="56" y="484"/>
                      <a:pt x="57" y="481"/>
                      <a:pt x="62" y="484"/>
                    </a:cubicBezTo>
                    <a:cubicBezTo>
                      <a:pt x="67" y="487"/>
                      <a:pt x="75" y="494"/>
                      <a:pt x="72" y="495"/>
                    </a:cubicBezTo>
                    <a:cubicBezTo>
                      <a:pt x="68" y="497"/>
                      <a:pt x="77" y="506"/>
                      <a:pt x="78" y="509"/>
                    </a:cubicBezTo>
                    <a:cubicBezTo>
                      <a:pt x="79" y="511"/>
                      <a:pt x="75" y="523"/>
                      <a:pt x="74" y="528"/>
                    </a:cubicBezTo>
                    <a:cubicBezTo>
                      <a:pt x="73" y="533"/>
                      <a:pt x="76" y="581"/>
                      <a:pt x="78" y="585"/>
                    </a:cubicBezTo>
                    <a:cubicBezTo>
                      <a:pt x="79" y="589"/>
                      <a:pt x="89" y="597"/>
                      <a:pt x="86" y="599"/>
                    </a:cubicBezTo>
                    <a:cubicBezTo>
                      <a:pt x="84" y="601"/>
                      <a:pt x="82" y="604"/>
                      <a:pt x="82" y="608"/>
                    </a:cubicBezTo>
                    <a:cubicBezTo>
                      <a:pt x="82" y="612"/>
                      <a:pt x="80" y="633"/>
                      <a:pt x="80" y="636"/>
                    </a:cubicBezTo>
                    <a:cubicBezTo>
                      <a:pt x="79" y="639"/>
                      <a:pt x="75" y="654"/>
                      <a:pt x="71" y="659"/>
                    </a:cubicBezTo>
                    <a:cubicBezTo>
                      <a:pt x="80" y="666"/>
                      <a:pt x="89" y="672"/>
                      <a:pt x="91" y="674"/>
                    </a:cubicBezTo>
                    <a:cubicBezTo>
                      <a:pt x="95" y="677"/>
                      <a:pt x="96" y="687"/>
                      <a:pt x="103" y="684"/>
                    </a:cubicBezTo>
                    <a:cubicBezTo>
                      <a:pt x="110" y="680"/>
                      <a:pt x="114" y="684"/>
                      <a:pt x="118" y="689"/>
                    </a:cubicBezTo>
                    <a:cubicBezTo>
                      <a:pt x="121" y="694"/>
                      <a:pt x="120" y="700"/>
                      <a:pt x="129" y="698"/>
                    </a:cubicBezTo>
                    <a:cubicBezTo>
                      <a:pt x="138" y="696"/>
                      <a:pt x="149" y="716"/>
                      <a:pt x="165" y="713"/>
                    </a:cubicBezTo>
                    <a:cubicBezTo>
                      <a:pt x="181" y="710"/>
                      <a:pt x="208" y="700"/>
                      <a:pt x="212" y="691"/>
                    </a:cubicBezTo>
                    <a:cubicBezTo>
                      <a:pt x="215" y="682"/>
                      <a:pt x="192" y="668"/>
                      <a:pt x="202" y="654"/>
                    </a:cubicBezTo>
                    <a:cubicBezTo>
                      <a:pt x="212" y="641"/>
                      <a:pt x="220" y="603"/>
                      <a:pt x="229" y="596"/>
                    </a:cubicBezTo>
                    <a:cubicBezTo>
                      <a:pt x="238" y="590"/>
                      <a:pt x="254" y="584"/>
                      <a:pt x="256" y="576"/>
                    </a:cubicBezTo>
                    <a:cubicBezTo>
                      <a:pt x="256" y="574"/>
                      <a:pt x="257" y="569"/>
                      <a:pt x="257" y="563"/>
                    </a:cubicBezTo>
                    <a:cubicBezTo>
                      <a:pt x="250" y="560"/>
                      <a:pt x="249" y="556"/>
                      <a:pt x="248" y="545"/>
                    </a:cubicBezTo>
                    <a:cubicBezTo>
                      <a:pt x="246" y="532"/>
                      <a:pt x="227" y="526"/>
                      <a:pt x="234" y="519"/>
                    </a:cubicBezTo>
                    <a:cubicBezTo>
                      <a:pt x="242" y="512"/>
                      <a:pt x="242" y="506"/>
                      <a:pt x="254" y="505"/>
                    </a:cubicBezTo>
                    <a:cubicBezTo>
                      <a:pt x="264" y="505"/>
                      <a:pt x="275" y="495"/>
                      <a:pt x="285" y="491"/>
                    </a:cubicBezTo>
                    <a:cubicBezTo>
                      <a:pt x="277" y="480"/>
                      <a:pt x="269" y="469"/>
                      <a:pt x="270" y="465"/>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4" name="Freeform 40"/>
              <p:cNvSpPr>
                <a:spLocks/>
              </p:cNvSpPr>
              <p:nvPr/>
            </p:nvSpPr>
            <p:spPr bwMode="auto">
              <a:xfrm>
                <a:off x="1052326" y="3022600"/>
                <a:ext cx="687387" cy="757238"/>
              </a:xfrm>
              <a:custGeom>
                <a:avLst/>
                <a:gdLst>
                  <a:gd name="T0" fmla="*/ 432980 w 281"/>
                  <a:gd name="T1" fmla="*/ 80609 h 310"/>
                  <a:gd name="T2" fmla="*/ 366933 w 281"/>
                  <a:gd name="T3" fmla="*/ 222286 h 310"/>
                  <a:gd name="T4" fmla="*/ 391395 w 281"/>
                  <a:gd name="T5" fmla="*/ 312666 h 310"/>
                  <a:gd name="T6" fmla="*/ 276423 w 281"/>
                  <a:gd name="T7" fmla="*/ 366405 h 310"/>
                  <a:gd name="T8" fmla="*/ 188359 w 281"/>
                  <a:gd name="T9" fmla="*/ 329765 h 310"/>
                  <a:gd name="T10" fmla="*/ 161450 w 281"/>
                  <a:gd name="T11" fmla="*/ 307780 h 310"/>
                  <a:gd name="T12" fmla="*/ 124757 w 281"/>
                  <a:gd name="T13" fmla="*/ 295567 h 310"/>
                  <a:gd name="T14" fmla="*/ 95402 w 281"/>
                  <a:gd name="T15" fmla="*/ 271140 h 310"/>
                  <a:gd name="T16" fmla="*/ 46478 w 281"/>
                  <a:gd name="T17" fmla="*/ 234499 h 310"/>
                  <a:gd name="T18" fmla="*/ 44032 w 281"/>
                  <a:gd name="T19" fmla="*/ 236942 h 310"/>
                  <a:gd name="T20" fmla="*/ 26908 w 281"/>
                  <a:gd name="T21" fmla="*/ 261369 h 310"/>
                  <a:gd name="T22" fmla="*/ 34247 w 281"/>
                  <a:gd name="T23" fmla="*/ 290681 h 310"/>
                  <a:gd name="T24" fmla="*/ 26908 w 281"/>
                  <a:gd name="T25" fmla="*/ 329765 h 310"/>
                  <a:gd name="T26" fmla="*/ 56263 w 281"/>
                  <a:gd name="T27" fmla="*/ 385947 h 310"/>
                  <a:gd name="T28" fmla="*/ 78279 w 281"/>
                  <a:gd name="T29" fmla="*/ 344421 h 310"/>
                  <a:gd name="T30" fmla="*/ 100295 w 281"/>
                  <a:gd name="T31" fmla="*/ 332207 h 310"/>
                  <a:gd name="T32" fmla="*/ 114972 w 281"/>
                  <a:gd name="T33" fmla="*/ 349306 h 310"/>
                  <a:gd name="T34" fmla="*/ 92956 w 281"/>
                  <a:gd name="T35" fmla="*/ 371290 h 310"/>
                  <a:gd name="T36" fmla="*/ 75833 w 281"/>
                  <a:gd name="T37" fmla="*/ 400603 h 310"/>
                  <a:gd name="T38" fmla="*/ 102741 w 281"/>
                  <a:gd name="T39" fmla="*/ 427472 h 310"/>
                  <a:gd name="T40" fmla="*/ 146773 w 281"/>
                  <a:gd name="T41" fmla="*/ 400603 h 310"/>
                  <a:gd name="T42" fmla="*/ 168789 w 281"/>
                  <a:gd name="T43" fmla="*/ 403045 h 310"/>
                  <a:gd name="T44" fmla="*/ 132096 w 281"/>
                  <a:gd name="T45" fmla="*/ 437243 h 310"/>
                  <a:gd name="T46" fmla="*/ 127203 w 281"/>
                  <a:gd name="T47" fmla="*/ 468998 h 310"/>
                  <a:gd name="T48" fmla="*/ 136988 w 281"/>
                  <a:gd name="T49" fmla="*/ 490983 h 310"/>
                  <a:gd name="T50" fmla="*/ 97849 w 281"/>
                  <a:gd name="T51" fmla="*/ 515410 h 310"/>
                  <a:gd name="T52" fmla="*/ 53817 w 281"/>
                  <a:gd name="T53" fmla="*/ 544722 h 310"/>
                  <a:gd name="T54" fmla="*/ 53817 w 281"/>
                  <a:gd name="T55" fmla="*/ 564264 h 310"/>
                  <a:gd name="T56" fmla="*/ 48924 w 281"/>
                  <a:gd name="T57" fmla="*/ 598462 h 310"/>
                  <a:gd name="T58" fmla="*/ 12231 w 281"/>
                  <a:gd name="T59" fmla="*/ 608232 h 310"/>
                  <a:gd name="T60" fmla="*/ 0 w 281"/>
                  <a:gd name="T61" fmla="*/ 622889 h 310"/>
                  <a:gd name="T62" fmla="*/ 31801 w 281"/>
                  <a:gd name="T63" fmla="*/ 627774 h 310"/>
                  <a:gd name="T64" fmla="*/ 78279 w 281"/>
                  <a:gd name="T65" fmla="*/ 681513 h 310"/>
                  <a:gd name="T66" fmla="*/ 124757 w 281"/>
                  <a:gd name="T67" fmla="*/ 708383 h 310"/>
                  <a:gd name="T68" fmla="*/ 210375 w 281"/>
                  <a:gd name="T69" fmla="*/ 710826 h 310"/>
                  <a:gd name="T70" fmla="*/ 244622 w 281"/>
                  <a:gd name="T71" fmla="*/ 749909 h 310"/>
                  <a:gd name="T72" fmla="*/ 315562 w 281"/>
                  <a:gd name="T73" fmla="*/ 696170 h 310"/>
                  <a:gd name="T74" fmla="*/ 354701 w 281"/>
                  <a:gd name="T75" fmla="*/ 691284 h 310"/>
                  <a:gd name="T76" fmla="*/ 401180 w 281"/>
                  <a:gd name="T77" fmla="*/ 622889 h 310"/>
                  <a:gd name="T78" fmla="*/ 489243 w 281"/>
                  <a:gd name="T79" fmla="*/ 649758 h 310"/>
                  <a:gd name="T80" fmla="*/ 533275 w 281"/>
                  <a:gd name="T81" fmla="*/ 652201 h 310"/>
                  <a:gd name="T82" fmla="*/ 547953 w 281"/>
                  <a:gd name="T83" fmla="*/ 608232 h 310"/>
                  <a:gd name="T84" fmla="*/ 596877 w 281"/>
                  <a:gd name="T85" fmla="*/ 422587 h 310"/>
                  <a:gd name="T86" fmla="*/ 623785 w 281"/>
                  <a:gd name="T87" fmla="*/ 385947 h 310"/>
                  <a:gd name="T88" fmla="*/ 665371 w 281"/>
                  <a:gd name="T89" fmla="*/ 368848 h 310"/>
                  <a:gd name="T90" fmla="*/ 667817 w 281"/>
                  <a:gd name="T91" fmla="*/ 359077 h 310"/>
                  <a:gd name="T92" fmla="*/ 618893 w 281"/>
                  <a:gd name="T93" fmla="*/ 149005 h 310"/>
                  <a:gd name="T94" fmla="*/ 667817 w 281"/>
                  <a:gd name="T95" fmla="*/ 144119 h 310"/>
                  <a:gd name="T96" fmla="*/ 687387 w 281"/>
                  <a:gd name="T97" fmla="*/ 102593 h 310"/>
                  <a:gd name="T98" fmla="*/ 665371 w 281"/>
                  <a:gd name="T99" fmla="*/ 100151 h 310"/>
                  <a:gd name="T100" fmla="*/ 621339 w 281"/>
                  <a:gd name="T101" fmla="*/ 78166 h 310"/>
                  <a:gd name="T102" fmla="*/ 565076 w 281"/>
                  <a:gd name="T103" fmla="*/ 34198 h 310"/>
                  <a:gd name="T104" fmla="*/ 511259 w 281"/>
                  <a:gd name="T105" fmla="*/ 4885 h 310"/>
                  <a:gd name="T106" fmla="*/ 501475 w 281"/>
                  <a:gd name="T107" fmla="*/ 0 h 310"/>
                  <a:gd name="T108" fmla="*/ 499028 w 281"/>
                  <a:gd name="T109" fmla="*/ 31755 h 310"/>
                  <a:gd name="T110" fmla="*/ 432980 w 281"/>
                  <a:gd name="T111" fmla="*/ 80609 h 3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1" h="310">
                    <a:moveTo>
                      <a:pt x="177" y="33"/>
                    </a:moveTo>
                    <a:cubicBezTo>
                      <a:pt x="168" y="40"/>
                      <a:pt x="160" y="78"/>
                      <a:pt x="150" y="91"/>
                    </a:cubicBezTo>
                    <a:cubicBezTo>
                      <a:pt x="140" y="105"/>
                      <a:pt x="163" y="119"/>
                      <a:pt x="160" y="128"/>
                    </a:cubicBezTo>
                    <a:cubicBezTo>
                      <a:pt x="156" y="137"/>
                      <a:pt x="129" y="147"/>
                      <a:pt x="113" y="150"/>
                    </a:cubicBezTo>
                    <a:cubicBezTo>
                      <a:pt x="97" y="153"/>
                      <a:pt x="86" y="133"/>
                      <a:pt x="77" y="135"/>
                    </a:cubicBezTo>
                    <a:cubicBezTo>
                      <a:pt x="68" y="137"/>
                      <a:pt x="69" y="131"/>
                      <a:pt x="66" y="126"/>
                    </a:cubicBezTo>
                    <a:cubicBezTo>
                      <a:pt x="62" y="121"/>
                      <a:pt x="58" y="117"/>
                      <a:pt x="51" y="121"/>
                    </a:cubicBezTo>
                    <a:cubicBezTo>
                      <a:pt x="44" y="124"/>
                      <a:pt x="43" y="114"/>
                      <a:pt x="39" y="111"/>
                    </a:cubicBezTo>
                    <a:cubicBezTo>
                      <a:pt x="37" y="109"/>
                      <a:pt x="28" y="103"/>
                      <a:pt x="19" y="96"/>
                    </a:cubicBezTo>
                    <a:cubicBezTo>
                      <a:pt x="18" y="97"/>
                      <a:pt x="18" y="97"/>
                      <a:pt x="18" y="97"/>
                    </a:cubicBezTo>
                    <a:cubicBezTo>
                      <a:pt x="14" y="99"/>
                      <a:pt x="11" y="102"/>
                      <a:pt x="11" y="107"/>
                    </a:cubicBezTo>
                    <a:cubicBezTo>
                      <a:pt x="12" y="111"/>
                      <a:pt x="16" y="118"/>
                      <a:pt x="14" y="119"/>
                    </a:cubicBezTo>
                    <a:cubicBezTo>
                      <a:pt x="13" y="120"/>
                      <a:pt x="11" y="128"/>
                      <a:pt x="11" y="135"/>
                    </a:cubicBezTo>
                    <a:cubicBezTo>
                      <a:pt x="11" y="141"/>
                      <a:pt x="20" y="161"/>
                      <a:pt x="23" y="158"/>
                    </a:cubicBezTo>
                    <a:cubicBezTo>
                      <a:pt x="25" y="154"/>
                      <a:pt x="28" y="145"/>
                      <a:pt x="32" y="141"/>
                    </a:cubicBezTo>
                    <a:cubicBezTo>
                      <a:pt x="36" y="137"/>
                      <a:pt x="37" y="134"/>
                      <a:pt x="41" y="136"/>
                    </a:cubicBezTo>
                    <a:cubicBezTo>
                      <a:pt x="46" y="137"/>
                      <a:pt x="51" y="137"/>
                      <a:pt x="47" y="143"/>
                    </a:cubicBezTo>
                    <a:cubicBezTo>
                      <a:pt x="44" y="149"/>
                      <a:pt x="44" y="152"/>
                      <a:pt x="38" y="152"/>
                    </a:cubicBezTo>
                    <a:cubicBezTo>
                      <a:pt x="32" y="152"/>
                      <a:pt x="30" y="161"/>
                      <a:pt x="31" y="164"/>
                    </a:cubicBezTo>
                    <a:cubicBezTo>
                      <a:pt x="33" y="166"/>
                      <a:pt x="34" y="175"/>
                      <a:pt x="42" y="175"/>
                    </a:cubicBezTo>
                    <a:cubicBezTo>
                      <a:pt x="49" y="175"/>
                      <a:pt x="56" y="166"/>
                      <a:pt x="60" y="164"/>
                    </a:cubicBezTo>
                    <a:cubicBezTo>
                      <a:pt x="63" y="162"/>
                      <a:pt x="73" y="161"/>
                      <a:pt x="69" y="165"/>
                    </a:cubicBezTo>
                    <a:cubicBezTo>
                      <a:pt x="65" y="169"/>
                      <a:pt x="55" y="174"/>
                      <a:pt x="54" y="179"/>
                    </a:cubicBezTo>
                    <a:cubicBezTo>
                      <a:pt x="53" y="183"/>
                      <a:pt x="54" y="192"/>
                      <a:pt x="52" y="192"/>
                    </a:cubicBezTo>
                    <a:cubicBezTo>
                      <a:pt x="50" y="193"/>
                      <a:pt x="61" y="200"/>
                      <a:pt x="56" y="201"/>
                    </a:cubicBezTo>
                    <a:cubicBezTo>
                      <a:pt x="51" y="202"/>
                      <a:pt x="44" y="210"/>
                      <a:pt x="40" y="211"/>
                    </a:cubicBezTo>
                    <a:cubicBezTo>
                      <a:pt x="37" y="212"/>
                      <a:pt x="24" y="220"/>
                      <a:pt x="22" y="223"/>
                    </a:cubicBezTo>
                    <a:cubicBezTo>
                      <a:pt x="21" y="225"/>
                      <a:pt x="26" y="229"/>
                      <a:pt x="22" y="231"/>
                    </a:cubicBezTo>
                    <a:cubicBezTo>
                      <a:pt x="19" y="232"/>
                      <a:pt x="25" y="245"/>
                      <a:pt x="20" y="245"/>
                    </a:cubicBezTo>
                    <a:cubicBezTo>
                      <a:pt x="14" y="245"/>
                      <a:pt x="7" y="244"/>
                      <a:pt x="5" y="249"/>
                    </a:cubicBezTo>
                    <a:cubicBezTo>
                      <a:pt x="4" y="251"/>
                      <a:pt x="2" y="253"/>
                      <a:pt x="0" y="255"/>
                    </a:cubicBezTo>
                    <a:cubicBezTo>
                      <a:pt x="7" y="256"/>
                      <a:pt x="12" y="256"/>
                      <a:pt x="13" y="257"/>
                    </a:cubicBezTo>
                    <a:cubicBezTo>
                      <a:pt x="17" y="258"/>
                      <a:pt x="24" y="279"/>
                      <a:pt x="32" y="279"/>
                    </a:cubicBezTo>
                    <a:cubicBezTo>
                      <a:pt x="40" y="279"/>
                      <a:pt x="47" y="286"/>
                      <a:pt x="51" y="290"/>
                    </a:cubicBezTo>
                    <a:cubicBezTo>
                      <a:pt x="55" y="294"/>
                      <a:pt x="76" y="290"/>
                      <a:pt x="86" y="291"/>
                    </a:cubicBezTo>
                    <a:cubicBezTo>
                      <a:pt x="96" y="293"/>
                      <a:pt x="96" y="303"/>
                      <a:pt x="100" y="307"/>
                    </a:cubicBezTo>
                    <a:cubicBezTo>
                      <a:pt x="105" y="310"/>
                      <a:pt x="124" y="288"/>
                      <a:pt x="129" y="285"/>
                    </a:cubicBezTo>
                    <a:cubicBezTo>
                      <a:pt x="134" y="281"/>
                      <a:pt x="137" y="284"/>
                      <a:pt x="145" y="283"/>
                    </a:cubicBezTo>
                    <a:cubicBezTo>
                      <a:pt x="153" y="281"/>
                      <a:pt x="155" y="259"/>
                      <a:pt x="164" y="255"/>
                    </a:cubicBezTo>
                    <a:cubicBezTo>
                      <a:pt x="174" y="252"/>
                      <a:pt x="188" y="261"/>
                      <a:pt x="200" y="266"/>
                    </a:cubicBezTo>
                    <a:cubicBezTo>
                      <a:pt x="205" y="268"/>
                      <a:pt x="211" y="268"/>
                      <a:pt x="218" y="267"/>
                    </a:cubicBezTo>
                    <a:cubicBezTo>
                      <a:pt x="220" y="260"/>
                      <a:pt x="223" y="252"/>
                      <a:pt x="224" y="249"/>
                    </a:cubicBezTo>
                    <a:cubicBezTo>
                      <a:pt x="224" y="244"/>
                      <a:pt x="243" y="180"/>
                      <a:pt x="244" y="173"/>
                    </a:cubicBezTo>
                    <a:cubicBezTo>
                      <a:pt x="244" y="167"/>
                      <a:pt x="249" y="161"/>
                      <a:pt x="255" y="158"/>
                    </a:cubicBezTo>
                    <a:cubicBezTo>
                      <a:pt x="261" y="155"/>
                      <a:pt x="267" y="157"/>
                      <a:pt x="272" y="151"/>
                    </a:cubicBezTo>
                    <a:cubicBezTo>
                      <a:pt x="272" y="150"/>
                      <a:pt x="273" y="149"/>
                      <a:pt x="273" y="147"/>
                    </a:cubicBezTo>
                    <a:cubicBezTo>
                      <a:pt x="263" y="113"/>
                      <a:pt x="249" y="67"/>
                      <a:pt x="253" y="61"/>
                    </a:cubicBezTo>
                    <a:cubicBezTo>
                      <a:pt x="259" y="53"/>
                      <a:pt x="266" y="63"/>
                      <a:pt x="273" y="59"/>
                    </a:cubicBezTo>
                    <a:cubicBezTo>
                      <a:pt x="277" y="57"/>
                      <a:pt x="279" y="49"/>
                      <a:pt x="281" y="42"/>
                    </a:cubicBezTo>
                    <a:cubicBezTo>
                      <a:pt x="277" y="42"/>
                      <a:pt x="274" y="42"/>
                      <a:pt x="272" y="41"/>
                    </a:cubicBezTo>
                    <a:cubicBezTo>
                      <a:pt x="266" y="39"/>
                      <a:pt x="260" y="32"/>
                      <a:pt x="254" y="32"/>
                    </a:cubicBezTo>
                    <a:cubicBezTo>
                      <a:pt x="249" y="32"/>
                      <a:pt x="240" y="26"/>
                      <a:pt x="231" y="14"/>
                    </a:cubicBezTo>
                    <a:cubicBezTo>
                      <a:pt x="222" y="2"/>
                      <a:pt x="219" y="7"/>
                      <a:pt x="209" y="2"/>
                    </a:cubicBezTo>
                    <a:cubicBezTo>
                      <a:pt x="208" y="1"/>
                      <a:pt x="206" y="1"/>
                      <a:pt x="205" y="0"/>
                    </a:cubicBezTo>
                    <a:cubicBezTo>
                      <a:pt x="205" y="6"/>
                      <a:pt x="204" y="11"/>
                      <a:pt x="204" y="13"/>
                    </a:cubicBezTo>
                    <a:cubicBezTo>
                      <a:pt x="202" y="21"/>
                      <a:pt x="186" y="27"/>
                      <a:pt x="177" y="33"/>
                    </a:cubicBezTo>
                    <a:close/>
                  </a:path>
                </a:pathLst>
              </a:custGeom>
              <a:solidFill>
                <a:srgbClr val="FF6600"/>
              </a:solidFill>
              <a:ln w="6350" cmpd="sng">
                <a:solidFill>
                  <a:schemeClr val="tx1"/>
                </a:solidFill>
                <a:round/>
                <a:headEnd/>
                <a:tailEnd/>
              </a:ln>
            </p:spPr>
            <p:txBody>
              <a:bodyPr/>
              <a:lstStyle/>
              <a:p>
                <a:endParaRPr lang="es-CO">
                  <a:latin typeface="Times New Roman"/>
                  <a:cs typeface="Times New Roman"/>
                </a:endParaRPr>
              </a:p>
            </p:txBody>
          </p:sp>
          <p:sp>
            <p:nvSpPr>
              <p:cNvPr id="45" name="Freeform 41"/>
              <p:cNvSpPr>
                <a:spLocks/>
              </p:cNvSpPr>
              <p:nvPr/>
            </p:nvSpPr>
            <p:spPr bwMode="auto">
              <a:xfrm>
                <a:off x="887226" y="3638550"/>
                <a:ext cx="822325" cy="882650"/>
              </a:xfrm>
              <a:custGeom>
                <a:avLst/>
                <a:gdLst>
                  <a:gd name="T0" fmla="*/ 565348 w 336"/>
                  <a:gd name="T1" fmla="*/ 7335 h 361"/>
                  <a:gd name="T2" fmla="*/ 479690 w 336"/>
                  <a:gd name="T3" fmla="*/ 80685 h 361"/>
                  <a:gd name="T4" fmla="*/ 374452 w 336"/>
                  <a:gd name="T5" fmla="*/ 95356 h 361"/>
                  <a:gd name="T6" fmla="*/ 242292 w 336"/>
                  <a:gd name="T7" fmla="*/ 66015 h 361"/>
                  <a:gd name="T8" fmla="*/ 163976 w 336"/>
                  <a:gd name="T9" fmla="*/ 7335 h 361"/>
                  <a:gd name="T10" fmla="*/ 161528 w 336"/>
                  <a:gd name="T11" fmla="*/ 34230 h 361"/>
                  <a:gd name="T12" fmla="*/ 144396 w 336"/>
                  <a:gd name="T13" fmla="*/ 100246 h 361"/>
                  <a:gd name="T14" fmla="*/ 95448 w 336"/>
                  <a:gd name="T15" fmla="*/ 122251 h 361"/>
                  <a:gd name="T16" fmla="*/ 102791 w 336"/>
                  <a:gd name="T17" fmla="*/ 166261 h 361"/>
                  <a:gd name="T18" fmla="*/ 66080 w 336"/>
                  <a:gd name="T19" fmla="*/ 190711 h 361"/>
                  <a:gd name="T20" fmla="*/ 53843 w 336"/>
                  <a:gd name="T21" fmla="*/ 229831 h 361"/>
                  <a:gd name="T22" fmla="*/ 22027 w 336"/>
                  <a:gd name="T23" fmla="*/ 273842 h 361"/>
                  <a:gd name="T24" fmla="*/ 0 w 336"/>
                  <a:gd name="T25" fmla="*/ 261616 h 361"/>
                  <a:gd name="T26" fmla="*/ 78317 w 336"/>
                  <a:gd name="T27" fmla="*/ 403427 h 361"/>
                  <a:gd name="T28" fmla="*/ 225160 w 336"/>
                  <a:gd name="T29" fmla="*/ 457218 h 361"/>
                  <a:gd name="T30" fmla="*/ 256977 w 336"/>
                  <a:gd name="T31" fmla="*/ 493893 h 361"/>
                  <a:gd name="T32" fmla="*/ 249634 w 336"/>
                  <a:gd name="T33" fmla="*/ 569688 h 361"/>
                  <a:gd name="T34" fmla="*/ 298582 w 336"/>
                  <a:gd name="T35" fmla="*/ 606363 h 361"/>
                  <a:gd name="T36" fmla="*/ 428294 w 336"/>
                  <a:gd name="T37" fmla="*/ 662599 h 361"/>
                  <a:gd name="T38" fmla="*/ 416057 w 336"/>
                  <a:gd name="T39" fmla="*/ 753064 h 361"/>
                  <a:gd name="T40" fmla="*/ 489479 w 336"/>
                  <a:gd name="T41" fmla="*/ 711499 h 361"/>
                  <a:gd name="T42" fmla="*/ 535980 w 336"/>
                  <a:gd name="T43" fmla="*/ 855755 h 361"/>
                  <a:gd name="T44" fmla="*/ 660797 w 336"/>
                  <a:gd name="T45" fmla="*/ 867980 h 361"/>
                  <a:gd name="T46" fmla="*/ 653455 w 336"/>
                  <a:gd name="T47" fmla="*/ 814190 h 361"/>
                  <a:gd name="T48" fmla="*/ 643665 w 336"/>
                  <a:gd name="T49" fmla="*/ 728614 h 361"/>
                  <a:gd name="T50" fmla="*/ 570243 w 336"/>
                  <a:gd name="T51" fmla="*/ 613698 h 361"/>
                  <a:gd name="T52" fmla="*/ 506611 w 336"/>
                  <a:gd name="T53" fmla="*/ 530568 h 361"/>
                  <a:gd name="T54" fmla="*/ 550664 w 336"/>
                  <a:gd name="T55" fmla="*/ 452328 h 361"/>
                  <a:gd name="T56" fmla="*/ 587375 w 336"/>
                  <a:gd name="T57" fmla="*/ 391202 h 361"/>
                  <a:gd name="T58" fmla="*/ 668139 w 336"/>
                  <a:gd name="T59" fmla="*/ 344747 h 361"/>
                  <a:gd name="T60" fmla="*/ 770930 w 336"/>
                  <a:gd name="T61" fmla="*/ 337412 h 361"/>
                  <a:gd name="T62" fmla="*/ 810088 w 336"/>
                  <a:gd name="T63" fmla="*/ 315407 h 361"/>
                  <a:gd name="T64" fmla="*/ 697508 w 336"/>
                  <a:gd name="T65" fmla="*/ 83130 h 361"/>
                  <a:gd name="T66" fmla="*/ 653455 w 336"/>
                  <a:gd name="T67" fmla="*/ 34230 h 3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36" h="361">
                    <a:moveTo>
                      <a:pt x="267" y="14"/>
                    </a:moveTo>
                    <a:cubicBezTo>
                      <a:pt x="255" y="9"/>
                      <a:pt x="241" y="0"/>
                      <a:pt x="231" y="3"/>
                    </a:cubicBezTo>
                    <a:cubicBezTo>
                      <a:pt x="222" y="7"/>
                      <a:pt x="220" y="29"/>
                      <a:pt x="212" y="31"/>
                    </a:cubicBezTo>
                    <a:cubicBezTo>
                      <a:pt x="204" y="32"/>
                      <a:pt x="201" y="29"/>
                      <a:pt x="196" y="33"/>
                    </a:cubicBezTo>
                    <a:cubicBezTo>
                      <a:pt x="191" y="36"/>
                      <a:pt x="172" y="58"/>
                      <a:pt x="167" y="55"/>
                    </a:cubicBezTo>
                    <a:cubicBezTo>
                      <a:pt x="163" y="51"/>
                      <a:pt x="163" y="41"/>
                      <a:pt x="153" y="39"/>
                    </a:cubicBezTo>
                    <a:cubicBezTo>
                      <a:pt x="143" y="38"/>
                      <a:pt x="122" y="42"/>
                      <a:pt x="118" y="38"/>
                    </a:cubicBezTo>
                    <a:cubicBezTo>
                      <a:pt x="114" y="34"/>
                      <a:pt x="107" y="27"/>
                      <a:pt x="99" y="27"/>
                    </a:cubicBezTo>
                    <a:cubicBezTo>
                      <a:pt x="91" y="27"/>
                      <a:pt x="84" y="6"/>
                      <a:pt x="80" y="5"/>
                    </a:cubicBezTo>
                    <a:cubicBezTo>
                      <a:pt x="79" y="4"/>
                      <a:pt x="74" y="4"/>
                      <a:pt x="67" y="3"/>
                    </a:cubicBezTo>
                    <a:cubicBezTo>
                      <a:pt x="64" y="6"/>
                      <a:pt x="61" y="8"/>
                      <a:pt x="61" y="10"/>
                    </a:cubicBezTo>
                    <a:cubicBezTo>
                      <a:pt x="61" y="12"/>
                      <a:pt x="66" y="12"/>
                      <a:pt x="66" y="14"/>
                    </a:cubicBezTo>
                    <a:cubicBezTo>
                      <a:pt x="66" y="17"/>
                      <a:pt x="63" y="26"/>
                      <a:pt x="64" y="29"/>
                    </a:cubicBezTo>
                    <a:cubicBezTo>
                      <a:pt x="64" y="32"/>
                      <a:pt x="63" y="41"/>
                      <a:pt x="59" y="41"/>
                    </a:cubicBezTo>
                    <a:cubicBezTo>
                      <a:pt x="55" y="41"/>
                      <a:pt x="40" y="41"/>
                      <a:pt x="38" y="43"/>
                    </a:cubicBezTo>
                    <a:cubicBezTo>
                      <a:pt x="36" y="45"/>
                      <a:pt x="35" y="49"/>
                      <a:pt x="39" y="50"/>
                    </a:cubicBezTo>
                    <a:cubicBezTo>
                      <a:pt x="43" y="50"/>
                      <a:pt x="50" y="52"/>
                      <a:pt x="48" y="56"/>
                    </a:cubicBezTo>
                    <a:cubicBezTo>
                      <a:pt x="45" y="60"/>
                      <a:pt x="43" y="66"/>
                      <a:pt x="42" y="68"/>
                    </a:cubicBezTo>
                    <a:cubicBezTo>
                      <a:pt x="41" y="70"/>
                      <a:pt x="32" y="70"/>
                      <a:pt x="34" y="75"/>
                    </a:cubicBezTo>
                    <a:cubicBezTo>
                      <a:pt x="36" y="80"/>
                      <a:pt x="30" y="77"/>
                      <a:pt x="27" y="78"/>
                    </a:cubicBezTo>
                    <a:cubicBezTo>
                      <a:pt x="24" y="80"/>
                      <a:pt x="27" y="85"/>
                      <a:pt x="24" y="85"/>
                    </a:cubicBezTo>
                    <a:cubicBezTo>
                      <a:pt x="21" y="86"/>
                      <a:pt x="19" y="91"/>
                      <a:pt x="22" y="94"/>
                    </a:cubicBezTo>
                    <a:cubicBezTo>
                      <a:pt x="25" y="98"/>
                      <a:pt x="31" y="110"/>
                      <a:pt x="28" y="111"/>
                    </a:cubicBezTo>
                    <a:cubicBezTo>
                      <a:pt x="25" y="112"/>
                      <a:pt x="14" y="116"/>
                      <a:pt x="9" y="112"/>
                    </a:cubicBezTo>
                    <a:cubicBezTo>
                      <a:pt x="4" y="108"/>
                      <a:pt x="2" y="106"/>
                      <a:pt x="0" y="106"/>
                    </a:cubicBezTo>
                    <a:cubicBezTo>
                      <a:pt x="0" y="106"/>
                      <a:pt x="0" y="107"/>
                      <a:pt x="0" y="107"/>
                    </a:cubicBezTo>
                    <a:cubicBezTo>
                      <a:pt x="3" y="115"/>
                      <a:pt x="7" y="122"/>
                      <a:pt x="9" y="124"/>
                    </a:cubicBezTo>
                    <a:cubicBezTo>
                      <a:pt x="15" y="131"/>
                      <a:pt x="22" y="145"/>
                      <a:pt x="32" y="165"/>
                    </a:cubicBezTo>
                    <a:cubicBezTo>
                      <a:pt x="42" y="186"/>
                      <a:pt x="77" y="171"/>
                      <a:pt x="83" y="175"/>
                    </a:cubicBezTo>
                    <a:cubicBezTo>
                      <a:pt x="90" y="178"/>
                      <a:pt x="91" y="185"/>
                      <a:pt x="92" y="187"/>
                    </a:cubicBezTo>
                    <a:cubicBezTo>
                      <a:pt x="93" y="190"/>
                      <a:pt x="99" y="188"/>
                      <a:pt x="103" y="188"/>
                    </a:cubicBezTo>
                    <a:cubicBezTo>
                      <a:pt x="106" y="188"/>
                      <a:pt x="105" y="196"/>
                      <a:pt x="105" y="202"/>
                    </a:cubicBezTo>
                    <a:cubicBezTo>
                      <a:pt x="105" y="208"/>
                      <a:pt x="109" y="209"/>
                      <a:pt x="115" y="214"/>
                    </a:cubicBezTo>
                    <a:cubicBezTo>
                      <a:pt x="121" y="219"/>
                      <a:pt x="105" y="224"/>
                      <a:pt x="102" y="233"/>
                    </a:cubicBezTo>
                    <a:cubicBezTo>
                      <a:pt x="99" y="241"/>
                      <a:pt x="101" y="241"/>
                      <a:pt x="101" y="248"/>
                    </a:cubicBezTo>
                    <a:cubicBezTo>
                      <a:pt x="101" y="255"/>
                      <a:pt x="115" y="248"/>
                      <a:pt x="122" y="248"/>
                    </a:cubicBezTo>
                    <a:cubicBezTo>
                      <a:pt x="129" y="248"/>
                      <a:pt x="147" y="248"/>
                      <a:pt x="154" y="255"/>
                    </a:cubicBezTo>
                    <a:cubicBezTo>
                      <a:pt x="161" y="261"/>
                      <a:pt x="171" y="262"/>
                      <a:pt x="175" y="271"/>
                    </a:cubicBezTo>
                    <a:cubicBezTo>
                      <a:pt x="178" y="279"/>
                      <a:pt x="172" y="281"/>
                      <a:pt x="170" y="291"/>
                    </a:cubicBezTo>
                    <a:cubicBezTo>
                      <a:pt x="169" y="294"/>
                      <a:pt x="169" y="300"/>
                      <a:pt x="170" y="308"/>
                    </a:cubicBezTo>
                    <a:cubicBezTo>
                      <a:pt x="176" y="307"/>
                      <a:pt x="184" y="307"/>
                      <a:pt x="186" y="305"/>
                    </a:cubicBezTo>
                    <a:cubicBezTo>
                      <a:pt x="189" y="302"/>
                      <a:pt x="194" y="291"/>
                      <a:pt x="200" y="291"/>
                    </a:cubicBezTo>
                    <a:cubicBezTo>
                      <a:pt x="206" y="291"/>
                      <a:pt x="215" y="312"/>
                      <a:pt x="213" y="317"/>
                    </a:cubicBezTo>
                    <a:cubicBezTo>
                      <a:pt x="211" y="321"/>
                      <a:pt x="207" y="344"/>
                      <a:pt x="219" y="350"/>
                    </a:cubicBezTo>
                    <a:cubicBezTo>
                      <a:pt x="231" y="356"/>
                      <a:pt x="248" y="361"/>
                      <a:pt x="256" y="361"/>
                    </a:cubicBezTo>
                    <a:cubicBezTo>
                      <a:pt x="264" y="361"/>
                      <a:pt x="267" y="356"/>
                      <a:pt x="270" y="355"/>
                    </a:cubicBezTo>
                    <a:cubicBezTo>
                      <a:pt x="273" y="353"/>
                      <a:pt x="287" y="356"/>
                      <a:pt x="281" y="344"/>
                    </a:cubicBezTo>
                    <a:cubicBezTo>
                      <a:pt x="275" y="332"/>
                      <a:pt x="269" y="341"/>
                      <a:pt x="267" y="333"/>
                    </a:cubicBezTo>
                    <a:cubicBezTo>
                      <a:pt x="264" y="324"/>
                      <a:pt x="256" y="330"/>
                      <a:pt x="254" y="322"/>
                    </a:cubicBezTo>
                    <a:cubicBezTo>
                      <a:pt x="252" y="314"/>
                      <a:pt x="261" y="302"/>
                      <a:pt x="263" y="298"/>
                    </a:cubicBezTo>
                    <a:cubicBezTo>
                      <a:pt x="266" y="294"/>
                      <a:pt x="273" y="276"/>
                      <a:pt x="263" y="274"/>
                    </a:cubicBezTo>
                    <a:cubicBezTo>
                      <a:pt x="254" y="272"/>
                      <a:pt x="236" y="263"/>
                      <a:pt x="233" y="251"/>
                    </a:cubicBezTo>
                    <a:cubicBezTo>
                      <a:pt x="229" y="240"/>
                      <a:pt x="235" y="235"/>
                      <a:pt x="228" y="227"/>
                    </a:cubicBezTo>
                    <a:cubicBezTo>
                      <a:pt x="221" y="218"/>
                      <a:pt x="209" y="221"/>
                      <a:pt x="207" y="217"/>
                    </a:cubicBezTo>
                    <a:cubicBezTo>
                      <a:pt x="205" y="212"/>
                      <a:pt x="207" y="190"/>
                      <a:pt x="204" y="183"/>
                    </a:cubicBezTo>
                    <a:cubicBezTo>
                      <a:pt x="201" y="177"/>
                      <a:pt x="217" y="181"/>
                      <a:pt x="225" y="185"/>
                    </a:cubicBezTo>
                    <a:cubicBezTo>
                      <a:pt x="232" y="189"/>
                      <a:pt x="249" y="189"/>
                      <a:pt x="245" y="179"/>
                    </a:cubicBezTo>
                    <a:cubicBezTo>
                      <a:pt x="241" y="169"/>
                      <a:pt x="235" y="163"/>
                      <a:pt x="240" y="160"/>
                    </a:cubicBezTo>
                    <a:cubicBezTo>
                      <a:pt x="245" y="157"/>
                      <a:pt x="251" y="153"/>
                      <a:pt x="252" y="144"/>
                    </a:cubicBezTo>
                    <a:cubicBezTo>
                      <a:pt x="253" y="135"/>
                      <a:pt x="266" y="145"/>
                      <a:pt x="273" y="141"/>
                    </a:cubicBezTo>
                    <a:cubicBezTo>
                      <a:pt x="281" y="138"/>
                      <a:pt x="282" y="131"/>
                      <a:pt x="289" y="127"/>
                    </a:cubicBezTo>
                    <a:cubicBezTo>
                      <a:pt x="297" y="123"/>
                      <a:pt x="310" y="141"/>
                      <a:pt x="315" y="138"/>
                    </a:cubicBezTo>
                    <a:cubicBezTo>
                      <a:pt x="321" y="135"/>
                      <a:pt x="323" y="135"/>
                      <a:pt x="327" y="137"/>
                    </a:cubicBezTo>
                    <a:cubicBezTo>
                      <a:pt x="330" y="140"/>
                      <a:pt x="336" y="138"/>
                      <a:pt x="331" y="129"/>
                    </a:cubicBezTo>
                    <a:cubicBezTo>
                      <a:pt x="325" y="121"/>
                      <a:pt x="309" y="90"/>
                      <a:pt x="307" y="82"/>
                    </a:cubicBezTo>
                    <a:cubicBezTo>
                      <a:pt x="305" y="74"/>
                      <a:pt x="292" y="43"/>
                      <a:pt x="285" y="34"/>
                    </a:cubicBezTo>
                    <a:cubicBezTo>
                      <a:pt x="282" y="30"/>
                      <a:pt x="283" y="22"/>
                      <a:pt x="285" y="15"/>
                    </a:cubicBezTo>
                    <a:cubicBezTo>
                      <a:pt x="278" y="16"/>
                      <a:pt x="272" y="16"/>
                      <a:pt x="267" y="14"/>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6" name="Freeform 42"/>
              <p:cNvSpPr>
                <a:spLocks/>
              </p:cNvSpPr>
              <p:nvPr/>
            </p:nvSpPr>
            <p:spPr bwMode="auto">
              <a:xfrm>
                <a:off x="460188" y="3900488"/>
                <a:ext cx="863600" cy="855662"/>
              </a:xfrm>
              <a:custGeom>
                <a:avLst/>
                <a:gdLst>
                  <a:gd name="T0" fmla="*/ 844028 w 353"/>
                  <a:gd name="T1" fmla="*/ 449834 h 350"/>
                  <a:gd name="T2" fmla="*/ 856261 w 353"/>
                  <a:gd name="T3" fmla="*/ 400939 h 350"/>
                  <a:gd name="T4" fmla="*/ 804885 w 353"/>
                  <a:gd name="T5" fmla="*/ 361823 h 350"/>
                  <a:gd name="T6" fmla="*/ 726598 w 353"/>
                  <a:gd name="T7" fmla="*/ 344710 h 350"/>
                  <a:gd name="T8" fmla="*/ 675223 w 353"/>
                  <a:gd name="T9" fmla="*/ 344710 h 350"/>
                  <a:gd name="T10" fmla="*/ 677669 w 353"/>
                  <a:gd name="T11" fmla="*/ 308039 h 350"/>
                  <a:gd name="T12" fmla="*/ 709473 w 353"/>
                  <a:gd name="T13" fmla="*/ 261588 h 350"/>
                  <a:gd name="T14" fmla="*/ 685008 w 353"/>
                  <a:gd name="T15" fmla="*/ 232251 h 350"/>
                  <a:gd name="T16" fmla="*/ 680116 w 353"/>
                  <a:gd name="T17" fmla="*/ 198025 h 350"/>
                  <a:gd name="T18" fmla="*/ 653205 w 353"/>
                  <a:gd name="T19" fmla="*/ 195580 h 350"/>
                  <a:gd name="T20" fmla="*/ 631186 w 353"/>
                  <a:gd name="T21" fmla="*/ 166243 h 350"/>
                  <a:gd name="T22" fmla="*/ 506417 w 353"/>
                  <a:gd name="T23" fmla="*/ 141796 h 350"/>
                  <a:gd name="T24" fmla="*/ 450148 w 353"/>
                  <a:gd name="T25" fmla="*/ 41561 h 350"/>
                  <a:gd name="T26" fmla="*/ 428130 w 353"/>
                  <a:gd name="T27" fmla="*/ 0 h 350"/>
                  <a:gd name="T28" fmla="*/ 396326 w 353"/>
                  <a:gd name="T29" fmla="*/ 26892 h 350"/>
                  <a:gd name="T30" fmla="*/ 374308 w 353"/>
                  <a:gd name="T31" fmla="*/ 31782 h 350"/>
                  <a:gd name="T32" fmla="*/ 344951 w 353"/>
                  <a:gd name="T33" fmla="*/ 39116 h 350"/>
                  <a:gd name="T34" fmla="*/ 308254 w 353"/>
                  <a:gd name="T35" fmla="*/ 31782 h 350"/>
                  <a:gd name="T36" fmla="*/ 271557 w 353"/>
                  <a:gd name="T37" fmla="*/ 58674 h 350"/>
                  <a:gd name="T38" fmla="*/ 234860 w 353"/>
                  <a:gd name="T39" fmla="*/ 44006 h 350"/>
                  <a:gd name="T40" fmla="*/ 229967 w 353"/>
                  <a:gd name="T41" fmla="*/ 70898 h 350"/>
                  <a:gd name="T42" fmla="*/ 188377 w 353"/>
                  <a:gd name="T43" fmla="*/ 73343 h 350"/>
                  <a:gd name="T44" fmla="*/ 151680 w 353"/>
                  <a:gd name="T45" fmla="*/ 156464 h 350"/>
                  <a:gd name="T46" fmla="*/ 159020 w 353"/>
                  <a:gd name="T47" fmla="*/ 183356 h 350"/>
                  <a:gd name="T48" fmla="*/ 159020 w 353"/>
                  <a:gd name="T49" fmla="*/ 212693 h 350"/>
                  <a:gd name="T50" fmla="*/ 178592 w 353"/>
                  <a:gd name="T51" fmla="*/ 222472 h 350"/>
                  <a:gd name="T52" fmla="*/ 190824 w 353"/>
                  <a:gd name="T53" fmla="*/ 254254 h 350"/>
                  <a:gd name="T54" fmla="*/ 181038 w 353"/>
                  <a:gd name="T55" fmla="*/ 315373 h 350"/>
                  <a:gd name="T56" fmla="*/ 139448 w 353"/>
                  <a:gd name="T57" fmla="*/ 305594 h 350"/>
                  <a:gd name="T58" fmla="*/ 73394 w 353"/>
                  <a:gd name="T59" fmla="*/ 290925 h 350"/>
                  <a:gd name="T60" fmla="*/ 12232 w 353"/>
                  <a:gd name="T61" fmla="*/ 376492 h 350"/>
                  <a:gd name="T62" fmla="*/ 73394 w 353"/>
                  <a:gd name="T63" fmla="*/ 396050 h 350"/>
                  <a:gd name="T64" fmla="*/ 85626 w 353"/>
                  <a:gd name="T65" fmla="*/ 432721 h 350"/>
                  <a:gd name="T66" fmla="*/ 97858 w 353"/>
                  <a:gd name="T67" fmla="*/ 444945 h 350"/>
                  <a:gd name="T68" fmla="*/ 110091 w 353"/>
                  <a:gd name="T69" fmla="*/ 447390 h 350"/>
                  <a:gd name="T70" fmla="*/ 159020 w 353"/>
                  <a:gd name="T71" fmla="*/ 503619 h 350"/>
                  <a:gd name="T72" fmla="*/ 203056 w 353"/>
                  <a:gd name="T73" fmla="*/ 523177 h 350"/>
                  <a:gd name="T74" fmla="*/ 293575 w 353"/>
                  <a:gd name="T75" fmla="*/ 586740 h 350"/>
                  <a:gd name="T76" fmla="*/ 381648 w 353"/>
                  <a:gd name="T77" fmla="*/ 638080 h 350"/>
                  <a:gd name="T78" fmla="*/ 459934 w 353"/>
                  <a:gd name="T79" fmla="*/ 674751 h 350"/>
                  <a:gd name="T80" fmla="*/ 516203 w 353"/>
                  <a:gd name="T81" fmla="*/ 660083 h 350"/>
                  <a:gd name="T82" fmla="*/ 552900 w 353"/>
                  <a:gd name="T83" fmla="*/ 723646 h 350"/>
                  <a:gd name="T84" fmla="*/ 596936 w 353"/>
                  <a:gd name="T85" fmla="*/ 730981 h 350"/>
                  <a:gd name="T86" fmla="*/ 611615 w 353"/>
                  <a:gd name="T87" fmla="*/ 789655 h 350"/>
                  <a:gd name="T88" fmla="*/ 616508 w 353"/>
                  <a:gd name="T89" fmla="*/ 823881 h 350"/>
                  <a:gd name="T90" fmla="*/ 680116 w 353"/>
                  <a:gd name="T91" fmla="*/ 838550 h 350"/>
                  <a:gd name="T92" fmla="*/ 709473 w 353"/>
                  <a:gd name="T93" fmla="*/ 850773 h 350"/>
                  <a:gd name="T94" fmla="*/ 755956 w 353"/>
                  <a:gd name="T95" fmla="*/ 843439 h 350"/>
                  <a:gd name="T96" fmla="*/ 746170 w 353"/>
                  <a:gd name="T97" fmla="*/ 801878 h 350"/>
                  <a:gd name="T98" fmla="*/ 755956 w 353"/>
                  <a:gd name="T99" fmla="*/ 748094 h 350"/>
                  <a:gd name="T100" fmla="*/ 773081 w 353"/>
                  <a:gd name="T101" fmla="*/ 713867 h 350"/>
                  <a:gd name="T102" fmla="*/ 763295 w 353"/>
                  <a:gd name="T103" fmla="*/ 672307 h 350"/>
                  <a:gd name="T104" fmla="*/ 743724 w 353"/>
                  <a:gd name="T105" fmla="*/ 606298 h 350"/>
                  <a:gd name="T106" fmla="*/ 743724 w 353"/>
                  <a:gd name="T107" fmla="*/ 547624 h 350"/>
                  <a:gd name="T108" fmla="*/ 826903 w 353"/>
                  <a:gd name="T109" fmla="*/ 493840 h 350"/>
                  <a:gd name="T110" fmla="*/ 844028 w 353"/>
                  <a:gd name="T111" fmla="*/ 491395 h 350"/>
                  <a:gd name="T112" fmla="*/ 844028 w 353"/>
                  <a:gd name="T113" fmla="*/ 449834 h 3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53" h="350">
                    <a:moveTo>
                      <a:pt x="345" y="184"/>
                    </a:moveTo>
                    <a:cubicBezTo>
                      <a:pt x="347" y="174"/>
                      <a:pt x="353" y="172"/>
                      <a:pt x="350" y="164"/>
                    </a:cubicBezTo>
                    <a:cubicBezTo>
                      <a:pt x="346" y="155"/>
                      <a:pt x="336" y="154"/>
                      <a:pt x="329" y="148"/>
                    </a:cubicBezTo>
                    <a:cubicBezTo>
                      <a:pt x="322" y="141"/>
                      <a:pt x="304" y="141"/>
                      <a:pt x="297" y="141"/>
                    </a:cubicBezTo>
                    <a:cubicBezTo>
                      <a:pt x="290" y="141"/>
                      <a:pt x="276" y="148"/>
                      <a:pt x="276" y="141"/>
                    </a:cubicBezTo>
                    <a:cubicBezTo>
                      <a:pt x="276" y="134"/>
                      <a:pt x="274" y="134"/>
                      <a:pt x="277" y="126"/>
                    </a:cubicBezTo>
                    <a:cubicBezTo>
                      <a:pt x="280" y="117"/>
                      <a:pt x="296" y="112"/>
                      <a:pt x="290" y="107"/>
                    </a:cubicBezTo>
                    <a:cubicBezTo>
                      <a:pt x="284" y="102"/>
                      <a:pt x="280" y="101"/>
                      <a:pt x="280" y="95"/>
                    </a:cubicBezTo>
                    <a:cubicBezTo>
                      <a:pt x="280" y="89"/>
                      <a:pt x="281" y="81"/>
                      <a:pt x="278" y="81"/>
                    </a:cubicBezTo>
                    <a:cubicBezTo>
                      <a:pt x="274" y="81"/>
                      <a:pt x="268" y="83"/>
                      <a:pt x="267" y="80"/>
                    </a:cubicBezTo>
                    <a:cubicBezTo>
                      <a:pt x="266" y="78"/>
                      <a:pt x="265" y="71"/>
                      <a:pt x="258" y="68"/>
                    </a:cubicBezTo>
                    <a:cubicBezTo>
                      <a:pt x="252" y="64"/>
                      <a:pt x="217" y="79"/>
                      <a:pt x="207" y="58"/>
                    </a:cubicBezTo>
                    <a:cubicBezTo>
                      <a:pt x="197" y="38"/>
                      <a:pt x="190" y="24"/>
                      <a:pt x="184" y="17"/>
                    </a:cubicBezTo>
                    <a:cubicBezTo>
                      <a:pt x="182" y="15"/>
                      <a:pt x="178" y="8"/>
                      <a:pt x="175" y="0"/>
                    </a:cubicBezTo>
                    <a:cubicBezTo>
                      <a:pt x="172" y="2"/>
                      <a:pt x="165" y="14"/>
                      <a:pt x="162" y="11"/>
                    </a:cubicBezTo>
                    <a:cubicBezTo>
                      <a:pt x="159" y="9"/>
                      <a:pt x="155" y="12"/>
                      <a:pt x="153" y="13"/>
                    </a:cubicBezTo>
                    <a:cubicBezTo>
                      <a:pt x="151" y="14"/>
                      <a:pt x="145" y="19"/>
                      <a:pt x="141" y="16"/>
                    </a:cubicBezTo>
                    <a:cubicBezTo>
                      <a:pt x="138" y="14"/>
                      <a:pt x="129" y="10"/>
                      <a:pt x="126" y="13"/>
                    </a:cubicBezTo>
                    <a:cubicBezTo>
                      <a:pt x="123" y="16"/>
                      <a:pt x="118" y="27"/>
                      <a:pt x="111" y="24"/>
                    </a:cubicBezTo>
                    <a:cubicBezTo>
                      <a:pt x="103" y="21"/>
                      <a:pt x="96" y="13"/>
                      <a:pt x="96" y="18"/>
                    </a:cubicBezTo>
                    <a:cubicBezTo>
                      <a:pt x="95" y="23"/>
                      <a:pt x="100" y="29"/>
                      <a:pt x="94" y="29"/>
                    </a:cubicBezTo>
                    <a:cubicBezTo>
                      <a:pt x="87" y="29"/>
                      <a:pt x="79" y="28"/>
                      <a:pt x="77" y="30"/>
                    </a:cubicBezTo>
                    <a:cubicBezTo>
                      <a:pt x="74" y="33"/>
                      <a:pt x="64" y="58"/>
                      <a:pt x="62" y="64"/>
                    </a:cubicBezTo>
                    <a:cubicBezTo>
                      <a:pt x="60" y="69"/>
                      <a:pt x="67" y="72"/>
                      <a:pt x="65" y="75"/>
                    </a:cubicBezTo>
                    <a:cubicBezTo>
                      <a:pt x="63" y="77"/>
                      <a:pt x="65" y="83"/>
                      <a:pt x="65" y="87"/>
                    </a:cubicBezTo>
                    <a:cubicBezTo>
                      <a:pt x="64" y="91"/>
                      <a:pt x="71" y="86"/>
                      <a:pt x="73" y="91"/>
                    </a:cubicBezTo>
                    <a:cubicBezTo>
                      <a:pt x="74" y="96"/>
                      <a:pt x="73" y="101"/>
                      <a:pt x="78" y="104"/>
                    </a:cubicBezTo>
                    <a:cubicBezTo>
                      <a:pt x="82" y="106"/>
                      <a:pt x="77" y="128"/>
                      <a:pt x="74" y="129"/>
                    </a:cubicBezTo>
                    <a:cubicBezTo>
                      <a:pt x="71" y="129"/>
                      <a:pt x="63" y="125"/>
                      <a:pt x="57" y="125"/>
                    </a:cubicBezTo>
                    <a:cubicBezTo>
                      <a:pt x="51" y="125"/>
                      <a:pt x="35" y="117"/>
                      <a:pt x="30" y="119"/>
                    </a:cubicBezTo>
                    <a:cubicBezTo>
                      <a:pt x="25" y="122"/>
                      <a:pt x="0" y="150"/>
                      <a:pt x="5" y="154"/>
                    </a:cubicBezTo>
                    <a:cubicBezTo>
                      <a:pt x="9" y="158"/>
                      <a:pt x="30" y="158"/>
                      <a:pt x="30" y="162"/>
                    </a:cubicBezTo>
                    <a:cubicBezTo>
                      <a:pt x="30" y="166"/>
                      <a:pt x="26" y="172"/>
                      <a:pt x="35" y="177"/>
                    </a:cubicBezTo>
                    <a:cubicBezTo>
                      <a:pt x="40" y="180"/>
                      <a:pt x="41" y="181"/>
                      <a:pt x="40" y="182"/>
                    </a:cubicBezTo>
                    <a:cubicBezTo>
                      <a:pt x="42" y="182"/>
                      <a:pt x="44" y="182"/>
                      <a:pt x="45" y="183"/>
                    </a:cubicBezTo>
                    <a:cubicBezTo>
                      <a:pt x="50" y="186"/>
                      <a:pt x="57" y="206"/>
                      <a:pt x="65" y="206"/>
                    </a:cubicBezTo>
                    <a:cubicBezTo>
                      <a:pt x="73" y="205"/>
                      <a:pt x="69" y="217"/>
                      <a:pt x="83" y="214"/>
                    </a:cubicBezTo>
                    <a:cubicBezTo>
                      <a:pt x="97" y="212"/>
                      <a:pt x="109" y="240"/>
                      <a:pt x="120" y="240"/>
                    </a:cubicBezTo>
                    <a:cubicBezTo>
                      <a:pt x="132" y="239"/>
                      <a:pt x="144" y="261"/>
                      <a:pt x="156" y="261"/>
                    </a:cubicBezTo>
                    <a:cubicBezTo>
                      <a:pt x="168" y="261"/>
                      <a:pt x="174" y="278"/>
                      <a:pt x="188" y="276"/>
                    </a:cubicBezTo>
                    <a:cubicBezTo>
                      <a:pt x="202" y="274"/>
                      <a:pt x="204" y="261"/>
                      <a:pt x="211" y="270"/>
                    </a:cubicBezTo>
                    <a:cubicBezTo>
                      <a:pt x="218" y="278"/>
                      <a:pt x="218" y="293"/>
                      <a:pt x="226" y="296"/>
                    </a:cubicBezTo>
                    <a:cubicBezTo>
                      <a:pt x="233" y="300"/>
                      <a:pt x="238" y="290"/>
                      <a:pt x="244" y="299"/>
                    </a:cubicBezTo>
                    <a:cubicBezTo>
                      <a:pt x="249" y="308"/>
                      <a:pt x="248" y="319"/>
                      <a:pt x="250" y="323"/>
                    </a:cubicBezTo>
                    <a:cubicBezTo>
                      <a:pt x="253" y="327"/>
                      <a:pt x="249" y="335"/>
                      <a:pt x="252" y="337"/>
                    </a:cubicBezTo>
                    <a:cubicBezTo>
                      <a:pt x="254" y="339"/>
                      <a:pt x="272" y="344"/>
                      <a:pt x="278" y="343"/>
                    </a:cubicBezTo>
                    <a:cubicBezTo>
                      <a:pt x="283" y="342"/>
                      <a:pt x="283" y="350"/>
                      <a:pt x="290" y="348"/>
                    </a:cubicBezTo>
                    <a:cubicBezTo>
                      <a:pt x="297" y="347"/>
                      <a:pt x="304" y="343"/>
                      <a:pt x="309" y="345"/>
                    </a:cubicBezTo>
                    <a:cubicBezTo>
                      <a:pt x="308" y="337"/>
                      <a:pt x="307" y="331"/>
                      <a:pt x="305" y="328"/>
                    </a:cubicBezTo>
                    <a:cubicBezTo>
                      <a:pt x="300" y="320"/>
                      <a:pt x="304" y="310"/>
                      <a:pt x="309" y="306"/>
                    </a:cubicBezTo>
                    <a:cubicBezTo>
                      <a:pt x="314" y="302"/>
                      <a:pt x="320" y="300"/>
                      <a:pt x="316" y="292"/>
                    </a:cubicBezTo>
                    <a:cubicBezTo>
                      <a:pt x="313" y="284"/>
                      <a:pt x="311" y="282"/>
                      <a:pt x="312" y="275"/>
                    </a:cubicBezTo>
                    <a:cubicBezTo>
                      <a:pt x="314" y="268"/>
                      <a:pt x="304" y="259"/>
                      <a:pt x="304" y="248"/>
                    </a:cubicBezTo>
                    <a:cubicBezTo>
                      <a:pt x="304" y="236"/>
                      <a:pt x="303" y="231"/>
                      <a:pt x="304" y="224"/>
                    </a:cubicBezTo>
                    <a:cubicBezTo>
                      <a:pt x="306" y="216"/>
                      <a:pt x="331" y="206"/>
                      <a:pt x="338" y="202"/>
                    </a:cubicBezTo>
                    <a:cubicBezTo>
                      <a:pt x="340" y="201"/>
                      <a:pt x="342" y="201"/>
                      <a:pt x="345" y="201"/>
                    </a:cubicBezTo>
                    <a:cubicBezTo>
                      <a:pt x="344" y="193"/>
                      <a:pt x="344" y="187"/>
                      <a:pt x="345" y="184"/>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7" name="Freeform 43"/>
              <p:cNvSpPr>
                <a:spLocks/>
              </p:cNvSpPr>
              <p:nvPr/>
            </p:nvSpPr>
            <p:spPr bwMode="auto">
              <a:xfrm>
                <a:off x="2030226" y="654050"/>
                <a:ext cx="533400" cy="892175"/>
              </a:xfrm>
              <a:custGeom>
                <a:avLst/>
                <a:gdLst>
                  <a:gd name="T0" fmla="*/ 501592 w 218"/>
                  <a:gd name="T1" fmla="*/ 261542 h 365"/>
                  <a:gd name="T2" fmla="*/ 513826 w 218"/>
                  <a:gd name="T3" fmla="*/ 232210 h 365"/>
                  <a:gd name="T4" fmla="*/ 484464 w 218"/>
                  <a:gd name="T5" fmla="*/ 188212 h 365"/>
                  <a:gd name="T6" fmla="*/ 494251 w 218"/>
                  <a:gd name="T7" fmla="*/ 124660 h 365"/>
                  <a:gd name="T8" fmla="*/ 499145 w 218"/>
                  <a:gd name="T9" fmla="*/ 85551 h 365"/>
                  <a:gd name="T10" fmla="*/ 533400 w 218"/>
                  <a:gd name="T11" fmla="*/ 39109 h 365"/>
                  <a:gd name="T12" fmla="*/ 433082 w 218"/>
                  <a:gd name="T13" fmla="*/ 34220 h 365"/>
                  <a:gd name="T14" fmla="*/ 357231 w 218"/>
                  <a:gd name="T15" fmla="*/ 0 h 365"/>
                  <a:gd name="T16" fmla="*/ 308295 w 218"/>
                  <a:gd name="T17" fmla="*/ 7333 h 365"/>
                  <a:gd name="T18" fmla="*/ 276487 w 218"/>
                  <a:gd name="T19" fmla="*/ 53775 h 365"/>
                  <a:gd name="T20" fmla="*/ 278934 w 218"/>
                  <a:gd name="T21" fmla="*/ 92884 h 365"/>
                  <a:gd name="T22" fmla="*/ 225105 w 218"/>
                  <a:gd name="T23" fmla="*/ 210211 h 365"/>
                  <a:gd name="T24" fmla="*/ 190850 w 218"/>
                  <a:gd name="T25" fmla="*/ 227321 h 365"/>
                  <a:gd name="T26" fmla="*/ 176169 w 218"/>
                  <a:gd name="T27" fmla="*/ 200434 h 365"/>
                  <a:gd name="T28" fmla="*/ 161488 w 218"/>
                  <a:gd name="T29" fmla="*/ 215100 h 365"/>
                  <a:gd name="T30" fmla="*/ 154148 w 218"/>
                  <a:gd name="T31" fmla="*/ 200434 h 365"/>
                  <a:gd name="T32" fmla="*/ 137020 w 218"/>
                  <a:gd name="T33" fmla="*/ 202878 h 365"/>
                  <a:gd name="T34" fmla="*/ 139467 w 218"/>
                  <a:gd name="T35" fmla="*/ 180879 h 365"/>
                  <a:gd name="T36" fmla="*/ 163935 w 218"/>
                  <a:gd name="T37" fmla="*/ 178435 h 365"/>
                  <a:gd name="T38" fmla="*/ 166382 w 218"/>
                  <a:gd name="T39" fmla="*/ 163769 h 365"/>
                  <a:gd name="T40" fmla="*/ 173722 w 218"/>
                  <a:gd name="T41" fmla="*/ 134437 h 365"/>
                  <a:gd name="T42" fmla="*/ 70957 w 218"/>
                  <a:gd name="T43" fmla="*/ 97773 h 365"/>
                  <a:gd name="T44" fmla="*/ 56276 w 218"/>
                  <a:gd name="T45" fmla="*/ 97773 h 365"/>
                  <a:gd name="T46" fmla="*/ 92978 w 218"/>
                  <a:gd name="T47" fmla="*/ 175991 h 365"/>
                  <a:gd name="T48" fmla="*/ 95425 w 218"/>
                  <a:gd name="T49" fmla="*/ 288429 h 365"/>
                  <a:gd name="T50" fmla="*/ 58723 w 218"/>
                  <a:gd name="T51" fmla="*/ 317761 h 365"/>
                  <a:gd name="T52" fmla="*/ 0 w 218"/>
                  <a:gd name="T53" fmla="*/ 442421 h 365"/>
                  <a:gd name="T54" fmla="*/ 44042 w 218"/>
                  <a:gd name="T55" fmla="*/ 471753 h 365"/>
                  <a:gd name="T56" fmla="*/ 58723 w 218"/>
                  <a:gd name="T57" fmla="*/ 501085 h 365"/>
                  <a:gd name="T58" fmla="*/ 24468 w 218"/>
                  <a:gd name="T59" fmla="*/ 537749 h 365"/>
                  <a:gd name="T60" fmla="*/ 46489 w 218"/>
                  <a:gd name="T61" fmla="*/ 606190 h 365"/>
                  <a:gd name="T62" fmla="*/ 66063 w 218"/>
                  <a:gd name="T63" fmla="*/ 647743 h 365"/>
                  <a:gd name="T64" fmla="*/ 58723 w 218"/>
                  <a:gd name="T65" fmla="*/ 703963 h 365"/>
                  <a:gd name="T66" fmla="*/ 137020 w 218"/>
                  <a:gd name="T67" fmla="*/ 777292 h 365"/>
                  <a:gd name="T68" fmla="*/ 181062 w 218"/>
                  <a:gd name="T69" fmla="*/ 769959 h 365"/>
                  <a:gd name="T70" fmla="*/ 203083 w 218"/>
                  <a:gd name="T71" fmla="*/ 791958 h 365"/>
                  <a:gd name="T72" fmla="*/ 229998 w 218"/>
                  <a:gd name="T73" fmla="*/ 799291 h 365"/>
                  <a:gd name="T74" fmla="*/ 269147 w 218"/>
                  <a:gd name="T75" fmla="*/ 835956 h 365"/>
                  <a:gd name="T76" fmla="*/ 342550 w 218"/>
                  <a:gd name="T77" fmla="*/ 872620 h 365"/>
                  <a:gd name="T78" fmla="*/ 391486 w 218"/>
                  <a:gd name="T79" fmla="*/ 892175 h 365"/>
                  <a:gd name="T80" fmla="*/ 391486 w 218"/>
                  <a:gd name="T81" fmla="*/ 889731 h 365"/>
                  <a:gd name="T82" fmla="*/ 418401 w 218"/>
                  <a:gd name="T83" fmla="*/ 848177 h 365"/>
                  <a:gd name="T84" fmla="*/ 371912 w 218"/>
                  <a:gd name="T85" fmla="*/ 794402 h 365"/>
                  <a:gd name="T86" fmla="*/ 352338 w 218"/>
                  <a:gd name="T87" fmla="*/ 733295 h 365"/>
                  <a:gd name="T88" fmla="*/ 315636 w 218"/>
                  <a:gd name="T89" fmla="*/ 701518 h 365"/>
                  <a:gd name="T90" fmla="*/ 322976 w 218"/>
                  <a:gd name="T91" fmla="*/ 674631 h 365"/>
                  <a:gd name="T92" fmla="*/ 374359 w 218"/>
                  <a:gd name="T93" fmla="*/ 662409 h 365"/>
                  <a:gd name="T94" fmla="*/ 411061 w 218"/>
                  <a:gd name="T95" fmla="*/ 657521 h 365"/>
                  <a:gd name="T96" fmla="*/ 425741 w 218"/>
                  <a:gd name="T97" fmla="*/ 652632 h 365"/>
                  <a:gd name="T98" fmla="*/ 371912 w 218"/>
                  <a:gd name="T99" fmla="*/ 540194 h 365"/>
                  <a:gd name="T100" fmla="*/ 327870 w 218"/>
                  <a:gd name="T101" fmla="*/ 474197 h 365"/>
                  <a:gd name="T102" fmla="*/ 369465 w 218"/>
                  <a:gd name="T103" fmla="*/ 378869 h 365"/>
                  <a:gd name="T104" fmla="*/ 423294 w 218"/>
                  <a:gd name="T105" fmla="*/ 364203 h 365"/>
                  <a:gd name="T106" fmla="*/ 489358 w 218"/>
                  <a:gd name="T107" fmla="*/ 325094 h 365"/>
                  <a:gd name="T108" fmla="*/ 528506 w 218"/>
                  <a:gd name="T109" fmla="*/ 312872 h 365"/>
                  <a:gd name="T110" fmla="*/ 501592 w 218"/>
                  <a:gd name="T111" fmla="*/ 261542 h 3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8" h="365">
                    <a:moveTo>
                      <a:pt x="205" y="107"/>
                    </a:moveTo>
                    <a:cubicBezTo>
                      <a:pt x="209" y="101"/>
                      <a:pt x="214" y="100"/>
                      <a:pt x="210" y="95"/>
                    </a:cubicBezTo>
                    <a:cubicBezTo>
                      <a:pt x="207" y="89"/>
                      <a:pt x="197" y="86"/>
                      <a:pt x="198" y="77"/>
                    </a:cubicBezTo>
                    <a:cubicBezTo>
                      <a:pt x="200" y="67"/>
                      <a:pt x="200" y="55"/>
                      <a:pt x="202" y="51"/>
                    </a:cubicBezTo>
                    <a:cubicBezTo>
                      <a:pt x="204" y="46"/>
                      <a:pt x="198" y="41"/>
                      <a:pt x="204" y="35"/>
                    </a:cubicBezTo>
                    <a:cubicBezTo>
                      <a:pt x="205" y="33"/>
                      <a:pt x="211" y="25"/>
                      <a:pt x="218" y="16"/>
                    </a:cubicBezTo>
                    <a:cubicBezTo>
                      <a:pt x="201" y="16"/>
                      <a:pt x="184" y="15"/>
                      <a:pt x="177" y="14"/>
                    </a:cubicBezTo>
                    <a:cubicBezTo>
                      <a:pt x="162" y="12"/>
                      <a:pt x="154" y="0"/>
                      <a:pt x="146" y="0"/>
                    </a:cubicBezTo>
                    <a:cubicBezTo>
                      <a:pt x="137" y="1"/>
                      <a:pt x="132" y="1"/>
                      <a:pt x="126" y="3"/>
                    </a:cubicBezTo>
                    <a:cubicBezTo>
                      <a:pt x="119" y="5"/>
                      <a:pt x="118" y="13"/>
                      <a:pt x="113" y="22"/>
                    </a:cubicBezTo>
                    <a:cubicBezTo>
                      <a:pt x="108" y="32"/>
                      <a:pt x="115" y="37"/>
                      <a:pt x="114" y="38"/>
                    </a:cubicBezTo>
                    <a:cubicBezTo>
                      <a:pt x="113" y="40"/>
                      <a:pt x="92" y="78"/>
                      <a:pt x="92" y="86"/>
                    </a:cubicBezTo>
                    <a:cubicBezTo>
                      <a:pt x="92" y="94"/>
                      <a:pt x="84" y="93"/>
                      <a:pt x="78" y="93"/>
                    </a:cubicBezTo>
                    <a:cubicBezTo>
                      <a:pt x="73" y="93"/>
                      <a:pt x="75" y="84"/>
                      <a:pt x="72" y="82"/>
                    </a:cubicBezTo>
                    <a:cubicBezTo>
                      <a:pt x="68" y="80"/>
                      <a:pt x="71" y="87"/>
                      <a:pt x="66" y="88"/>
                    </a:cubicBezTo>
                    <a:cubicBezTo>
                      <a:pt x="61" y="89"/>
                      <a:pt x="65" y="82"/>
                      <a:pt x="63" y="82"/>
                    </a:cubicBezTo>
                    <a:cubicBezTo>
                      <a:pt x="62" y="82"/>
                      <a:pt x="59" y="84"/>
                      <a:pt x="56" y="83"/>
                    </a:cubicBezTo>
                    <a:cubicBezTo>
                      <a:pt x="53" y="82"/>
                      <a:pt x="56" y="77"/>
                      <a:pt x="57" y="74"/>
                    </a:cubicBezTo>
                    <a:cubicBezTo>
                      <a:pt x="58" y="71"/>
                      <a:pt x="65" y="73"/>
                      <a:pt x="67" y="73"/>
                    </a:cubicBezTo>
                    <a:cubicBezTo>
                      <a:pt x="70" y="73"/>
                      <a:pt x="69" y="69"/>
                      <a:pt x="68" y="67"/>
                    </a:cubicBezTo>
                    <a:cubicBezTo>
                      <a:pt x="67" y="64"/>
                      <a:pt x="74" y="58"/>
                      <a:pt x="71" y="55"/>
                    </a:cubicBezTo>
                    <a:cubicBezTo>
                      <a:pt x="69" y="52"/>
                      <a:pt x="40" y="42"/>
                      <a:pt x="29" y="40"/>
                    </a:cubicBezTo>
                    <a:cubicBezTo>
                      <a:pt x="27" y="40"/>
                      <a:pt x="25" y="39"/>
                      <a:pt x="23" y="40"/>
                    </a:cubicBezTo>
                    <a:cubicBezTo>
                      <a:pt x="32" y="57"/>
                      <a:pt x="38" y="71"/>
                      <a:pt x="38" y="72"/>
                    </a:cubicBezTo>
                    <a:cubicBezTo>
                      <a:pt x="35" y="77"/>
                      <a:pt x="39" y="111"/>
                      <a:pt x="39" y="118"/>
                    </a:cubicBezTo>
                    <a:cubicBezTo>
                      <a:pt x="39" y="125"/>
                      <a:pt x="27" y="123"/>
                      <a:pt x="24" y="130"/>
                    </a:cubicBezTo>
                    <a:cubicBezTo>
                      <a:pt x="20" y="137"/>
                      <a:pt x="1" y="173"/>
                      <a:pt x="0" y="181"/>
                    </a:cubicBezTo>
                    <a:cubicBezTo>
                      <a:pt x="0" y="189"/>
                      <a:pt x="10" y="191"/>
                      <a:pt x="18" y="193"/>
                    </a:cubicBezTo>
                    <a:cubicBezTo>
                      <a:pt x="25" y="195"/>
                      <a:pt x="22" y="200"/>
                      <a:pt x="24" y="205"/>
                    </a:cubicBezTo>
                    <a:cubicBezTo>
                      <a:pt x="26" y="211"/>
                      <a:pt x="14" y="211"/>
                      <a:pt x="10" y="220"/>
                    </a:cubicBezTo>
                    <a:cubicBezTo>
                      <a:pt x="6" y="229"/>
                      <a:pt x="21" y="240"/>
                      <a:pt x="19" y="248"/>
                    </a:cubicBezTo>
                    <a:cubicBezTo>
                      <a:pt x="17" y="256"/>
                      <a:pt x="22" y="259"/>
                      <a:pt x="27" y="265"/>
                    </a:cubicBezTo>
                    <a:cubicBezTo>
                      <a:pt x="32" y="270"/>
                      <a:pt x="12" y="283"/>
                      <a:pt x="24" y="288"/>
                    </a:cubicBezTo>
                    <a:cubicBezTo>
                      <a:pt x="35" y="293"/>
                      <a:pt x="50" y="310"/>
                      <a:pt x="56" y="318"/>
                    </a:cubicBezTo>
                    <a:cubicBezTo>
                      <a:pt x="63" y="326"/>
                      <a:pt x="70" y="316"/>
                      <a:pt x="74" y="315"/>
                    </a:cubicBezTo>
                    <a:cubicBezTo>
                      <a:pt x="79" y="315"/>
                      <a:pt x="78" y="324"/>
                      <a:pt x="83" y="324"/>
                    </a:cubicBezTo>
                    <a:cubicBezTo>
                      <a:pt x="88" y="324"/>
                      <a:pt x="94" y="321"/>
                      <a:pt x="94" y="327"/>
                    </a:cubicBezTo>
                    <a:cubicBezTo>
                      <a:pt x="94" y="333"/>
                      <a:pt x="105" y="335"/>
                      <a:pt x="110" y="342"/>
                    </a:cubicBezTo>
                    <a:cubicBezTo>
                      <a:pt x="114" y="349"/>
                      <a:pt x="132" y="354"/>
                      <a:pt x="140" y="357"/>
                    </a:cubicBezTo>
                    <a:cubicBezTo>
                      <a:pt x="143" y="359"/>
                      <a:pt x="151" y="362"/>
                      <a:pt x="160" y="365"/>
                    </a:cubicBezTo>
                    <a:cubicBezTo>
                      <a:pt x="160" y="365"/>
                      <a:pt x="160" y="365"/>
                      <a:pt x="160" y="364"/>
                    </a:cubicBezTo>
                    <a:cubicBezTo>
                      <a:pt x="163" y="355"/>
                      <a:pt x="174" y="355"/>
                      <a:pt x="171" y="347"/>
                    </a:cubicBezTo>
                    <a:cubicBezTo>
                      <a:pt x="168" y="339"/>
                      <a:pt x="151" y="334"/>
                      <a:pt x="152" y="325"/>
                    </a:cubicBezTo>
                    <a:cubicBezTo>
                      <a:pt x="152" y="317"/>
                      <a:pt x="151" y="310"/>
                      <a:pt x="144" y="300"/>
                    </a:cubicBezTo>
                    <a:cubicBezTo>
                      <a:pt x="136" y="290"/>
                      <a:pt x="132" y="287"/>
                      <a:pt x="129" y="287"/>
                    </a:cubicBezTo>
                    <a:cubicBezTo>
                      <a:pt x="126" y="287"/>
                      <a:pt x="125" y="281"/>
                      <a:pt x="132" y="276"/>
                    </a:cubicBezTo>
                    <a:cubicBezTo>
                      <a:pt x="140" y="271"/>
                      <a:pt x="146" y="275"/>
                      <a:pt x="153" y="271"/>
                    </a:cubicBezTo>
                    <a:cubicBezTo>
                      <a:pt x="160" y="266"/>
                      <a:pt x="164" y="267"/>
                      <a:pt x="168" y="269"/>
                    </a:cubicBezTo>
                    <a:cubicBezTo>
                      <a:pt x="172" y="270"/>
                      <a:pt x="176" y="275"/>
                      <a:pt x="174" y="267"/>
                    </a:cubicBezTo>
                    <a:cubicBezTo>
                      <a:pt x="172" y="258"/>
                      <a:pt x="160" y="235"/>
                      <a:pt x="152" y="221"/>
                    </a:cubicBezTo>
                    <a:cubicBezTo>
                      <a:pt x="144" y="208"/>
                      <a:pt x="134" y="200"/>
                      <a:pt x="134" y="194"/>
                    </a:cubicBezTo>
                    <a:cubicBezTo>
                      <a:pt x="134" y="188"/>
                      <a:pt x="151" y="158"/>
                      <a:pt x="151" y="155"/>
                    </a:cubicBezTo>
                    <a:cubicBezTo>
                      <a:pt x="151" y="153"/>
                      <a:pt x="167" y="151"/>
                      <a:pt x="173" y="149"/>
                    </a:cubicBezTo>
                    <a:cubicBezTo>
                      <a:pt x="179" y="148"/>
                      <a:pt x="193" y="139"/>
                      <a:pt x="200" y="133"/>
                    </a:cubicBezTo>
                    <a:cubicBezTo>
                      <a:pt x="208" y="127"/>
                      <a:pt x="217" y="134"/>
                      <a:pt x="216" y="128"/>
                    </a:cubicBezTo>
                    <a:cubicBezTo>
                      <a:pt x="216" y="122"/>
                      <a:pt x="201" y="114"/>
                      <a:pt x="205" y="10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8" name="Freeform 44"/>
              <p:cNvSpPr>
                <a:spLocks/>
              </p:cNvSpPr>
              <p:nvPr/>
            </p:nvSpPr>
            <p:spPr bwMode="auto">
              <a:xfrm>
                <a:off x="1571438" y="2897188"/>
                <a:ext cx="620713" cy="877887"/>
              </a:xfrm>
              <a:custGeom>
                <a:avLst/>
                <a:gdLst>
                  <a:gd name="T0" fmla="*/ 144181 w 254"/>
                  <a:gd name="T1" fmla="*/ 806972 h 359"/>
                  <a:gd name="T2" fmla="*/ 210163 w 254"/>
                  <a:gd name="T3" fmla="*/ 792300 h 359"/>
                  <a:gd name="T4" fmla="*/ 237044 w 254"/>
                  <a:gd name="T5" fmla="*/ 738502 h 359"/>
                  <a:gd name="T6" fmla="*/ 293250 w 254"/>
                  <a:gd name="T7" fmla="*/ 716494 h 359"/>
                  <a:gd name="T8" fmla="*/ 317688 w 254"/>
                  <a:gd name="T9" fmla="*/ 723830 h 359"/>
                  <a:gd name="T10" fmla="*/ 359232 w 254"/>
                  <a:gd name="T11" fmla="*/ 714048 h 359"/>
                  <a:gd name="T12" fmla="*/ 410550 w 254"/>
                  <a:gd name="T13" fmla="*/ 704267 h 359"/>
                  <a:gd name="T14" fmla="*/ 408107 w 254"/>
                  <a:gd name="T15" fmla="*/ 758065 h 359"/>
                  <a:gd name="T16" fmla="*/ 491194 w 254"/>
                  <a:gd name="T17" fmla="*/ 709157 h 359"/>
                  <a:gd name="T18" fmla="*/ 522963 w 254"/>
                  <a:gd name="T19" fmla="*/ 633351 h 359"/>
                  <a:gd name="T20" fmla="*/ 562063 w 254"/>
                  <a:gd name="T21" fmla="*/ 581998 h 359"/>
                  <a:gd name="T22" fmla="*/ 596275 w 254"/>
                  <a:gd name="T23" fmla="*/ 533091 h 359"/>
                  <a:gd name="T24" fmla="*/ 593832 w 254"/>
                  <a:gd name="T25" fmla="*/ 498856 h 359"/>
                  <a:gd name="T26" fmla="*/ 610938 w 254"/>
                  <a:gd name="T27" fmla="*/ 445057 h 359"/>
                  <a:gd name="T28" fmla="*/ 579169 w 254"/>
                  <a:gd name="T29" fmla="*/ 401041 h 359"/>
                  <a:gd name="T30" fmla="*/ 527850 w 254"/>
                  <a:gd name="T31" fmla="*/ 430385 h 359"/>
                  <a:gd name="T32" fmla="*/ 461869 w 254"/>
                  <a:gd name="T33" fmla="*/ 386369 h 359"/>
                  <a:gd name="T34" fmla="*/ 498525 w 254"/>
                  <a:gd name="T35" fmla="*/ 254319 h 359"/>
                  <a:gd name="T36" fmla="*/ 508300 w 254"/>
                  <a:gd name="T37" fmla="*/ 202966 h 359"/>
                  <a:gd name="T38" fmla="*/ 522963 w 254"/>
                  <a:gd name="T39" fmla="*/ 127159 h 359"/>
                  <a:gd name="T40" fmla="*/ 525407 w 254"/>
                  <a:gd name="T41" fmla="*/ 0 h 359"/>
                  <a:gd name="T42" fmla="*/ 449650 w 254"/>
                  <a:gd name="T43" fmla="*/ 7336 h 359"/>
                  <a:gd name="T44" fmla="*/ 366563 w 254"/>
                  <a:gd name="T45" fmla="*/ 58689 h 359"/>
                  <a:gd name="T46" fmla="*/ 320132 w 254"/>
                  <a:gd name="T47" fmla="*/ 73361 h 359"/>
                  <a:gd name="T48" fmla="*/ 300581 w 254"/>
                  <a:gd name="T49" fmla="*/ 163840 h 359"/>
                  <a:gd name="T50" fmla="*/ 271256 w 254"/>
                  <a:gd name="T51" fmla="*/ 200520 h 359"/>
                  <a:gd name="T52" fmla="*/ 273700 w 254"/>
                  <a:gd name="T53" fmla="*/ 244537 h 359"/>
                  <a:gd name="T54" fmla="*/ 210163 w 254"/>
                  <a:gd name="T55" fmla="*/ 327680 h 359"/>
                  <a:gd name="T56" fmla="*/ 171063 w 254"/>
                  <a:gd name="T57" fmla="*/ 427940 h 359"/>
                  <a:gd name="T58" fmla="*/ 146625 w 254"/>
                  <a:gd name="T59" fmla="*/ 493965 h 359"/>
                  <a:gd name="T60" fmla="*/ 105081 w 254"/>
                  <a:gd name="T61" fmla="*/ 511082 h 359"/>
                  <a:gd name="T62" fmla="*/ 78200 w 254"/>
                  <a:gd name="T63" fmla="*/ 547763 h 359"/>
                  <a:gd name="T64" fmla="*/ 29325 w 254"/>
                  <a:gd name="T65" fmla="*/ 733611 h 359"/>
                  <a:gd name="T66" fmla="*/ 14663 w 254"/>
                  <a:gd name="T67" fmla="*/ 824090 h 359"/>
                  <a:gd name="T68" fmla="*/ 43988 w 254"/>
                  <a:gd name="T69" fmla="*/ 877888 h 359"/>
                  <a:gd name="T70" fmla="*/ 97750 w 254"/>
                  <a:gd name="T71" fmla="*/ 860770 h 359"/>
                  <a:gd name="T72" fmla="*/ 144181 w 254"/>
                  <a:gd name="T73" fmla="*/ 806972 h 3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54" h="359">
                    <a:moveTo>
                      <a:pt x="59" y="330"/>
                    </a:moveTo>
                    <a:cubicBezTo>
                      <a:pt x="68" y="326"/>
                      <a:pt x="84" y="330"/>
                      <a:pt x="86" y="324"/>
                    </a:cubicBezTo>
                    <a:cubicBezTo>
                      <a:pt x="88" y="319"/>
                      <a:pt x="88" y="305"/>
                      <a:pt x="97" y="302"/>
                    </a:cubicBezTo>
                    <a:cubicBezTo>
                      <a:pt x="106" y="300"/>
                      <a:pt x="113" y="296"/>
                      <a:pt x="120" y="293"/>
                    </a:cubicBezTo>
                    <a:cubicBezTo>
                      <a:pt x="128" y="290"/>
                      <a:pt x="124" y="296"/>
                      <a:pt x="130" y="296"/>
                    </a:cubicBezTo>
                    <a:cubicBezTo>
                      <a:pt x="137" y="295"/>
                      <a:pt x="142" y="292"/>
                      <a:pt x="147" y="292"/>
                    </a:cubicBezTo>
                    <a:cubicBezTo>
                      <a:pt x="152" y="292"/>
                      <a:pt x="162" y="287"/>
                      <a:pt x="168" y="288"/>
                    </a:cubicBezTo>
                    <a:cubicBezTo>
                      <a:pt x="174" y="288"/>
                      <a:pt x="154" y="305"/>
                      <a:pt x="167" y="310"/>
                    </a:cubicBezTo>
                    <a:cubicBezTo>
                      <a:pt x="180" y="314"/>
                      <a:pt x="196" y="300"/>
                      <a:pt x="201" y="290"/>
                    </a:cubicBezTo>
                    <a:cubicBezTo>
                      <a:pt x="206" y="281"/>
                      <a:pt x="205" y="266"/>
                      <a:pt x="214" y="259"/>
                    </a:cubicBezTo>
                    <a:cubicBezTo>
                      <a:pt x="224" y="252"/>
                      <a:pt x="225" y="244"/>
                      <a:pt x="230" y="238"/>
                    </a:cubicBezTo>
                    <a:cubicBezTo>
                      <a:pt x="234" y="233"/>
                      <a:pt x="243" y="226"/>
                      <a:pt x="244" y="218"/>
                    </a:cubicBezTo>
                    <a:cubicBezTo>
                      <a:pt x="246" y="209"/>
                      <a:pt x="238" y="210"/>
                      <a:pt x="243" y="204"/>
                    </a:cubicBezTo>
                    <a:cubicBezTo>
                      <a:pt x="248" y="198"/>
                      <a:pt x="254" y="192"/>
                      <a:pt x="250" y="182"/>
                    </a:cubicBezTo>
                    <a:cubicBezTo>
                      <a:pt x="246" y="173"/>
                      <a:pt x="242" y="165"/>
                      <a:pt x="237" y="164"/>
                    </a:cubicBezTo>
                    <a:cubicBezTo>
                      <a:pt x="232" y="164"/>
                      <a:pt x="222" y="178"/>
                      <a:pt x="216" y="176"/>
                    </a:cubicBezTo>
                    <a:cubicBezTo>
                      <a:pt x="210" y="173"/>
                      <a:pt x="193" y="161"/>
                      <a:pt x="189" y="158"/>
                    </a:cubicBezTo>
                    <a:cubicBezTo>
                      <a:pt x="185" y="154"/>
                      <a:pt x="206" y="115"/>
                      <a:pt x="204" y="104"/>
                    </a:cubicBezTo>
                    <a:cubicBezTo>
                      <a:pt x="202" y="94"/>
                      <a:pt x="202" y="88"/>
                      <a:pt x="208" y="83"/>
                    </a:cubicBezTo>
                    <a:cubicBezTo>
                      <a:pt x="215" y="78"/>
                      <a:pt x="211" y="62"/>
                      <a:pt x="214" y="52"/>
                    </a:cubicBezTo>
                    <a:cubicBezTo>
                      <a:pt x="215" y="46"/>
                      <a:pt x="217" y="21"/>
                      <a:pt x="215" y="0"/>
                    </a:cubicBezTo>
                    <a:cubicBezTo>
                      <a:pt x="207" y="4"/>
                      <a:pt x="191" y="3"/>
                      <a:pt x="184" y="3"/>
                    </a:cubicBezTo>
                    <a:cubicBezTo>
                      <a:pt x="177" y="3"/>
                      <a:pt x="156" y="18"/>
                      <a:pt x="150" y="24"/>
                    </a:cubicBezTo>
                    <a:cubicBezTo>
                      <a:pt x="144" y="31"/>
                      <a:pt x="136" y="22"/>
                      <a:pt x="131" y="30"/>
                    </a:cubicBezTo>
                    <a:cubicBezTo>
                      <a:pt x="126" y="39"/>
                      <a:pt x="121" y="60"/>
                      <a:pt x="123" y="67"/>
                    </a:cubicBezTo>
                    <a:cubicBezTo>
                      <a:pt x="125" y="74"/>
                      <a:pt x="118" y="78"/>
                      <a:pt x="111" y="82"/>
                    </a:cubicBezTo>
                    <a:cubicBezTo>
                      <a:pt x="104" y="86"/>
                      <a:pt x="113" y="88"/>
                      <a:pt x="112" y="100"/>
                    </a:cubicBezTo>
                    <a:cubicBezTo>
                      <a:pt x="112" y="112"/>
                      <a:pt x="86" y="126"/>
                      <a:pt x="86" y="134"/>
                    </a:cubicBezTo>
                    <a:cubicBezTo>
                      <a:pt x="85" y="142"/>
                      <a:pt x="76" y="169"/>
                      <a:pt x="70" y="175"/>
                    </a:cubicBezTo>
                    <a:cubicBezTo>
                      <a:pt x="64" y="181"/>
                      <a:pt x="64" y="195"/>
                      <a:pt x="60" y="202"/>
                    </a:cubicBezTo>
                    <a:cubicBezTo>
                      <a:pt x="55" y="208"/>
                      <a:pt x="49" y="206"/>
                      <a:pt x="43" y="209"/>
                    </a:cubicBezTo>
                    <a:cubicBezTo>
                      <a:pt x="37" y="212"/>
                      <a:pt x="32" y="218"/>
                      <a:pt x="32" y="224"/>
                    </a:cubicBezTo>
                    <a:cubicBezTo>
                      <a:pt x="31" y="231"/>
                      <a:pt x="12" y="295"/>
                      <a:pt x="12" y="300"/>
                    </a:cubicBezTo>
                    <a:cubicBezTo>
                      <a:pt x="11" y="306"/>
                      <a:pt x="0" y="328"/>
                      <a:pt x="6" y="337"/>
                    </a:cubicBezTo>
                    <a:cubicBezTo>
                      <a:pt x="9" y="341"/>
                      <a:pt x="14" y="350"/>
                      <a:pt x="18" y="359"/>
                    </a:cubicBezTo>
                    <a:cubicBezTo>
                      <a:pt x="29" y="357"/>
                      <a:pt x="37" y="355"/>
                      <a:pt x="40" y="352"/>
                    </a:cubicBezTo>
                    <a:cubicBezTo>
                      <a:pt x="47" y="345"/>
                      <a:pt x="50" y="334"/>
                      <a:pt x="59" y="330"/>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49" name="Freeform 45"/>
              <p:cNvSpPr>
                <a:spLocks/>
              </p:cNvSpPr>
              <p:nvPr/>
            </p:nvSpPr>
            <p:spPr bwMode="auto">
              <a:xfrm>
                <a:off x="2163576" y="3073400"/>
                <a:ext cx="217487" cy="455613"/>
              </a:xfrm>
              <a:custGeom>
                <a:avLst/>
                <a:gdLst>
                  <a:gd name="T0" fmla="*/ 149064 w 89"/>
                  <a:gd name="T1" fmla="*/ 279246 h 186"/>
                  <a:gd name="T2" fmla="*/ 168614 w 89"/>
                  <a:gd name="T3" fmla="*/ 257200 h 186"/>
                  <a:gd name="T4" fmla="*/ 151508 w 89"/>
                  <a:gd name="T5" fmla="*/ 220457 h 186"/>
                  <a:gd name="T6" fmla="*/ 171057 w 89"/>
                  <a:gd name="T7" fmla="*/ 159219 h 186"/>
                  <a:gd name="T8" fmla="*/ 205269 w 89"/>
                  <a:gd name="T9" fmla="*/ 102880 h 186"/>
                  <a:gd name="T10" fmla="*/ 215043 w 89"/>
                  <a:gd name="T11" fmla="*/ 51440 h 186"/>
                  <a:gd name="T12" fmla="*/ 183276 w 89"/>
                  <a:gd name="T13" fmla="*/ 12248 h 186"/>
                  <a:gd name="T14" fmla="*/ 153951 w 89"/>
                  <a:gd name="T15" fmla="*/ 88183 h 186"/>
                  <a:gd name="T16" fmla="*/ 129515 w 89"/>
                  <a:gd name="T17" fmla="*/ 166568 h 186"/>
                  <a:gd name="T18" fmla="*/ 127071 w 89"/>
                  <a:gd name="T19" fmla="*/ 193513 h 186"/>
                  <a:gd name="T20" fmla="*/ 102634 w 89"/>
                  <a:gd name="T21" fmla="*/ 274347 h 186"/>
                  <a:gd name="T22" fmla="*/ 63536 w 89"/>
                  <a:gd name="T23" fmla="*/ 298842 h 186"/>
                  <a:gd name="T24" fmla="*/ 51317 w 89"/>
                  <a:gd name="T25" fmla="*/ 367429 h 186"/>
                  <a:gd name="T26" fmla="*/ 9775 w 89"/>
                  <a:gd name="T27" fmla="*/ 423768 h 186"/>
                  <a:gd name="T28" fmla="*/ 0 w 89"/>
                  <a:gd name="T29" fmla="*/ 455612 h 186"/>
                  <a:gd name="T30" fmla="*/ 7331 w 89"/>
                  <a:gd name="T31" fmla="*/ 443364 h 186"/>
                  <a:gd name="T32" fmla="*/ 41542 w 89"/>
                  <a:gd name="T33" fmla="*/ 431117 h 186"/>
                  <a:gd name="T34" fmla="*/ 65979 w 89"/>
                  <a:gd name="T35" fmla="*/ 379677 h 186"/>
                  <a:gd name="T36" fmla="*/ 107522 w 89"/>
                  <a:gd name="T37" fmla="*/ 323338 h 186"/>
                  <a:gd name="T38" fmla="*/ 144177 w 89"/>
                  <a:gd name="T39" fmla="*/ 315989 h 186"/>
                  <a:gd name="T40" fmla="*/ 149064 w 89"/>
                  <a:gd name="T41" fmla="*/ 279246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86">
                    <a:moveTo>
                      <a:pt x="61" y="114"/>
                    </a:moveTo>
                    <a:cubicBezTo>
                      <a:pt x="65" y="110"/>
                      <a:pt x="69" y="108"/>
                      <a:pt x="69" y="105"/>
                    </a:cubicBezTo>
                    <a:cubicBezTo>
                      <a:pt x="69" y="102"/>
                      <a:pt x="60" y="94"/>
                      <a:pt x="62" y="90"/>
                    </a:cubicBezTo>
                    <a:cubicBezTo>
                      <a:pt x="65" y="86"/>
                      <a:pt x="68" y="74"/>
                      <a:pt x="70" y="65"/>
                    </a:cubicBezTo>
                    <a:cubicBezTo>
                      <a:pt x="73" y="56"/>
                      <a:pt x="84" y="48"/>
                      <a:pt x="84" y="42"/>
                    </a:cubicBezTo>
                    <a:cubicBezTo>
                      <a:pt x="84" y="36"/>
                      <a:pt x="88" y="26"/>
                      <a:pt x="88" y="21"/>
                    </a:cubicBezTo>
                    <a:cubicBezTo>
                      <a:pt x="89" y="16"/>
                      <a:pt x="84" y="0"/>
                      <a:pt x="75" y="5"/>
                    </a:cubicBezTo>
                    <a:cubicBezTo>
                      <a:pt x="66" y="10"/>
                      <a:pt x="63" y="28"/>
                      <a:pt x="63" y="36"/>
                    </a:cubicBezTo>
                    <a:cubicBezTo>
                      <a:pt x="63" y="44"/>
                      <a:pt x="54" y="64"/>
                      <a:pt x="53" y="68"/>
                    </a:cubicBezTo>
                    <a:cubicBezTo>
                      <a:pt x="52" y="73"/>
                      <a:pt x="54" y="74"/>
                      <a:pt x="52" y="79"/>
                    </a:cubicBezTo>
                    <a:cubicBezTo>
                      <a:pt x="51" y="84"/>
                      <a:pt x="47" y="105"/>
                      <a:pt x="42" y="112"/>
                    </a:cubicBezTo>
                    <a:cubicBezTo>
                      <a:pt x="38" y="120"/>
                      <a:pt x="28" y="116"/>
                      <a:pt x="26" y="122"/>
                    </a:cubicBezTo>
                    <a:cubicBezTo>
                      <a:pt x="24" y="128"/>
                      <a:pt x="24" y="144"/>
                      <a:pt x="21" y="150"/>
                    </a:cubicBezTo>
                    <a:cubicBezTo>
                      <a:pt x="18" y="156"/>
                      <a:pt x="7" y="168"/>
                      <a:pt x="4" y="173"/>
                    </a:cubicBezTo>
                    <a:cubicBezTo>
                      <a:pt x="2" y="176"/>
                      <a:pt x="0" y="177"/>
                      <a:pt x="0" y="186"/>
                    </a:cubicBezTo>
                    <a:cubicBezTo>
                      <a:pt x="1" y="184"/>
                      <a:pt x="2" y="182"/>
                      <a:pt x="3" y="181"/>
                    </a:cubicBezTo>
                    <a:cubicBezTo>
                      <a:pt x="7" y="176"/>
                      <a:pt x="14" y="180"/>
                      <a:pt x="17" y="176"/>
                    </a:cubicBezTo>
                    <a:cubicBezTo>
                      <a:pt x="20" y="171"/>
                      <a:pt x="21" y="158"/>
                      <a:pt x="27" y="155"/>
                    </a:cubicBezTo>
                    <a:cubicBezTo>
                      <a:pt x="33" y="152"/>
                      <a:pt x="38" y="140"/>
                      <a:pt x="44" y="132"/>
                    </a:cubicBezTo>
                    <a:cubicBezTo>
                      <a:pt x="48" y="128"/>
                      <a:pt x="53" y="129"/>
                      <a:pt x="59" y="129"/>
                    </a:cubicBezTo>
                    <a:cubicBezTo>
                      <a:pt x="59" y="122"/>
                      <a:pt x="59" y="116"/>
                      <a:pt x="61" y="114"/>
                    </a:cubicBezTo>
                    <a:close/>
                  </a:path>
                </a:pathLst>
              </a:custGeom>
              <a:solidFill>
                <a:srgbClr val="FF6600"/>
              </a:solidFill>
              <a:ln w="6350" cmpd="sng">
                <a:solidFill>
                  <a:schemeClr val="tx1"/>
                </a:solidFill>
                <a:round/>
                <a:headEnd/>
                <a:tailEnd/>
              </a:ln>
            </p:spPr>
            <p:txBody>
              <a:bodyPr/>
              <a:lstStyle/>
              <a:p>
                <a:endParaRPr lang="es-CO">
                  <a:latin typeface="Times New Roman"/>
                  <a:cs typeface="Times New Roman"/>
                </a:endParaRPr>
              </a:p>
            </p:txBody>
          </p:sp>
          <p:sp>
            <p:nvSpPr>
              <p:cNvPr id="50" name="Freeform 46"/>
              <p:cNvSpPr>
                <a:spLocks/>
              </p:cNvSpPr>
              <p:nvPr/>
            </p:nvSpPr>
            <p:spPr bwMode="auto">
              <a:xfrm>
                <a:off x="2516001" y="254000"/>
                <a:ext cx="941387" cy="763588"/>
              </a:xfrm>
              <a:custGeom>
                <a:avLst/>
                <a:gdLst>
                  <a:gd name="T0" fmla="*/ 936497 w 385"/>
                  <a:gd name="T1" fmla="*/ 134607 h 312"/>
                  <a:gd name="T2" fmla="*/ 890039 w 385"/>
                  <a:gd name="T3" fmla="*/ 51395 h 312"/>
                  <a:gd name="T4" fmla="*/ 831355 w 385"/>
                  <a:gd name="T5" fmla="*/ 22027 h 312"/>
                  <a:gd name="T6" fmla="*/ 787342 w 385"/>
                  <a:gd name="T7" fmla="*/ 2447 h 312"/>
                  <a:gd name="T8" fmla="*/ 740884 w 385"/>
                  <a:gd name="T9" fmla="*/ 4895 h 312"/>
                  <a:gd name="T10" fmla="*/ 731103 w 385"/>
                  <a:gd name="T11" fmla="*/ 26921 h 312"/>
                  <a:gd name="T12" fmla="*/ 711542 w 385"/>
                  <a:gd name="T13" fmla="*/ 17132 h 312"/>
                  <a:gd name="T14" fmla="*/ 679755 w 385"/>
                  <a:gd name="T15" fmla="*/ 46500 h 312"/>
                  <a:gd name="T16" fmla="*/ 662639 w 385"/>
                  <a:gd name="T17" fmla="*/ 36711 h 312"/>
                  <a:gd name="T18" fmla="*/ 633297 w 385"/>
                  <a:gd name="T19" fmla="*/ 56290 h 312"/>
                  <a:gd name="T20" fmla="*/ 655303 w 385"/>
                  <a:gd name="T21" fmla="*/ 73422 h 312"/>
                  <a:gd name="T22" fmla="*/ 640632 w 385"/>
                  <a:gd name="T23" fmla="*/ 95448 h 312"/>
                  <a:gd name="T24" fmla="*/ 616181 w 385"/>
                  <a:gd name="T25" fmla="*/ 105238 h 312"/>
                  <a:gd name="T26" fmla="*/ 618626 w 385"/>
                  <a:gd name="T27" fmla="*/ 75869 h 312"/>
                  <a:gd name="T28" fmla="*/ 559942 w 385"/>
                  <a:gd name="T29" fmla="*/ 78317 h 312"/>
                  <a:gd name="T30" fmla="*/ 559942 w 385"/>
                  <a:gd name="T31" fmla="*/ 124817 h 312"/>
                  <a:gd name="T32" fmla="*/ 530600 w 385"/>
                  <a:gd name="T33" fmla="*/ 193344 h 312"/>
                  <a:gd name="T34" fmla="*/ 403452 w 385"/>
                  <a:gd name="T35" fmla="*/ 256976 h 312"/>
                  <a:gd name="T36" fmla="*/ 315426 w 385"/>
                  <a:gd name="T37" fmla="*/ 291240 h 312"/>
                  <a:gd name="T38" fmla="*/ 244516 w 385"/>
                  <a:gd name="T39" fmla="*/ 342635 h 312"/>
                  <a:gd name="T40" fmla="*/ 195613 w 385"/>
                  <a:gd name="T41" fmla="*/ 374451 h 312"/>
                  <a:gd name="T42" fmla="*/ 139374 w 385"/>
                  <a:gd name="T43" fmla="*/ 425847 h 312"/>
                  <a:gd name="T44" fmla="*/ 48903 w 385"/>
                  <a:gd name="T45" fmla="*/ 438084 h 312"/>
                  <a:gd name="T46" fmla="*/ 14671 w 385"/>
                  <a:gd name="T47" fmla="*/ 484584 h 312"/>
                  <a:gd name="T48" fmla="*/ 9781 w 385"/>
                  <a:gd name="T49" fmla="*/ 523742 h 312"/>
                  <a:gd name="T50" fmla="*/ 2445 w 385"/>
                  <a:gd name="T51" fmla="*/ 565348 h 312"/>
                  <a:gd name="T52" fmla="*/ 29342 w 385"/>
                  <a:gd name="T53" fmla="*/ 589822 h 312"/>
                  <a:gd name="T54" fmla="*/ 139374 w 385"/>
                  <a:gd name="T55" fmla="*/ 589822 h 312"/>
                  <a:gd name="T56" fmla="*/ 136929 w 385"/>
                  <a:gd name="T57" fmla="*/ 631428 h 312"/>
                  <a:gd name="T58" fmla="*/ 178497 w 385"/>
                  <a:gd name="T59" fmla="*/ 633875 h 312"/>
                  <a:gd name="T60" fmla="*/ 210284 w 385"/>
                  <a:gd name="T61" fmla="*/ 677928 h 312"/>
                  <a:gd name="T62" fmla="*/ 180942 w 385"/>
                  <a:gd name="T63" fmla="*/ 756245 h 312"/>
                  <a:gd name="T64" fmla="*/ 244516 w 385"/>
                  <a:gd name="T65" fmla="*/ 741560 h 312"/>
                  <a:gd name="T66" fmla="*/ 276303 w 385"/>
                  <a:gd name="T67" fmla="*/ 744008 h 312"/>
                  <a:gd name="T68" fmla="*/ 286084 w 385"/>
                  <a:gd name="T69" fmla="*/ 734218 h 312"/>
                  <a:gd name="T70" fmla="*/ 308090 w 385"/>
                  <a:gd name="T71" fmla="*/ 690165 h 312"/>
                  <a:gd name="T72" fmla="*/ 364329 w 385"/>
                  <a:gd name="T73" fmla="*/ 584927 h 312"/>
                  <a:gd name="T74" fmla="*/ 405897 w 385"/>
                  <a:gd name="T75" fmla="*/ 558006 h 312"/>
                  <a:gd name="T76" fmla="*/ 432794 w 385"/>
                  <a:gd name="T77" fmla="*/ 487031 h 312"/>
                  <a:gd name="T78" fmla="*/ 479252 w 385"/>
                  <a:gd name="T79" fmla="*/ 477242 h 312"/>
                  <a:gd name="T80" fmla="*/ 520819 w 385"/>
                  <a:gd name="T81" fmla="*/ 472347 h 312"/>
                  <a:gd name="T82" fmla="*/ 621071 w 385"/>
                  <a:gd name="T83" fmla="*/ 288793 h 312"/>
                  <a:gd name="T84" fmla="*/ 709097 w 385"/>
                  <a:gd name="T85" fmla="*/ 264319 h 312"/>
                  <a:gd name="T86" fmla="*/ 802013 w 385"/>
                  <a:gd name="T87" fmla="*/ 244739 h 312"/>
                  <a:gd name="T88" fmla="*/ 855806 w 385"/>
                  <a:gd name="T89" fmla="*/ 220265 h 312"/>
                  <a:gd name="T90" fmla="*/ 882703 w 385"/>
                  <a:gd name="T91" fmla="*/ 195792 h 312"/>
                  <a:gd name="T92" fmla="*/ 936497 w 385"/>
                  <a:gd name="T93" fmla="*/ 134607 h 3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5" h="312">
                    <a:moveTo>
                      <a:pt x="383" y="55"/>
                    </a:moveTo>
                    <a:cubicBezTo>
                      <a:pt x="381" y="50"/>
                      <a:pt x="367" y="25"/>
                      <a:pt x="364" y="21"/>
                    </a:cubicBezTo>
                    <a:cubicBezTo>
                      <a:pt x="361" y="16"/>
                      <a:pt x="347" y="9"/>
                      <a:pt x="340" y="9"/>
                    </a:cubicBezTo>
                    <a:cubicBezTo>
                      <a:pt x="333" y="9"/>
                      <a:pt x="325" y="3"/>
                      <a:pt x="322" y="1"/>
                    </a:cubicBezTo>
                    <a:cubicBezTo>
                      <a:pt x="319" y="0"/>
                      <a:pt x="307" y="1"/>
                      <a:pt x="303" y="2"/>
                    </a:cubicBezTo>
                    <a:cubicBezTo>
                      <a:pt x="299" y="3"/>
                      <a:pt x="303" y="7"/>
                      <a:pt x="299" y="11"/>
                    </a:cubicBezTo>
                    <a:cubicBezTo>
                      <a:pt x="296" y="15"/>
                      <a:pt x="293" y="4"/>
                      <a:pt x="291" y="7"/>
                    </a:cubicBezTo>
                    <a:cubicBezTo>
                      <a:pt x="289" y="10"/>
                      <a:pt x="283" y="17"/>
                      <a:pt x="278" y="19"/>
                    </a:cubicBezTo>
                    <a:cubicBezTo>
                      <a:pt x="274" y="22"/>
                      <a:pt x="275" y="13"/>
                      <a:pt x="271" y="15"/>
                    </a:cubicBezTo>
                    <a:cubicBezTo>
                      <a:pt x="266" y="17"/>
                      <a:pt x="262" y="21"/>
                      <a:pt x="259" y="23"/>
                    </a:cubicBezTo>
                    <a:cubicBezTo>
                      <a:pt x="257" y="26"/>
                      <a:pt x="264" y="25"/>
                      <a:pt x="268" y="30"/>
                    </a:cubicBezTo>
                    <a:cubicBezTo>
                      <a:pt x="271" y="35"/>
                      <a:pt x="267" y="35"/>
                      <a:pt x="262" y="39"/>
                    </a:cubicBezTo>
                    <a:cubicBezTo>
                      <a:pt x="256" y="42"/>
                      <a:pt x="254" y="44"/>
                      <a:pt x="252" y="43"/>
                    </a:cubicBezTo>
                    <a:cubicBezTo>
                      <a:pt x="250" y="42"/>
                      <a:pt x="252" y="33"/>
                      <a:pt x="253" y="31"/>
                    </a:cubicBezTo>
                    <a:cubicBezTo>
                      <a:pt x="255" y="30"/>
                      <a:pt x="231" y="29"/>
                      <a:pt x="229" y="32"/>
                    </a:cubicBezTo>
                    <a:cubicBezTo>
                      <a:pt x="226" y="34"/>
                      <a:pt x="230" y="47"/>
                      <a:pt x="229" y="51"/>
                    </a:cubicBezTo>
                    <a:cubicBezTo>
                      <a:pt x="228" y="54"/>
                      <a:pt x="219" y="71"/>
                      <a:pt x="217" y="79"/>
                    </a:cubicBezTo>
                    <a:cubicBezTo>
                      <a:pt x="214" y="87"/>
                      <a:pt x="179" y="101"/>
                      <a:pt x="165" y="105"/>
                    </a:cubicBezTo>
                    <a:cubicBezTo>
                      <a:pt x="151" y="108"/>
                      <a:pt x="135" y="113"/>
                      <a:pt x="129" y="119"/>
                    </a:cubicBezTo>
                    <a:cubicBezTo>
                      <a:pt x="123" y="125"/>
                      <a:pt x="109" y="136"/>
                      <a:pt x="100" y="140"/>
                    </a:cubicBezTo>
                    <a:cubicBezTo>
                      <a:pt x="90" y="144"/>
                      <a:pt x="86" y="153"/>
                      <a:pt x="80" y="153"/>
                    </a:cubicBezTo>
                    <a:cubicBezTo>
                      <a:pt x="75" y="154"/>
                      <a:pt x="64" y="168"/>
                      <a:pt x="57" y="174"/>
                    </a:cubicBezTo>
                    <a:cubicBezTo>
                      <a:pt x="53" y="178"/>
                      <a:pt x="37" y="178"/>
                      <a:pt x="20" y="179"/>
                    </a:cubicBezTo>
                    <a:cubicBezTo>
                      <a:pt x="13" y="188"/>
                      <a:pt x="7" y="196"/>
                      <a:pt x="6" y="198"/>
                    </a:cubicBezTo>
                    <a:cubicBezTo>
                      <a:pt x="0" y="204"/>
                      <a:pt x="6" y="209"/>
                      <a:pt x="4" y="214"/>
                    </a:cubicBezTo>
                    <a:cubicBezTo>
                      <a:pt x="2" y="217"/>
                      <a:pt x="2" y="224"/>
                      <a:pt x="1" y="231"/>
                    </a:cubicBezTo>
                    <a:cubicBezTo>
                      <a:pt x="7" y="236"/>
                      <a:pt x="11" y="240"/>
                      <a:pt x="12" y="241"/>
                    </a:cubicBezTo>
                    <a:cubicBezTo>
                      <a:pt x="16" y="244"/>
                      <a:pt x="52" y="241"/>
                      <a:pt x="57" y="241"/>
                    </a:cubicBezTo>
                    <a:cubicBezTo>
                      <a:pt x="62" y="241"/>
                      <a:pt x="57" y="250"/>
                      <a:pt x="56" y="258"/>
                    </a:cubicBezTo>
                    <a:cubicBezTo>
                      <a:pt x="54" y="266"/>
                      <a:pt x="67" y="259"/>
                      <a:pt x="73" y="259"/>
                    </a:cubicBezTo>
                    <a:cubicBezTo>
                      <a:pt x="79" y="259"/>
                      <a:pt x="85" y="269"/>
                      <a:pt x="86" y="277"/>
                    </a:cubicBezTo>
                    <a:cubicBezTo>
                      <a:pt x="88" y="285"/>
                      <a:pt x="70" y="306"/>
                      <a:pt x="74" y="309"/>
                    </a:cubicBezTo>
                    <a:cubicBezTo>
                      <a:pt x="78" y="312"/>
                      <a:pt x="89" y="303"/>
                      <a:pt x="100" y="303"/>
                    </a:cubicBezTo>
                    <a:cubicBezTo>
                      <a:pt x="103" y="303"/>
                      <a:pt x="108" y="304"/>
                      <a:pt x="113" y="304"/>
                    </a:cubicBezTo>
                    <a:cubicBezTo>
                      <a:pt x="114" y="303"/>
                      <a:pt x="115" y="302"/>
                      <a:pt x="117" y="300"/>
                    </a:cubicBezTo>
                    <a:cubicBezTo>
                      <a:pt x="124" y="296"/>
                      <a:pt x="122" y="286"/>
                      <a:pt x="126" y="282"/>
                    </a:cubicBezTo>
                    <a:cubicBezTo>
                      <a:pt x="130" y="278"/>
                      <a:pt x="147" y="246"/>
                      <a:pt x="149" y="239"/>
                    </a:cubicBezTo>
                    <a:cubicBezTo>
                      <a:pt x="151" y="232"/>
                      <a:pt x="164" y="231"/>
                      <a:pt x="166" y="228"/>
                    </a:cubicBezTo>
                    <a:cubicBezTo>
                      <a:pt x="168" y="224"/>
                      <a:pt x="167" y="204"/>
                      <a:pt x="177" y="199"/>
                    </a:cubicBezTo>
                    <a:cubicBezTo>
                      <a:pt x="187" y="194"/>
                      <a:pt x="188" y="199"/>
                      <a:pt x="196" y="195"/>
                    </a:cubicBezTo>
                    <a:cubicBezTo>
                      <a:pt x="204" y="191"/>
                      <a:pt x="210" y="200"/>
                      <a:pt x="213" y="193"/>
                    </a:cubicBezTo>
                    <a:cubicBezTo>
                      <a:pt x="216" y="186"/>
                      <a:pt x="254" y="118"/>
                      <a:pt x="254" y="118"/>
                    </a:cubicBezTo>
                    <a:cubicBezTo>
                      <a:pt x="254" y="118"/>
                      <a:pt x="281" y="112"/>
                      <a:pt x="290" y="108"/>
                    </a:cubicBezTo>
                    <a:cubicBezTo>
                      <a:pt x="298" y="105"/>
                      <a:pt x="321" y="101"/>
                      <a:pt x="328" y="100"/>
                    </a:cubicBezTo>
                    <a:cubicBezTo>
                      <a:pt x="330" y="99"/>
                      <a:pt x="339" y="95"/>
                      <a:pt x="350" y="90"/>
                    </a:cubicBezTo>
                    <a:cubicBezTo>
                      <a:pt x="351" y="86"/>
                      <a:pt x="354" y="83"/>
                      <a:pt x="361" y="80"/>
                    </a:cubicBezTo>
                    <a:cubicBezTo>
                      <a:pt x="370" y="75"/>
                      <a:pt x="385" y="60"/>
                      <a:pt x="383" y="55"/>
                    </a:cubicBezTo>
                    <a:close/>
                  </a:path>
                </a:pathLst>
              </a:custGeom>
              <a:solidFill>
                <a:srgbClr val="FF6600"/>
              </a:solidFill>
              <a:ln w="6350" cmpd="sng">
                <a:solidFill>
                  <a:schemeClr val="tx1"/>
                </a:solidFill>
                <a:round/>
                <a:headEnd/>
                <a:tailEnd/>
              </a:ln>
            </p:spPr>
            <p:txBody>
              <a:bodyPr/>
              <a:lstStyle/>
              <a:p>
                <a:endParaRPr lang="es-CO">
                  <a:latin typeface="Times New Roman"/>
                  <a:cs typeface="Times New Roman"/>
                </a:endParaRPr>
              </a:p>
            </p:txBody>
          </p:sp>
          <p:sp>
            <p:nvSpPr>
              <p:cNvPr id="51" name="Freeform 47"/>
              <p:cNvSpPr>
                <a:spLocks/>
              </p:cNvSpPr>
              <p:nvPr/>
            </p:nvSpPr>
            <p:spPr bwMode="auto">
              <a:xfrm>
                <a:off x="2336613" y="819150"/>
                <a:ext cx="455613" cy="1196975"/>
              </a:xfrm>
              <a:custGeom>
                <a:avLst/>
                <a:gdLst>
                  <a:gd name="T0" fmla="*/ 360081 w 186"/>
                  <a:gd name="T1" fmla="*/ 190929 h 489"/>
                  <a:gd name="T2" fmla="*/ 389476 w 186"/>
                  <a:gd name="T3" fmla="*/ 112599 h 489"/>
                  <a:gd name="T4" fmla="*/ 357632 w 186"/>
                  <a:gd name="T5" fmla="*/ 68538 h 489"/>
                  <a:gd name="T6" fmla="*/ 315990 w 186"/>
                  <a:gd name="T7" fmla="*/ 66091 h 489"/>
                  <a:gd name="T8" fmla="*/ 318439 w 186"/>
                  <a:gd name="T9" fmla="*/ 24478 h 489"/>
                  <a:gd name="T10" fmla="*/ 208210 w 186"/>
                  <a:gd name="T11" fmla="*/ 24478 h 489"/>
                  <a:gd name="T12" fmla="*/ 181265 w 186"/>
                  <a:gd name="T13" fmla="*/ 0 h 489"/>
                  <a:gd name="T14" fmla="*/ 178816 w 186"/>
                  <a:gd name="T15" fmla="*/ 22030 h 489"/>
                  <a:gd name="T16" fmla="*/ 208210 w 186"/>
                  <a:gd name="T17" fmla="*/ 66091 h 489"/>
                  <a:gd name="T18" fmla="*/ 195963 w 186"/>
                  <a:gd name="T19" fmla="*/ 95464 h 489"/>
                  <a:gd name="T20" fmla="*/ 222907 w 186"/>
                  <a:gd name="T21" fmla="*/ 146868 h 489"/>
                  <a:gd name="T22" fmla="*/ 183715 w 186"/>
                  <a:gd name="T23" fmla="*/ 159107 h 489"/>
                  <a:gd name="T24" fmla="*/ 117578 w 186"/>
                  <a:gd name="T25" fmla="*/ 198272 h 489"/>
                  <a:gd name="T26" fmla="*/ 63688 w 186"/>
                  <a:gd name="T27" fmla="*/ 212959 h 489"/>
                  <a:gd name="T28" fmla="*/ 22046 w 186"/>
                  <a:gd name="T29" fmla="*/ 308423 h 489"/>
                  <a:gd name="T30" fmla="*/ 66137 w 186"/>
                  <a:gd name="T31" fmla="*/ 374514 h 489"/>
                  <a:gd name="T32" fmla="*/ 120027 w 186"/>
                  <a:gd name="T33" fmla="*/ 487113 h 489"/>
                  <a:gd name="T34" fmla="*/ 105330 w 186"/>
                  <a:gd name="T35" fmla="*/ 492008 h 489"/>
                  <a:gd name="T36" fmla="*/ 68587 w 186"/>
                  <a:gd name="T37" fmla="*/ 496904 h 489"/>
                  <a:gd name="T38" fmla="*/ 17147 w 186"/>
                  <a:gd name="T39" fmla="*/ 509143 h 489"/>
                  <a:gd name="T40" fmla="*/ 9798 w 186"/>
                  <a:gd name="T41" fmla="*/ 536069 h 489"/>
                  <a:gd name="T42" fmla="*/ 46541 w 186"/>
                  <a:gd name="T43" fmla="*/ 567890 h 489"/>
                  <a:gd name="T44" fmla="*/ 66137 w 186"/>
                  <a:gd name="T45" fmla="*/ 629085 h 489"/>
                  <a:gd name="T46" fmla="*/ 112678 w 186"/>
                  <a:gd name="T47" fmla="*/ 682937 h 489"/>
                  <a:gd name="T48" fmla="*/ 85734 w 186"/>
                  <a:gd name="T49" fmla="*/ 724549 h 489"/>
                  <a:gd name="T50" fmla="*/ 107779 w 186"/>
                  <a:gd name="T51" fmla="*/ 783297 h 489"/>
                  <a:gd name="T52" fmla="*/ 112678 w 186"/>
                  <a:gd name="T53" fmla="*/ 868970 h 489"/>
                  <a:gd name="T54" fmla="*/ 129825 w 186"/>
                  <a:gd name="T55" fmla="*/ 981568 h 489"/>
                  <a:gd name="T56" fmla="*/ 107779 w 186"/>
                  <a:gd name="T57" fmla="*/ 1030524 h 489"/>
                  <a:gd name="T58" fmla="*/ 156770 w 186"/>
                  <a:gd name="T59" fmla="*/ 1125989 h 489"/>
                  <a:gd name="T60" fmla="*/ 137174 w 186"/>
                  <a:gd name="T61" fmla="*/ 1172497 h 489"/>
                  <a:gd name="T62" fmla="*/ 186164 w 186"/>
                  <a:gd name="T63" fmla="*/ 1187184 h 489"/>
                  <a:gd name="T64" fmla="*/ 259650 w 186"/>
                  <a:gd name="T65" fmla="*/ 1184736 h 489"/>
                  <a:gd name="T66" fmla="*/ 291494 w 186"/>
                  <a:gd name="T67" fmla="*/ 1118645 h 489"/>
                  <a:gd name="T68" fmla="*/ 291494 w 186"/>
                  <a:gd name="T69" fmla="*/ 1059898 h 489"/>
                  <a:gd name="T70" fmla="*/ 262100 w 186"/>
                  <a:gd name="T71" fmla="*/ 1001151 h 489"/>
                  <a:gd name="T72" fmla="*/ 286595 w 186"/>
                  <a:gd name="T73" fmla="*/ 920373 h 489"/>
                  <a:gd name="T74" fmla="*/ 242504 w 186"/>
                  <a:gd name="T75" fmla="*/ 964434 h 489"/>
                  <a:gd name="T76" fmla="*/ 230256 w 186"/>
                  <a:gd name="T77" fmla="*/ 913030 h 489"/>
                  <a:gd name="T78" fmla="*/ 218008 w 186"/>
                  <a:gd name="T79" fmla="*/ 856731 h 489"/>
                  <a:gd name="T80" fmla="*/ 257201 w 186"/>
                  <a:gd name="T81" fmla="*/ 807775 h 489"/>
                  <a:gd name="T82" fmla="*/ 259650 w 186"/>
                  <a:gd name="T83" fmla="*/ 685384 h 489"/>
                  <a:gd name="T84" fmla="*/ 279247 w 186"/>
                  <a:gd name="T85" fmla="*/ 646220 h 489"/>
                  <a:gd name="T86" fmla="*/ 276797 w 186"/>
                  <a:gd name="T87" fmla="*/ 638876 h 489"/>
                  <a:gd name="T88" fmla="*/ 308641 w 186"/>
                  <a:gd name="T89" fmla="*/ 599711 h 489"/>
                  <a:gd name="T90" fmla="*/ 350283 w 186"/>
                  <a:gd name="T91" fmla="*/ 523830 h 489"/>
                  <a:gd name="T92" fmla="*/ 384577 w 186"/>
                  <a:gd name="T93" fmla="*/ 489560 h 489"/>
                  <a:gd name="T94" fmla="*/ 431118 w 186"/>
                  <a:gd name="T95" fmla="*/ 396544 h 489"/>
                  <a:gd name="T96" fmla="*/ 423769 w 186"/>
                  <a:gd name="T97" fmla="*/ 352483 h 489"/>
                  <a:gd name="T98" fmla="*/ 450714 w 186"/>
                  <a:gd name="T99" fmla="*/ 242332 h 489"/>
                  <a:gd name="T100" fmla="*/ 455613 w 186"/>
                  <a:gd name="T101" fmla="*/ 178690 h 489"/>
                  <a:gd name="T102" fmla="*/ 423769 w 186"/>
                  <a:gd name="T103" fmla="*/ 176242 h 489"/>
                  <a:gd name="T104" fmla="*/ 360081 w 186"/>
                  <a:gd name="T105" fmla="*/ 190929 h 4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6" h="489">
                    <a:moveTo>
                      <a:pt x="147" y="78"/>
                    </a:moveTo>
                    <a:cubicBezTo>
                      <a:pt x="143" y="75"/>
                      <a:pt x="161" y="54"/>
                      <a:pt x="159" y="46"/>
                    </a:cubicBezTo>
                    <a:cubicBezTo>
                      <a:pt x="158" y="38"/>
                      <a:pt x="152" y="28"/>
                      <a:pt x="146" y="28"/>
                    </a:cubicBezTo>
                    <a:cubicBezTo>
                      <a:pt x="140" y="28"/>
                      <a:pt x="127" y="35"/>
                      <a:pt x="129" y="27"/>
                    </a:cubicBezTo>
                    <a:cubicBezTo>
                      <a:pt x="130" y="19"/>
                      <a:pt x="135" y="10"/>
                      <a:pt x="130" y="10"/>
                    </a:cubicBezTo>
                    <a:cubicBezTo>
                      <a:pt x="125" y="10"/>
                      <a:pt x="89" y="13"/>
                      <a:pt x="85" y="10"/>
                    </a:cubicBezTo>
                    <a:cubicBezTo>
                      <a:pt x="84" y="9"/>
                      <a:pt x="80" y="5"/>
                      <a:pt x="74" y="0"/>
                    </a:cubicBezTo>
                    <a:cubicBezTo>
                      <a:pt x="74" y="3"/>
                      <a:pt x="74" y="6"/>
                      <a:pt x="73" y="9"/>
                    </a:cubicBezTo>
                    <a:cubicBezTo>
                      <a:pt x="72" y="18"/>
                      <a:pt x="82" y="21"/>
                      <a:pt x="85" y="27"/>
                    </a:cubicBezTo>
                    <a:cubicBezTo>
                      <a:pt x="89" y="32"/>
                      <a:pt x="84" y="33"/>
                      <a:pt x="80" y="39"/>
                    </a:cubicBezTo>
                    <a:cubicBezTo>
                      <a:pt x="76" y="46"/>
                      <a:pt x="91" y="54"/>
                      <a:pt x="91" y="60"/>
                    </a:cubicBezTo>
                    <a:cubicBezTo>
                      <a:pt x="92" y="66"/>
                      <a:pt x="83" y="59"/>
                      <a:pt x="75" y="65"/>
                    </a:cubicBezTo>
                    <a:cubicBezTo>
                      <a:pt x="68" y="71"/>
                      <a:pt x="54" y="80"/>
                      <a:pt x="48" y="81"/>
                    </a:cubicBezTo>
                    <a:cubicBezTo>
                      <a:pt x="42" y="83"/>
                      <a:pt x="26" y="85"/>
                      <a:pt x="26" y="87"/>
                    </a:cubicBezTo>
                    <a:cubicBezTo>
                      <a:pt x="26" y="90"/>
                      <a:pt x="9" y="120"/>
                      <a:pt x="9" y="126"/>
                    </a:cubicBezTo>
                    <a:cubicBezTo>
                      <a:pt x="9" y="132"/>
                      <a:pt x="19" y="140"/>
                      <a:pt x="27" y="153"/>
                    </a:cubicBezTo>
                    <a:cubicBezTo>
                      <a:pt x="35" y="167"/>
                      <a:pt x="47" y="190"/>
                      <a:pt x="49" y="199"/>
                    </a:cubicBezTo>
                    <a:cubicBezTo>
                      <a:pt x="51" y="207"/>
                      <a:pt x="47" y="202"/>
                      <a:pt x="43" y="201"/>
                    </a:cubicBezTo>
                    <a:cubicBezTo>
                      <a:pt x="39" y="199"/>
                      <a:pt x="35" y="198"/>
                      <a:pt x="28" y="203"/>
                    </a:cubicBezTo>
                    <a:cubicBezTo>
                      <a:pt x="21" y="207"/>
                      <a:pt x="15" y="203"/>
                      <a:pt x="7" y="208"/>
                    </a:cubicBezTo>
                    <a:cubicBezTo>
                      <a:pt x="0" y="213"/>
                      <a:pt x="1" y="219"/>
                      <a:pt x="4" y="219"/>
                    </a:cubicBezTo>
                    <a:cubicBezTo>
                      <a:pt x="7" y="219"/>
                      <a:pt x="11" y="222"/>
                      <a:pt x="19" y="232"/>
                    </a:cubicBezTo>
                    <a:cubicBezTo>
                      <a:pt x="26" y="242"/>
                      <a:pt x="27" y="249"/>
                      <a:pt x="27" y="257"/>
                    </a:cubicBezTo>
                    <a:cubicBezTo>
                      <a:pt x="26" y="266"/>
                      <a:pt x="43" y="271"/>
                      <a:pt x="46" y="279"/>
                    </a:cubicBezTo>
                    <a:cubicBezTo>
                      <a:pt x="49" y="287"/>
                      <a:pt x="38" y="287"/>
                      <a:pt x="35" y="296"/>
                    </a:cubicBezTo>
                    <a:cubicBezTo>
                      <a:pt x="33" y="305"/>
                      <a:pt x="41" y="314"/>
                      <a:pt x="44" y="320"/>
                    </a:cubicBezTo>
                    <a:cubicBezTo>
                      <a:pt x="47" y="326"/>
                      <a:pt x="40" y="344"/>
                      <a:pt x="46" y="355"/>
                    </a:cubicBezTo>
                    <a:cubicBezTo>
                      <a:pt x="52" y="365"/>
                      <a:pt x="53" y="387"/>
                      <a:pt x="53" y="401"/>
                    </a:cubicBezTo>
                    <a:cubicBezTo>
                      <a:pt x="53" y="409"/>
                      <a:pt x="49" y="415"/>
                      <a:pt x="44" y="421"/>
                    </a:cubicBezTo>
                    <a:cubicBezTo>
                      <a:pt x="56" y="441"/>
                      <a:pt x="66" y="458"/>
                      <a:pt x="64" y="460"/>
                    </a:cubicBezTo>
                    <a:cubicBezTo>
                      <a:pt x="61" y="463"/>
                      <a:pt x="51" y="470"/>
                      <a:pt x="56" y="479"/>
                    </a:cubicBezTo>
                    <a:cubicBezTo>
                      <a:pt x="61" y="489"/>
                      <a:pt x="69" y="485"/>
                      <a:pt x="76" y="485"/>
                    </a:cubicBezTo>
                    <a:cubicBezTo>
                      <a:pt x="83" y="485"/>
                      <a:pt x="101" y="489"/>
                      <a:pt x="106" y="484"/>
                    </a:cubicBezTo>
                    <a:cubicBezTo>
                      <a:pt x="111" y="479"/>
                      <a:pt x="115" y="461"/>
                      <a:pt x="119" y="457"/>
                    </a:cubicBezTo>
                    <a:cubicBezTo>
                      <a:pt x="123" y="454"/>
                      <a:pt x="124" y="446"/>
                      <a:pt x="119" y="433"/>
                    </a:cubicBezTo>
                    <a:cubicBezTo>
                      <a:pt x="113" y="421"/>
                      <a:pt x="102" y="413"/>
                      <a:pt x="107" y="409"/>
                    </a:cubicBezTo>
                    <a:cubicBezTo>
                      <a:pt x="113" y="404"/>
                      <a:pt x="127" y="379"/>
                      <a:pt x="117" y="376"/>
                    </a:cubicBezTo>
                    <a:cubicBezTo>
                      <a:pt x="107" y="373"/>
                      <a:pt x="107" y="402"/>
                      <a:pt x="99" y="394"/>
                    </a:cubicBezTo>
                    <a:cubicBezTo>
                      <a:pt x="90" y="386"/>
                      <a:pt x="97" y="378"/>
                      <a:pt x="94" y="373"/>
                    </a:cubicBezTo>
                    <a:cubicBezTo>
                      <a:pt x="91" y="367"/>
                      <a:pt x="84" y="355"/>
                      <a:pt x="89" y="350"/>
                    </a:cubicBezTo>
                    <a:cubicBezTo>
                      <a:pt x="95" y="345"/>
                      <a:pt x="105" y="345"/>
                      <a:pt x="105" y="330"/>
                    </a:cubicBezTo>
                    <a:cubicBezTo>
                      <a:pt x="105" y="315"/>
                      <a:pt x="104" y="286"/>
                      <a:pt x="106" y="280"/>
                    </a:cubicBezTo>
                    <a:cubicBezTo>
                      <a:pt x="107" y="276"/>
                      <a:pt x="108" y="271"/>
                      <a:pt x="114" y="264"/>
                    </a:cubicBezTo>
                    <a:cubicBezTo>
                      <a:pt x="113" y="264"/>
                      <a:pt x="112" y="263"/>
                      <a:pt x="113" y="261"/>
                    </a:cubicBezTo>
                    <a:cubicBezTo>
                      <a:pt x="118" y="256"/>
                      <a:pt x="123" y="253"/>
                      <a:pt x="126" y="245"/>
                    </a:cubicBezTo>
                    <a:cubicBezTo>
                      <a:pt x="129" y="237"/>
                      <a:pt x="141" y="222"/>
                      <a:pt x="143" y="214"/>
                    </a:cubicBezTo>
                    <a:cubicBezTo>
                      <a:pt x="144" y="206"/>
                      <a:pt x="154" y="210"/>
                      <a:pt x="157" y="200"/>
                    </a:cubicBezTo>
                    <a:cubicBezTo>
                      <a:pt x="161" y="190"/>
                      <a:pt x="176" y="168"/>
                      <a:pt x="176" y="162"/>
                    </a:cubicBezTo>
                    <a:cubicBezTo>
                      <a:pt x="176" y="156"/>
                      <a:pt x="169" y="155"/>
                      <a:pt x="173" y="144"/>
                    </a:cubicBezTo>
                    <a:cubicBezTo>
                      <a:pt x="177" y="133"/>
                      <a:pt x="184" y="119"/>
                      <a:pt x="184" y="99"/>
                    </a:cubicBezTo>
                    <a:cubicBezTo>
                      <a:pt x="184" y="84"/>
                      <a:pt x="184" y="77"/>
                      <a:pt x="186" y="73"/>
                    </a:cubicBezTo>
                    <a:cubicBezTo>
                      <a:pt x="181" y="73"/>
                      <a:pt x="176" y="72"/>
                      <a:pt x="173" y="72"/>
                    </a:cubicBezTo>
                    <a:cubicBezTo>
                      <a:pt x="162" y="72"/>
                      <a:pt x="151" y="81"/>
                      <a:pt x="147" y="78"/>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2" name="Freeform 48"/>
              <p:cNvSpPr>
                <a:spLocks/>
              </p:cNvSpPr>
              <p:nvPr/>
            </p:nvSpPr>
            <p:spPr bwMode="auto">
              <a:xfrm>
                <a:off x="1504763" y="3779838"/>
                <a:ext cx="1793875" cy="1360487"/>
              </a:xfrm>
              <a:custGeom>
                <a:avLst/>
                <a:gdLst>
                  <a:gd name="T0" fmla="*/ 824742 w 733"/>
                  <a:gd name="T1" fmla="*/ 482043 h 556"/>
                  <a:gd name="T2" fmla="*/ 668114 w 733"/>
                  <a:gd name="T3" fmla="*/ 406189 h 556"/>
                  <a:gd name="T4" fmla="*/ 624063 w 733"/>
                  <a:gd name="T5" fmla="*/ 271608 h 556"/>
                  <a:gd name="T6" fmla="*/ 604484 w 733"/>
                  <a:gd name="T7" fmla="*/ 144368 h 556"/>
                  <a:gd name="T8" fmla="*/ 577564 w 733"/>
                  <a:gd name="T9" fmla="*/ 22022 h 556"/>
                  <a:gd name="T10" fmla="*/ 479672 w 733"/>
                  <a:gd name="T11" fmla="*/ 46491 h 556"/>
                  <a:gd name="T12" fmla="*/ 438068 w 733"/>
                  <a:gd name="T13" fmla="*/ 144368 h 556"/>
                  <a:gd name="T14" fmla="*/ 381780 w 733"/>
                  <a:gd name="T15" fmla="*/ 193307 h 556"/>
                  <a:gd name="T16" fmla="*/ 301019 w 733"/>
                  <a:gd name="T17" fmla="*/ 291184 h 556"/>
                  <a:gd name="T18" fmla="*/ 225152 w 733"/>
                  <a:gd name="T19" fmla="*/ 381720 h 556"/>
                  <a:gd name="T20" fmla="*/ 141944 w 733"/>
                  <a:gd name="T21" fmla="*/ 508960 h 556"/>
                  <a:gd name="T22" fmla="*/ 39157 w 733"/>
                  <a:gd name="T23" fmla="*/ 548110 h 556"/>
                  <a:gd name="T24" fmla="*/ 4895 w 733"/>
                  <a:gd name="T25" fmla="*/ 645987 h 556"/>
                  <a:gd name="T26" fmla="*/ 70972 w 733"/>
                  <a:gd name="T27" fmla="*/ 699819 h 556"/>
                  <a:gd name="T28" fmla="*/ 105234 w 733"/>
                  <a:gd name="T29" fmla="*/ 721842 h 556"/>
                  <a:gd name="T30" fmla="*/ 156628 w 733"/>
                  <a:gd name="T31" fmla="*/ 760992 h 556"/>
                  <a:gd name="T32" fmla="*/ 252072 w 733"/>
                  <a:gd name="T33" fmla="*/ 778121 h 556"/>
                  <a:gd name="T34" fmla="*/ 359754 w 733"/>
                  <a:gd name="T35" fmla="*/ 819718 h 556"/>
                  <a:gd name="T36" fmla="*/ 401358 w 733"/>
                  <a:gd name="T37" fmla="*/ 880892 h 556"/>
                  <a:gd name="T38" fmla="*/ 452752 w 733"/>
                  <a:gd name="T39" fmla="*/ 907808 h 556"/>
                  <a:gd name="T40" fmla="*/ 487014 w 733"/>
                  <a:gd name="T41" fmla="*/ 927383 h 556"/>
                  <a:gd name="T42" fmla="*/ 580011 w 733"/>
                  <a:gd name="T43" fmla="*/ 1025260 h 556"/>
                  <a:gd name="T44" fmla="*/ 614274 w 733"/>
                  <a:gd name="T45" fmla="*/ 1088880 h 556"/>
                  <a:gd name="T46" fmla="*/ 624063 w 733"/>
                  <a:gd name="T47" fmla="*/ 1145159 h 556"/>
                  <a:gd name="T48" fmla="*/ 692587 w 733"/>
                  <a:gd name="T49" fmla="*/ 1132924 h 556"/>
                  <a:gd name="T50" fmla="*/ 726850 w 733"/>
                  <a:gd name="T51" fmla="*/ 1150053 h 556"/>
                  <a:gd name="T52" fmla="*/ 783138 w 733"/>
                  <a:gd name="T53" fmla="*/ 1184310 h 556"/>
                  <a:gd name="T54" fmla="*/ 844320 w 733"/>
                  <a:gd name="T55" fmla="*/ 1208779 h 556"/>
                  <a:gd name="T56" fmla="*/ 961791 w 733"/>
                  <a:gd name="T57" fmla="*/ 1243036 h 556"/>
                  <a:gd name="T58" fmla="*/ 988711 w 733"/>
                  <a:gd name="T59" fmla="*/ 1282187 h 556"/>
                  <a:gd name="T60" fmla="*/ 1032763 w 733"/>
                  <a:gd name="T61" fmla="*/ 1304209 h 556"/>
                  <a:gd name="T62" fmla="*/ 1084156 w 733"/>
                  <a:gd name="T63" fmla="*/ 1309103 h 556"/>
                  <a:gd name="T64" fmla="*/ 1147786 w 733"/>
                  <a:gd name="T65" fmla="*/ 1331125 h 556"/>
                  <a:gd name="T66" fmla="*/ 1226100 w 733"/>
                  <a:gd name="T67" fmla="*/ 1299315 h 556"/>
                  <a:gd name="T68" fmla="*/ 1321545 w 733"/>
                  <a:gd name="T69" fmla="*/ 1306656 h 556"/>
                  <a:gd name="T70" fmla="*/ 1409648 w 733"/>
                  <a:gd name="T71" fmla="*/ 1340913 h 556"/>
                  <a:gd name="T72" fmla="*/ 1509988 w 733"/>
                  <a:gd name="T73" fmla="*/ 1328678 h 556"/>
                  <a:gd name="T74" fmla="*/ 1576065 w 733"/>
                  <a:gd name="T75" fmla="*/ 1225907 h 556"/>
                  <a:gd name="T76" fmla="*/ 1656826 w 733"/>
                  <a:gd name="T77" fmla="*/ 1208779 h 556"/>
                  <a:gd name="T78" fmla="*/ 1776744 w 733"/>
                  <a:gd name="T79" fmla="*/ 1074198 h 556"/>
                  <a:gd name="T80" fmla="*/ 1757165 w 733"/>
                  <a:gd name="T81" fmla="*/ 1025260 h 556"/>
                  <a:gd name="T82" fmla="*/ 1681299 w 733"/>
                  <a:gd name="T83" fmla="*/ 968981 h 556"/>
                  <a:gd name="T84" fmla="*/ 1654379 w 733"/>
                  <a:gd name="T85" fmla="*/ 939618 h 556"/>
                  <a:gd name="T86" fmla="*/ 1627458 w 733"/>
                  <a:gd name="T87" fmla="*/ 893126 h 556"/>
                  <a:gd name="T88" fmla="*/ 1598091 w 733"/>
                  <a:gd name="T89" fmla="*/ 863763 h 556"/>
                  <a:gd name="T90" fmla="*/ 1529566 w 733"/>
                  <a:gd name="T91" fmla="*/ 834400 h 556"/>
                  <a:gd name="T92" fmla="*/ 1470831 w 733"/>
                  <a:gd name="T93" fmla="*/ 785462 h 556"/>
                  <a:gd name="T94" fmla="*/ 1451252 w 733"/>
                  <a:gd name="T95" fmla="*/ 746311 h 556"/>
                  <a:gd name="T96" fmla="*/ 1397411 w 733"/>
                  <a:gd name="T97" fmla="*/ 692479 h 556"/>
                  <a:gd name="T98" fmla="*/ 1319098 w 733"/>
                  <a:gd name="T99" fmla="*/ 672903 h 556"/>
                  <a:gd name="T100" fmla="*/ 1275046 w 733"/>
                  <a:gd name="T101" fmla="*/ 685138 h 556"/>
                  <a:gd name="T102" fmla="*/ 1233442 w 733"/>
                  <a:gd name="T103" fmla="*/ 738970 h 556"/>
                  <a:gd name="T104" fmla="*/ 1128208 w 733"/>
                  <a:gd name="T105" fmla="*/ 709607 h 556"/>
                  <a:gd name="T106" fmla="*/ 1047447 w 733"/>
                  <a:gd name="T107" fmla="*/ 597049 h 556"/>
                  <a:gd name="T108" fmla="*/ 991159 w 733"/>
                  <a:gd name="T109" fmla="*/ 496725 h 556"/>
                  <a:gd name="T110" fmla="*/ 854110 w 733"/>
                  <a:gd name="T111" fmla="*/ 504066 h 5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3" h="556">
                    <a:moveTo>
                      <a:pt x="349" y="206"/>
                    </a:moveTo>
                    <a:cubicBezTo>
                      <a:pt x="342" y="203"/>
                      <a:pt x="343" y="201"/>
                      <a:pt x="337" y="197"/>
                    </a:cubicBezTo>
                    <a:cubicBezTo>
                      <a:pt x="331" y="194"/>
                      <a:pt x="321" y="177"/>
                      <a:pt x="312" y="176"/>
                    </a:cubicBezTo>
                    <a:cubicBezTo>
                      <a:pt x="303" y="175"/>
                      <a:pt x="278" y="171"/>
                      <a:pt x="273" y="166"/>
                    </a:cubicBezTo>
                    <a:cubicBezTo>
                      <a:pt x="269" y="161"/>
                      <a:pt x="257" y="150"/>
                      <a:pt x="258" y="142"/>
                    </a:cubicBezTo>
                    <a:cubicBezTo>
                      <a:pt x="259" y="134"/>
                      <a:pt x="257" y="117"/>
                      <a:pt x="255" y="111"/>
                    </a:cubicBezTo>
                    <a:cubicBezTo>
                      <a:pt x="253" y="104"/>
                      <a:pt x="243" y="97"/>
                      <a:pt x="247" y="89"/>
                    </a:cubicBezTo>
                    <a:cubicBezTo>
                      <a:pt x="252" y="82"/>
                      <a:pt x="242" y="68"/>
                      <a:pt x="247" y="59"/>
                    </a:cubicBezTo>
                    <a:cubicBezTo>
                      <a:pt x="253" y="51"/>
                      <a:pt x="266" y="40"/>
                      <a:pt x="259" y="28"/>
                    </a:cubicBezTo>
                    <a:cubicBezTo>
                      <a:pt x="251" y="16"/>
                      <a:pt x="241" y="14"/>
                      <a:pt x="236" y="9"/>
                    </a:cubicBezTo>
                    <a:cubicBezTo>
                      <a:pt x="234" y="8"/>
                      <a:pt x="223" y="4"/>
                      <a:pt x="209" y="0"/>
                    </a:cubicBezTo>
                    <a:cubicBezTo>
                      <a:pt x="206" y="7"/>
                      <a:pt x="200" y="17"/>
                      <a:pt x="196" y="19"/>
                    </a:cubicBezTo>
                    <a:cubicBezTo>
                      <a:pt x="191" y="23"/>
                      <a:pt x="198" y="34"/>
                      <a:pt x="198" y="39"/>
                    </a:cubicBezTo>
                    <a:cubicBezTo>
                      <a:pt x="198" y="43"/>
                      <a:pt x="180" y="55"/>
                      <a:pt x="179" y="59"/>
                    </a:cubicBezTo>
                    <a:cubicBezTo>
                      <a:pt x="177" y="62"/>
                      <a:pt x="171" y="55"/>
                      <a:pt x="163" y="58"/>
                    </a:cubicBezTo>
                    <a:cubicBezTo>
                      <a:pt x="155" y="61"/>
                      <a:pt x="158" y="71"/>
                      <a:pt x="156" y="79"/>
                    </a:cubicBezTo>
                    <a:cubicBezTo>
                      <a:pt x="154" y="88"/>
                      <a:pt x="143" y="98"/>
                      <a:pt x="135" y="103"/>
                    </a:cubicBezTo>
                    <a:cubicBezTo>
                      <a:pt x="126" y="109"/>
                      <a:pt x="131" y="114"/>
                      <a:pt x="123" y="119"/>
                    </a:cubicBezTo>
                    <a:cubicBezTo>
                      <a:pt x="115" y="125"/>
                      <a:pt x="113" y="133"/>
                      <a:pt x="109" y="145"/>
                    </a:cubicBezTo>
                    <a:cubicBezTo>
                      <a:pt x="104" y="156"/>
                      <a:pt x="99" y="151"/>
                      <a:pt x="92" y="156"/>
                    </a:cubicBezTo>
                    <a:cubicBezTo>
                      <a:pt x="85" y="161"/>
                      <a:pt x="87" y="168"/>
                      <a:pt x="82" y="171"/>
                    </a:cubicBezTo>
                    <a:cubicBezTo>
                      <a:pt x="77" y="173"/>
                      <a:pt x="62" y="202"/>
                      <a:pt x="58" y="208"/>
                    </a:cubicBezTo>
                    <a:cubicBezTo>
                      <a:pt x="54" y="214"/>
                      <a:pt x="25" y="209"/>
                      <a:pt x="24" y="217"/>
                    </a:cubicBezTo>
                    <a:cubicBezTo>
                      <a:pt x="24" y="220"/>
                      <a:pt x="21" y="222"/>
                      <a:pt x="16" y="224"/>
                    </a:cubicBezTo>
                    <a:cubicBezTo>
                      <a:pt x="16" y="230"/>
                      <a:pt x="13" y="238"/>
                      <a:pt x="11" y="240"/>
                    </a:cubicBezTo>
                    <a:cubicBezTo>
                      <a:pt x="9" y="244"/>
                      <a:pt x="0" y="256"/>
                      <a:pt x="2" y="264"/>
                    </a:cubicBezTo>
                    <a:cubicBezTo>
                      <a:pt x="4" y="272"/>
                      <a:pt x="12" y="266"/>
                      <a:pt x="15" y="275"/>
                    </a:cubicBezTo>
                    <a:cubicBezTo>
                      <a:pt x="17" y="283"/>
                      <a:pt x="23" y="274"/>
                      <a:pt x="29" y="286"/>
                    </a:cubicBezTo>
                    <a:cubicBezTo>
                      <a:pt x="31" y="289"/>
                      <a:pt x="31" y="291"/>
                      <a:pt x="31" y="293"/>
                    </a:cubicBezTo>
                    <a:cubicBezTo>
                      <a:pt x="36" y="294"/>
                      <a:pt x="41" y="295"/>
                      <a:pt x="43" y="295"/>
                    </a:cubicBezTo>
                    <a:cubicBezTo>
                      <a:pt x="47" y="294"/>
                      <a:pt x="45" y="289"/>
                      <a:pt x="50" y="290"/>
                    </a:cubicBezTo>
                    <a:cubicBezTo>
                      <a:pt x="55" y="291"/>
                      <a:pt x="62" y="305"/>
                      <a:pt x="64" y="311"/>
                    </a:cubicBezTo>
                    <a:cubicBezTo>
                      <a:pt x="66" y="316"/>
                      <a:pt x="74" y="319"/>
                      <a:pt x="85" y="321"/>
                    </a:cubicBezTo>
                    <a:cubicBezTo>
                      <a:pt x="95" y="322"/>
                      <a:pt x="95" y="314"/>
                      <a:pt x="103" y="318"/>
                    </a:cubicBezTo>
                    <a:cubicBezTo>
                      <a:pt x="110" y="322"/>
                      <a:pt x="113" y="329"/>
                      <a:pt x="121" y="335"/>
                    </a:cubicBezTo>
                    <a:cubicBezTo>
                      <a:pt x="128" y="341"/>
                      <a:pt x="142" y="335"/>
                      <a:pt x="147" y="335"/>
                    </a:cubicBezTo>
                    <a:cubicBezTo>
                      <a:pt x="151" y="334"/>
                      <a:pt x="158" y="338"/>
                      <a:pt x="158" y="343"/>
                    </a:cubicBezTo>
                    <a:cubicBezTo>
                      <a:pt x="158" y="349"/>
                      <a:pt x="167" y="354"/>
                      <a:pt x="164" y="360"/>
                    </a:cubicBezTo>
                    <a:cubicBezTo>
                      <a:pt x="161" y="366"/>
                      <a:pt x="159" y="375"/>
                      <a:pt x="168" y="379"/>
                    </a:cubicBezTo>
                    <a:cubicBezTo>
                      <a:pt x="177" y="384"/>
                      <a:pt x="181" y="371"/>
                      <a:pt x="185" y="371"/>
                    </a:cubicBezTo>
                    <a:cubicBezTo>
                      <a:pt x="189" y="371"/>
                      <a:pt x="181" y="379"/>
                      <a:pt x="185" y="381"/>
                    </a:cubicBezTo>
                    <a:cubicBezTo>
                      <a:pt x="190" y="383"/>
                      <a:pt x="195" y="375"/>
                      <a:pt x="199" y="379"/>
                    </a:cubicBezTo>
                    <a:cubicBezTo>
                      <a:pt x="202" y="384"/>
                      <a:pt x="196" y="395"/>
                      <a:pt x="201" y="407"/>
                    </a:cubicBezTo>
                    <a:cubicBezTo>
                      <a:pt x="207" y="418"/>
                      <a:pt x="231" y="415"/>
                      <a:pt x="237" y="419"/>
                    </a:cubicBezTo>
                    <a:cubicBezTo>
                      <a:pt x="244" y="423"/>
                      <a:pt x="244" y="433"/>
                      <a:pt x="241" y="435"/>
                    </a:cubicBezTo>
                    <a:cubicBezTo>
                      <a:pt x="239" y="438"/>
                      <a:pt x="251" y="441"/>
                      <a:pt x="251" y="445"/>
                    </a:cubicBezTo>
                    <a:cubicBezTo>
                      <a:pt x="250" y="450"/>
                      <a:pt x="242" y="455"/>
                      <a:pt x="247" y="457"/>
                    </a:cubicBezTo>
                    <a:cubicBezTo>
                      <a:pt x="251" y="459"/>
                      <a:pt x="253" y="465"/>
                      <a:pt x="255" y="468"/>
                    </a:cubicBezTo>
                    <a:cubicBezTo>
                      <a:pt x="258" y="471"/>
                      <a:pt x="270" y="469"/>
                      <a:pt x="275" y="470"/>
                    </a:cubicBezTo>
                    <a:cubicBezTo>
                      <a:pt x="279" y="471"/>
                      <a:pt x="279" y="464"/>
                      <a:pt x="283" y="463"/>
                    </a:cubicBezTo>
                    <a:cubicBezTo>
                      <a:pt x="287" y="463"/>
                      <a:pt x="285" y="469"/>
                      <a:pt x="289" y="471"/>
                    </a:cubicBezTo>
                    <a:cubicBezTo>
                      <a:pt x="293" y="473"/>
                      <a:pt x="291" y="471"/>
                      <a:pt x="297" y="470"/>
                    </a:cubicBezTo>
                    <a:cubicBezTo>
                      <a:pt x="303" y="469"/>
                      <a:pt x="308" y="475"/>
                      <a:pt x="309" y="481"/>
                    </a:cubicBezTo>
                    <a:cubicBezTo>
                      <a:pt x="311" y="487"/>
                      <a:pt x="316" y="484"/>
                      <a:pt x="320" y="484"/>
                    </a:cubicBezTo>
                    <a:cubicBezTo>
                      <a:pt x="324" y="484"/>
                      <a:pt x="323" y="490"/>
                      <a:pt x="326" y="490"/>
                    </a:cubicBezTo>
                    <a:cubicBezTo>
                      <a:pt x="329" y="490"/>
                      <a:pt x="341" y="483"/>
                      <a:pt x="345" y="494"/>
                    </a:cubicBezTo>
                    <a:cubicBezTo>
                      <a:pt x="349" y="505"/>
                      <a:pt x="377" y="510"/>
                      <a:pt x="383" y="513"/>
                    </a:cubicBezTo>
                    <a:cubicBezTo>
                      <a:pt x="389" y="515"/>
                      <a:pt x="387" y="508"/>
                      <a:pt x="393" y="508"/>
                    </a:cubicBezTo>
                    <a:cubicBezTo>
                      <a:pt x="398" y="508"/>
                      <a:pt x="395" y="513"/>
                      <a:pt x="399" y="513"/>
                    </a:cubicBezTo>
                    <a:cubicBezTo>
                      <a:pt x="403" y="513"/>
                      <a:pt x="401" y="521"/>
                      <a:pt x="404" y="524"/>
                    </a:cubicBezTo>
                    <a:cubicBezTo>
                      <a:pt x="407" y="527"/>
                      <a:pt x="409" y="522"/>
                      <a:pt x="413" y="522"/>
                    </a:cubicBezTo>
                    <a:cubicBezTo>
                      <a:pt x="416" y="522"/>
                      <a:pt x="418" y="531"/>
                      <a:pt x="422" y="533"/>
                    </a:cubicBezTo>
                    <a:cubicBezTo>
                      <a:pt x="426" y="535"/>
                      <a:pt x="432" y="531"/>
                      <a:pt x="437" y="530"/>
                    </a:cubicBezTo>
                    <a:cubicBezTo>
                      <a:pt x="443" y="529"/>
                      <a:pt x="438" y="533"/>
                      <a:pt x="443" y="535"/>
                    </a:cubicBezTo>
                    <a:cubicBezTo>
                      <a:pt x="449" y="536"/>
                      <a:pt x="446" y="529"/>
                      <a:pt x="453" y="529"/>
                    </a:cubicBezTo>
                    <a:cubicBezTo>
                      <a:pt x="459" y="529"/>
                      <a:pt x="465" y="540"/>
                      <a:pt x="469" y="544"/>
                    </a:cubicBezTo>
                    <a:cubicBezTo>
                      <a:pt x="474" y="548"/>
                      <a:pt x="482" y="545"/>
                      <a:pt x="488" y="545"/>
                    </a:cubicBezTo>
                    <a:cubicBezTo>
                      <a:pt x="494" y="545"/>
                      <a:pt x="491" y="535"/>
                      <a:pt x="501" y="531"/>
                    </a:cubicBezTo>
                    <a:cubicBezTo>
                      <a:pt x="511" y="528"/>
                      <a:pt x="511" y="541"/>
                      <a:pt x="519" y="545"/>
                    </a:cubicBezTo>
                    <a:cubicBezTo>
                      <a:pt x="528" y="549"/>
                      <a:pt x="535" y="532"/>
                      <a:pt x="540" y="534"/>
                    </a:cubicBezTo>
                    <a:cubicBezTo>
                      <a:pt x="545" y="536"/>
                      <a:pt x="557" y="552"/>
                      <a:pt x="561" y="554"/>
                    </a:cubicBezTo>
                    <a:cubicBezTo>
                      <a:pt x="566" y="556"/>
                      <a:pt x="571" y="551"/>
                      <a:pt x="576" y="548"/>
                    </a:cubicBezTo>
                    <a:cubicBezTo>
                      <a:pt x="581" y="545"/>
                      <a:pt x="588" y="531"/>
                      <a:pt x="593" y="539"/>
                    </a:cubicBezTo>
                    <a:cubicBezTo>
                      <a:pt x="597" y="547"/>
                      <a:pt x="615" y="546"/>
                      <a:pt x="617" y="543"/>
                    </a:cubicBezTo>
                    <a:cubicBezTo>
                      <a:pt x="619" y="541"/>
                      <a:pt x="621" y="521"/>
                      <a:pt x="625" y="515"/>
                    </a:cubicBezTo>
                    <a:cubicBezTo>
                      <a:pt x="630" y="510"/>
                      <a:pt x="641" y="503"/>
                      <a:pt x="644" y="501"/>
                    </a:cubicBezTo>
                    <a:cubicBezTo>
                      <a:pt x="647" y="498"/>
                      <a:pt x="648" y="491"/>
                      <a:pt x="658" y="489"/>
                    </a:cubicBezTo>
                    <a:cubicBezTo>
                      <a:pt x="668" y="488"/>
                      <a:pt x="671" y="494"/>
                      <a:pt x="677" y="494"/>
                    </a:cubicBezTo>
                    <a:cubicBezTo>
                      <a:pt x="684" y="494"/>
                      <a:pt x="690" y="479"/>
                      <a:pt x="693" y="476"/>
                    </a:cubicBezTo>
                    <a:cubicBezTo>
                      <a:pt x="695" y="473"/>
                      <a:pt x="717" y="447"/>
                      <a:pt x="726" y="439"/>
                    </a:cubicBezTo>
                    <a:cubicBezTo>
                      <a:pt x="730" y="434"/>
                      <a:pt x="732" y="432"/>
                      <a:pt x="733" y="424"/>
                    </a:cubicBezTo>
                    <a:cubicBezTo>
                      <a:pt x="726" y="423"/>
                      <a:pt x="720" y="422"/>
                      <a:pt x="718" y="419"/>
                    </a:cubicBezTo>
                    <a:cubicBezTo>
                      <a:pt x="713" y="413"/>
                      <a:pt x="700" y="414"/>
                      <a:pt x="696" y="408"/>
                    </a:cubicBezTo>
                    <a:cubicBezTo>
                      <a:pt x="692" y="402"/>
                      <a:pt x="687" y="399"/>
                      <a:pt x="687" y="396"/>
                    </a:cubicBezTo>
                    <a:cubicBezTo>
                      <a:pt x="687" y="393"/>
                      <a:pt x="683" y="403"/>
                      <a:pt x="679" y="397"/>
                    </a:cubicBezTo>
                    <a:cubicBezTo>
                      <a:pt x="675" y="391"/>
                      <a:pt x="678" y="387"/>
                      <a:pt x="676" y="384"/>
                    </a:cubicBezTo>
                    <a:cubicBezTo>
                      <a:pt x="674" y="381"/>
                      <a:pt x="667" y="385"/>
                      <a:pt x="667" y="381"/>
                    </a:cubicBezTo>
                    <a:cubicBezTo>
                      <a:pt x="667" y="376"/>
                      <a:pt x="666" y="369"/>
                      <a:pt x="665" y="365"/>
                    </a:cubicBezTo>
                    <a:cubicBezTo>
                      <a:pt x="663" y="361"/>
                      <a:pt x="655" y="375"/>
                      <a:pt x="654" y="368"/>
                    </a:cubicBezTo>
                    <a:cubicBezTo>
                      <a:pt x="653" y="361"/>
                      <a:pt x="659" y="357"/>
                      <a:pt x="653" y="353"/>
                    </a:cubicBezTo>
                    <a:cubicBezTo>
                      <a:pt x="648" y="349"/>
                      <a:pt x="643" y="355"/>
                      <a:pt x="642" y="347"/>
                    </a:cubicBezTo>
                    <a:cubicBezTo>
                      <a:pt x="641" y="340"/>
                      <a:pt x="631" y="339"/>
                      <a:pt x="625" y="341"/>
                    </a:cubicBezTo>
                    <a:cubicBezTo>
                      <a:pt x="620" y="342"/>
                      <a:pt x="615" y="333"/>
                      <a:pt x="613" y="326"/>
                    </a:cubicBezTo>
                    <a:cubicBezTo>
                      <a:pt x="612" y="319"/>
                      <a:pt x="596" y="326"/>
                      <a:pt x="601" y="321"/>
                    </a:cubicBezTo>
                    <a:cubicBezTo>
                      <a:pt x="607" y="317"/>
                      <a:pt x="606" y="319"/>
                      <a:pt x="603" y="312"/>
                    </a:cubicBezTo>
                    <a:cubicBezTo>
                      <a:pt x="599" y="305"/>
                      <a:pt x="593" y="311"/>
                      <a:pt x="593" y="305"/>
                    </a:cubicBezTo>
                    <a:cubicBezTo>
                      <a:pt x="593" y="299"/>
                      <a:pt x="595" y="297"/>
                      <a:pt x="589" y="291"/>
                    </a:cubicBezTo>
                    <a:cubicBezTo>
                      <a:pt x="583" y="284"/>
                      <a:pt x="577" y="288"/>
                      <a:pt x="571" y="283"/>
                    </a:cubicBezTo>
                    <a:cubicBezTo>
                      <a:pt x="564" y="277"/>
                      <a:pt x="557" y="271"/>
                      <a:pt x="551" y="269"/>
                    </a:cubicBezTo>
                    <a:cubicBezTo>
                      <a:pt x="546" y="267"/>
                      <a:pt x="543" y="273"/>
                      <a:pt x="539" y="275"/>
                    </a:cubicBezTo>
                    <a:cubicBezTo>
                      <a:pt x="535" y="276"/>
                      <a:pt x="539" y="270"/>
                      <a:pt x="534" y="270"/>
                    </a:cubicBezTo>
                    <a:cubicBezTo>
                      <a:pt x="529" y="270"/>
                      <a:pt x="522" y="277"/>
                      <a:pt x="521" y="280"/>
                    </a:cubicBezTo>
                    <a:cubicBezTo>
                      <a:pt x="519" y="283"/>
                      <a:pt x="527" y="293"/>
                      <a:pt x="524" y="293"/>
                    </a:cubicBezTo>
                    <a:cubicBezTo>
                      <a:pt x="521" y="293"/>
                      <a:pt x="509" y="298"/>
                      <a:pt x="504" y="302"/>
                    </a:cubicBezTo>
                    <a:cubicBezTo>
                      <a:pt x="499" y="306"/>
                      <a:pt x="497" y="313"/>
                      <a:pt x="492" y="312"/>
                    </a:cubicBezTo>
                    <a:cubicBezTo>
                      <a:pt x="487" y="311"/>
                      <a:pt x="468" y="297"/>
                      <a:pt x="461" y="290"/>
                    </a:cubicBezTo>
                    <a:cubicBezTo>
                      <a:pt x="453" y="283"/>
                      <a:pt x="442" y="279"/>
                      <a:pt x="439" y="271"/>
                    </a:cubicBezTo>
                    <a:cubicBezTo>
                      <a:pt x="435" y="263"/>
                      <a:pt x="431" y="248"/>
                      <a:pt x="428" y="244"/>
                    </a:cubicBezTo>
                    <a:cubicBezTo>
                      <a:pt x="425" y="240"/>
                      <a:pt x="405" y="220"/>
                      <a:pt x="405" y="215"/>
                    </a:cubicBezTo>
                    <a:cubicBezTo>
                      <a:pt x="405" y="215"/>
                      <a:pt x="405" y="210"/>
                      <a:pt x="405" y="203"/>
                    </a:cubicBezTo>
                    <a:cubicBezTo>
                      <a:pt x="399" y="202"/>
                      <a:pt x="395" y="201"/>
                      <a:pt x="392" y="201"/>
                    </a:cubicBezTo>
                    <a:cubicBezTo>
                      <a:pt x="382" y="201"/>
                      <a:pt x="355" y="209"/>
                      <a:pt x="349" y="206"/>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3" name="Freeform 49"/>
              <p:cNvSpPr>
                <a:spLocks/>
              </p:cNvSpPr>
              <p:nvPr/>
            </p:nvSpPr>
            <p:spPr bwMode="auto">
              <a:xfrm>
                <a:off x="3447863" y="2535238"/>
                <a:ext cx="1379538" cy="1330325"/>
              </a:xfrm>
              <a:custGeom>
                <a:avLst/>
                <a:gdLst>
                  <a:gd name="T0" fmla="*/ 1323280 w 564"/>
                  <a:gd name="T1" fmla="*/ 19564 h 544"/>
                  <a:gd name="T2" fmla="*/ 1169183 w 564"/>
                  <a:gd name="T3" fmla="*/ 39127 h 544"/>
                  <a:gd name="T4" fmla="*/ 1044437 w 564"/>
                  <a:gd name="T5" fmla="*/ 53800 h 544"/>
                  <a:gd name="T6" fmla="*/ 914800 w 564"/>
                  <a:gd name="T7" fmla="*/ 68473 h 544"/>
                  <a:gd name="T8" fmla="*/ 768041 w 564"/>
                  <a:gd name="T9" fmla="*/ 29345 h 544"/>
                  <a:gd name="T10" fmla="*/ 662863 w 564"/>
                  <a:gd name="T11" fmla="*/ 63582 h 544"/>
                  <a:gd name="T12" fmla="*/ 623727 w 564"/>
                  <a:gd name="T13" fmla="*/ 68473 h 544"/>
                  <a:gd name="T14" fmla="*/ 506320 w 564"/>
                  <a:gd name="T15" fmla="*/ 97818 h 544"/>
                  <a:gd name="T16" fmla="*/ 369344 w 564"/>
                  <a:gd name="T17" fmla="*/ 259218 h 544"/>
                  <a:gd name="T18" fmla="*/ 154097 w 564"/>
                  <a:gd name="T19" fmla="*/ 354590 h 544"/>
                  <a:gd name="T20" fmla="*/ 70934 w 564"/>
                  <a:gd name="T21" fmla="*/ 440181 h 544"/>
                  <a:gd name="T22" fmla="*/ 7338 w 564"/>
                  <a:gd name="T23" fmla="*/ 535554 h 544"/>
                  <a:gd name="T24" fmla="*/ 14676 w 564"/>
                  <a:gd name="T25" fmla="*/ 1310761 h 544"/>
                  <a:gd name="T26" fmla="*/ 56258 w 564"/>
                  <a:gd name="T27" fmla="*/ 1318098 h 544"/>
                  <a:gd name="T28" fmla="*/ 92948 w 564"/>
                  <a:gd name="T29" fmla="*/ 1318098 h 544"/>
                  <a:gd name="T30" fmla="*/ 154097 w 564"/>
                  <a:gd name="T31" fmla="*/ 1318098 h 544"/>
                  <a:gd name="T32" fmla="*/ 190787 w 564"/>
                  <a:gd name="T33" fmla="*/ 1300980 h 544"/>
                  <a:gd name="T34" fmla="*/ 271505 w 564"/>
                  <a:gd name="T35" fmla="*/ 1283861 h 544"/>
                  <a:gd name="T36" fmla="*/ 300857 w 564"/>
                  <a:gd name="T37" fmla="*/ 1227616 h 544"/>
                  <a:gd name="T38" fmla="*/ 320425 w 564"/>
                  <a:gd name="T39" fmla="*/ 1173816 h 544"/>
                  <a:gd name="T40" fmla="*/ 359560 w 564"/>
                  <a:gd name="T41" fmla="*/ 1127353 h 544"/>
                  <a:gd name="T42" fmla="*/ 388912 w 564"/>
                  <a:gd name="T43" fmla="*/ 1088225 h 544"/>
                  <a:gd name="T44" fmla="*/ 428048 w 564"/>
                  <a:gd name="T45" fmla="*/ 1071107 h 544"/>
                  <a:gd name="T46" fmla="*/ 496536 w 564"/>
                  <a:gd name="T47" fmla="*/ 1034426 h 544"/>
                  <a:gd name="T48" fmla="*/ 520996 w 564"/>
                  <a:gd name="T49" fmla="*/ 1031980 h 544"/>
                  <a:gd name="T50" fmla="*/ 557686 w 564"/>
                  <a:gd name="T51" fmla="*/ 978180 h 544"/>
                  <a:gd name="T52" fmla="*/ 604159 w 564"/>
                  <a:gd name="T53" fmla="*/ 978180 h 544"/>
                  <a:gd name="T54" fmla="*/ 670201 w 564"/>
                  <a:gd name="T55" fmla="*/ 1002635 h 544"/>
                  <a:gd name="T56" fmla="*/ 721567 w 564"/>
                  <a:gd name="T57" fmla="*/ 1002635 h 544"/>
                  <a:gd name="T58" fmla="*/ 785163 w 564"/>
                  <a:gd name="T59" fmla="*/ 985516 h 544"/>
                  <a:gd name="T60" fmla="*/ 834082 w 564"/>
                  <a:gd name="T61" fmla="*/ 987962 h 544"/>
                  <a:gd name="T62" fmla="*/ 909908 w 564"/>
                  <a:gd name="T63" fmla="*/ 948835 h 544"/>
                  <a:gd name="T64" fmla="*/ 1029762 w 564"/>
                  <a:gd name="T65" fmla="*/ 875471 h 544"/>
                  <a:gd name="T66" fmla="*/ 1120263 w 564"/>
                  <a:gd name="T67" fmla="*/ 882808 h 544"/>
                  <a:gd name="T68" fmla="*/ 1191197 w 564"/>
                  <a:gd name="T69" fmla="*/ 902371 h 544"/>
                  <a:gd name="T70" fmla="*/ 1271914 w 564"/>
                  <a:gd name="T71" fmla="*/ 843680 h 544"/>
                  <a:gd name="T72" fmla="*/ 1235225 w 564"/>
                  <a:gd name="T73" fmla="*/ 699399 h 544"/>
                  <a:gd name="T74" fmla="*/ 1227887 w 564"/>
                  <a:gd name="T75" fmla="*/ 533108 h 544"/>
                  <a:gd name="T76" fmla="*/ 1220549 w 564"/>
                  <a:gd name="T77" fmla="*/ 435290 h 544"/>
                  <a:gd name="T78" fmla="*/ 1264577 w 564"/>
                  <a:gd name="T79" fmla="*/ 330136 h 544"/>
                  <a:gd name="T80" fmla="*/ 1303712 w 564"/>
                  <a:gd name="T81" fmla="*/ 185854 h 544"/>
                  <a:gd name="T82" fmla="*/ 1347740 w 564"/>
                  <a:gd name="T83" fmla="*/ 70918 h 5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64" h="544">
                    <a:moveTo>
                      <a:pt x="551" y="29"/>
                    </a:moveTo>
                    <a:cubicBezTo>
                      <a:pt x="551" y="20"/>
                      <a:pt x="549" y="10"/>
                      <a:pt x="541" y="8"/>
                    </a:cubicBezTo>
                    <a:cubicBezTo>
                      <a:pt x="534" y="6"/>
                      <a:pt x="514" y="2"/>
                      <a:pt x="506" y="1"/>
                    </a:cubicBezTo>
                    <a:cubicBezTo>
                      <a:pt x="498" y="0"/>
                      <a:pt x="489" y="16"/>
                      <a:pt x="478" y="16"/>
                    </a:cubicBezTo>
                    <a:cubicBezTo>
                      <a:pt x="467" y="17"/>
                      <a:pt x="457" y="16"/>
                      <a:pt x="449" y="16"/>
                    </a:cubicBezTo>
                    <a:cubicBezTo>
                      <a:pt x="442" y="16"/>
                      <a:pt x="430" y="22"/>
                      <a:pt x="427" y="22"/>
                    </a:cubicBezTo>
                    <a:cubicBezTo>
                      <a:pt x="425" y="22"/>
                      <a:pt x="415" y="20"/>
                      <a:pt x="405" y="20"/>
                    </a:cubicBezTo>
                    <a:cubicBezTo>
                      <a:pt x="395" y="20"/>
                      <a:pt x="379" y="30"/>
                      <a:pt x="374" y="28"/>
                    </a:cubicBezTo>
                    <a:cubicBezTo>
                      <a:pt x="369" y="27"/>
                      <a:pt x="345" y="20"/>
                      <a:pt x="339" y="20"/>
                    </a:cubicBezTo>
                    <a:cubicBezTo>
                      <a:pt x="333" y="20"/>
                      <a:pt x="321" y="11"/>
                      <a:pt x="314" y="12"/>
                    </a:cubicBezTo>
                    <a:cubicBezTo>
                      <a:pt x="307" y="14"/>
                      <a:pt x="293" y="40"/>
                      <a:pt x="285" y="36"/>
                    </a:cubicBezTo>
                    <a:cubicBezTo>
                      <a:pt x="277" y="33"/>
                      <a:pt x="277" y="26"/>
                      <a:pt x="271" y="26"/>
                    </a:cubicBezTo>
                    <a:cubicBezTo>
                      <a:pt x="266" y="26"/>
                      <a:pt x="256" y="28"/>
                      <a:pt x="256" y="28"/>
                    </a:cubicBezTo>
                    <a:cubicBezTo>
                      <a:pt x="255" y="28"/>
                      <a:pt x="255" y="28"/>
                      <a:pt x="255" y="28"/>
                    </a:cubicBezTo>
                    <a:cubicBezTo>
                      <a:pt x="249" y="34"/>
                      <a:pt x="244" y="40"/>
                      <a:pt x="241" y="41"/>
                    </a:cubicBezTo>
                    <a:cubicBezTo>
                      <a:pt x="231" y="46"/>
                      <a:pt x="229" y="40"/>
                      <a:pt x="207" y="40"/>
                    </a:cubicBezTo>
                    <a:cubicBezTo>
                      <a:pt x="186" y="40"/>
                      <a:pt x="177" y="72"/>
                      <a:pt x="175" y="78"/>
                    </a:cubicBezTo>
                    <a:cubicBezTo>
                      <a:pt x="173" y="83"/>
                      <a:pt x="159" y="96"/>
                      <a:pt x="151" y="106"/>
                    </a:cubicBezTo>
                    <a:cubicBezTo>
                      <a:pt x="144" y="115"/>
                      <a:pt x="121" y="114"/>
                      <a:pt x="112" y="116"/>
                    </a:cubicBezTo>
                    <a:cubicBezTo>
                      <a:pt x="103" y="119"/>
                      <a:pt x="67" y="136"/>
                      <a:pt x="63" y="145"/>
                    </a:cubicBezTo>
                    <a:cubicBezTo>
                      <a:pt x="60" y="154"/>
                      <a:pt x="53" y="160"/>
                      <a:pt x="47" y="166"/>
                    </a:cubicBezTo>
                    <a:cubicBezTo>
                      <a:pt x="41" y="172"/>
                      <a:pt x="36" y="178"/>
                      <a:pt x="29" y="180"/>
                    </a:cubicBezTo>
                    <a:cubicBezTo>
                      <a:pt x="21" y="183"/>
                      <a:pt x="19" y="188"/>
                      <a:pt x="17" y="197"/>
                    </a:cubicBezTo>
                    <a:cubicBezTo>
                      <a:pt x="15" y="206"/>
                      <a:pt x="3" y="211"/>
                      <a:pt x="3" y="219"/>
                    </a:cubicBezTo>
                    <a:cubicBezTo>
                      <a:pt x="3" y="227"/>
                      <a:pt x="4" y="526"/>
                      <a:pt x="4" y="526"/>
                    </a:cubicBezTo>
                    <a:cubicBezTo>
                      <a:pt x="5" y="532"/>
                      <a:pt x="0" y="540"/>
                      <a:pt x="6" y="536"/>
                    </a:cubicBezTo>
                    <a:cubicBezTo>
                      <a:pt x="12" y="533"/>
                      <a:pt x="12" y="528"/>
                      <a:pt x="15" y="529"/>
                    </a:cubicBezTo>
                    <a:cubicBezTo>
                      <a:pt x="19" y="530"/>
                      <a:pt x="19" y="544"/>
                      <a:pt x="23" y="539"/>
                    </a:cubicBezTo>
                    <a:cubicBezTo>
                      <a:pt x="27" y="534"/>
                      <a:pt x="24" y="530"/>
                      <a:pt x="30" y="530"/>
                    </a:cubicBezTo>
                    <a:cubicBezTo>
                      <a:pt x="36" y="530"/>
                      <a:pt x="33" y="538"/>
                      <a:pt x="38" y="539"/>
                    </a:cubicBezTo>
                    <a:cubicBezTo>
                      <a:pt x="43" y="540"/>
                      <a:pt x="45" y="533"/>
                      <a:pt x="53" y="536"/>
                    </a:cubicBezTo>
                    <a:cubicBezTo>
                      <a:pt x="61" y="540"/>
                      <a:pt x="59" y="544"/>
                      <a:pt x="63" y="539"/>
                    </a:cubicBezTo>
                    <a:cubicBezTo>
                      <a:pt x="67" y="534"/>
                      <a:pt x="64" y="525"/>
                      <a:pt x="69" y="528"/>
                    </a:cubicBezTo>
                    <a:cubicBezTo>
                      <a:pt x="73" y="530"/>
                      <a:pt x="75" y="534"/>
                      <a:pt x="78" y="532"/>
                    </a:cubicBezTo>
                    <a:cubicBezTo>
                      <a:pt x="81" y="530"/>
                      <a:pt x="83" y="535"/>
                      <a:pt x="88" y="535"/>
                    </a:cubicBezTo>
                    <a:cubicBezTo>
                      <a:pt x="93" y="535"/>
                      <a:pt x="108" y="530"/>
                      <a:pt x="111" y="525"/>
                    </a:cubicBezTo>
                    <a:cubicBezTo>
                      <a:pt x="113" y="520"/>
                      <a:pt x="121" y="523"/>
                      <a:pt x="123" y="516"/>
                    </a:cubicBezTo>
                    <a:cubicBezTo>
                      <a:pt x="126" y="508"/>
                      <a:pt x="118" y="506"/>
                      <a:pt x="123" y="502"/>
                    </a:cubicBezTo>
                    <a:cubicBezTo>
                      <a:pt x="127" y="498"/>
                      <a:pt x="119" y="493"/>
                      <a:pt x="121" y="490"/>
                    </a:cubicBezTo>
                    <a:cubicBezTo>
                      <a:pt x="124" y="488"/>
                      <a:pt x="127" y="482"/>
                      <a:pt x="131" y="480"/>
                    </a:cubicBezTo>
                    <a:cubicBezTo>
                      <a:pt x="135" y="477"/>
                      <a:pt x="145" y="482"/>
                      <a:pt x="145" y="474"/>
                    </a:cubicBezTo>
                    <a:cubicBezTo>
                      <a:pt x="145" y="467"/>
                      <a:pt x="143" y="464"/>
                      <a:pt x="147" y="461"/>
                    </a:cubicBezTo>
                    <a:cubicBezTo>
                      <a:pt x="151" y="458"/>
                      <a:pt x="140" y="453"/>
                      <a:pt x="144" y="450"/>
                    </a:cubicBezTo>
                    <a:cubicBezTo>
                      <a:pt x="148" y="446"/>
                      <a:pt x="155" y="447"/>
                      <a:pt x="159" y="445"/>
                    </a:cubicBezTo>
                    <a:cubicBezTo>
                      <a:pt x="164" y="443"/>
                      <a:pt x="165" y="452"/>
                      <a:pt x="169" y="448"/>
                    </a:cubicBezTo>
                    <a:cubicBezTo>
                      <a:pt x="174" y="445"/>
                      <a:pt x="171" y="440"/>
                      <a:pt x="175" y="438"/>
                    </a:cubicBezTo>
                    <a:cubicBezTo>
                      <a:pt x="180" y="435"/>
                      <a:pt x="184" y="435"/>
                      <a:pt x="187" y="429"/>
                    </a:cubicBezTo>
                    <a:cubicBezTo>
                      <a:pt x="189" y="423"/>
                      <a:pt x="201" y="425"/>
                      <a:pt x="203" y="423"/>
                    </a:cubicBezTo>
                    <a:cubicBezTo>
                      <a:pt x="206" y="421"/>
                      <a:pt x="201" y="415"/>
                      <a:pt x="207" y="415"/>
                    </a:cubicBezTo>
                    <a:cubicBezTo>
                      <a:pt x="212" y="415"/>
                      <a:pt x="210" y="424"/>
                      <a:pt x="213" y="422"/>
                    </a:cubicBezTo>
                    <a:cubicBezTo>
                      <a:pt x="217" y="420"/>
                      <a:pt x="225" y="419"/>
                      <a:pt x="226" y="416"/>
                    </a:cubicBezTo>
                    <a:cubicBezTo>
                      <a:pt x="227" y="412"/>
                      <a:pt x="221" y="401"/>
                      <a:pt x="228" y="400"/>
                    </a:cubicBezTo>
                    <a:cubicBezTo>
                      <a:pt x="235" y="400"/>
                      <a:pt x="237" y="408"/>
                      <a:pt x="241" y="406"/>
                    </a:cubicBezTo>
                    <a:cubicBezTo>
                      <a:pt x="244" y="404"/>
                      <a:pt x="243" y="400"/>
                      <a:pt x="247" y="400"/>
                    </a:cubicBezTo>
                    <a:cubicBezTo>
                      <a:pt x="251" y="400"/>
                      <a:pt x="256" y="405"/>
                      <a:pt x="262" y="404"/>
                    </a:cubicBezTo>
                    <a:cubicBezTo>
                      <a:pt x="268" y="402"/>
                      <a:pt x="270" y="412"/>
                      <a:pt x="274" y="410"/>
                    </a:cubicBezTo>
                    <a:cubicBezTo>
                      <a:pt x="278" y="407"/>
                      <a:pt x="276" y="400"/>
                      <a:pt x="281" y="400"/>
                    </a:cubicBezTo>
                    <a:cubicBezTo>
                      <a:pt x="287" y="399"/>
                      <a:pt x="291" y="411"/>
                      <a:pt x="295" y="410"/>
                    </a:cubicBezTo>
                    <a:cubicBezTo>
                      <a:pt x="298" y="408"/>
                      <a:pt x="296" y="403"/>
                      <a:pt x="300" y="403"/>
                    </a:cubicBezTo>
                    <a:cubicBezTo>
                      <a:pt x="304" y="403"/>
                      <a:pt x="315" y="406"/>
                      <a:pt x="321" y="403"/>
                    </a:cubicBezTo>
                    <a:cubicBezTo>
                      <a:pt x="328" y="400"/>
                      <a:pt x="319" y="392"/>
                      <a:pt x="329" y="395"/>
                    </a:cubicBezTo>
                    <a:cubicBezTo>
                      <a:pt x="338" y="398"/>
                      <a:pt x="339" y="406"/>
                      <a:pt x="341" y="404"/>
                    </a:cubicBezTo>
                    <a:cubicBezTo>
                      <a:pt x="344" y="402"/>
                      <a:pt x="349" y="394"/>
                      <a:pt x="353" y="393"/>
                    </a:cubicBezTo>
                    <a:cubicBezTo>
                      <a:pt x="358" y="392"/>
                      <a:pt x="363" y="388"/>
                      <a:pt x="372" y="388"/>
                    </a:cubicBezTo>
                    <a:cubicBezTo>
                      <a:pt x="381" y="388"/>
                      <a:pt x="390" y="386"/>
                      <a:pt x="395" y="381"/>
                    </a:cubicBezTo>
                    <a:cubicBezTo>
                      <a:pt x="401" y="376"/>
                      <a:pt x="413" y="361"/>
                      <a:pt x="421" y="358"/>
                    </a:cubicBezTo>
                    <a:cubicBezTo>
                      <a:pt x="429" y="354"/>
                      <a:pt x="441" y="356"/>
                      <a:pt x="449" y="356"/>
                    </a:cubicBezTo>
                    <a:cubicBezTo>
                      <a:pt x="457" y="356"/>
                      <a:pt x="452" y="362"/>
                      <a:pt x="458" y="361"/>
                    </a:cubicBezTo>
                    <a:cubicBezTo>
                      <a:pt x="464" y="360"/>
                      <a:pt x="465" y="354"/>
                      <a:pt x="469" y="355"/>
                    </a:cubicBezTo>
                    <a:cubicBezTo>
                      <a:pt x="472" y="356"/>
                      <a:pt x="486" y="367"/>
                      <a:pt x="487" y="369"/>
                    </a:cubicBezTo>
                    <a:cubicBezTo>
                      <a:pt x="487" y="371"/>
                      <a:pt x="499" y="354"/>
                      <a:pt x="504" y="352"/>
                    </a:cubicBezTo>
                    <a:cubicBezTo>
                      <a:pt x="505" y="351"/>
                      <a:pt x="511" y="349"/>
                      <a:pt x="520" y="345"/>
                    </a:cubicBezTo>
                    <a:cubicBezTo>
                      <a:pt x="515" y="337"/>
                      <a:pt x="504" y="326"/>
                      <a:pt x="506" y="315"/>
                    </a:cubicBezTo>
                    <a:cubicBezTo>
                      <a:pt x="509" y="302"/>
                      <a:pt x="509" y="298"/>
                      <a:pt x="505" y="286"/>
                    </a:cubicBezTo>
                    <a:cubicBezTo>
                      <a:pt x="500" y="274"/>
                      <a:pt x="493" y="272"/>
                      <a:pt x="497" y="265"/>
                    </a:cubicBezTo>
                    <a:cubicBezTo>
                      <a:pt x="501" y="258"/>
                      <a:pt x="503" y="228"/>
                      <a:pt x="502" y="218"/>
                    </a:cubicBezTo>
                    <a:cubicBezTo>
                      <a:pt x="501" y="207"/>
                      <a:pt x="503" y="197"/>
                      <a:pt x="505" y="194"/>
                    </a:cubicBezTo>
                    <a:cubicBezTo>
                      <a:pt x="506" y="190"/>
                      <a:pt x="497" y="183"/>
                      <a:pt x="499" y="178"/>
                    </a:cubicBezTo>
                    <a:cubicBezTo>
                      <a:pt x="501" y="172"/>
                      <a:pt x="499" y="161"/>
                      <a:pt x="498" y="154"/>
                    </a:cubicBezTo>
                    <a:cubicBezTo>
                      <a:pt x="497" y="148"/>
                      <a:pt x="511" y="138"/>
                      <a:pt x="517" y="135"/>
                    </a:cubicBezTo>
                    <a:cubicBezTo>
                      <a:pt x="522" y="132"/>
                      <a:pt x="532" y="124"/>
                      <a:pt x="531" y="114"/>
                    </a:cubicBezTo>
                    <a:cubicBezTo>
                      <a:pt x="529" y="103"/>
                      <a:pt x="525" y="84"/>
                      <a:pt x="533" y="76"/>
                    </a:cubicBezTo>
                    <a:cubicBezTo>
                      <a:pt x="540" y="69"/>
                      <a:pt x="564" y="50"/>
                      <a:pt x="563" y="46"/>
                    </a:cubicBezTo>
                    <a:cubicBezTo>
                      <a:pt x="563" y="43"/>
                      <a:pt x="551" y="38"/>
                      <a:pt x="551" y="29"/>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4" name="Freeform 50"/>
              <p:cNvSpPr>
                <a:spLocks/>
              </p:cNvSpPr>
              <p:nvPr/>
            </p:nvSpPr>
            <p:spPr bwMode="auto">
              <a:xfrm>
                <a:off x="2495363" y="3792538"/>
                <a:ext cx="1382713" cy="846137"/>
              </a:xfrm>
              <a:custGeom>
                <a:avLst/>
                <a:gdLst>
                  <a:gd name="T0" fmla="*/ 736631 w 565"/>
                  <a:gd name="T1" fmla="*/ 709191 h 346"/>
                  <a:gd name="T2" fmla="*/ 812497 w 565"/>
                  <a:gd name="T3" fmla="*/ 542898 h 346"/>
                  <a:gd name="T4" fmla="*/ 944650 w 565"/>
                  <a:gd name="T5" fmla="*/ 418178 h 346"/>
                  <a:gd name="T6" fmla="*/ 1032752 w 565"/>
                  <a:gd name="T7" fmla="*/ 383941 h 346"/>
                  <a:gd name="T8" fmla="*/ 1233429 w 565"/>
                  <a:gd name="T9" fmla="*/ 347259 h 346"/>
                  <a:gd name="T10" fmla="*/ 1375371 w 565"/>
                  <a:gd name="T11" fmla="*/ 264112 h 346"/>
                  <a:gd name="T12" fmla="*/ 1304400 w 565"/>
                  <a:gd name="T13" fmla="*/ 246994 h 346"/>
                  <a:gd name="T14" fmla="*/ 1245665 w 565"/>
                  <a:gd name="T15" fmla="*/ 264112 h 346"/>
                  <a:gd name="T16" fmla="*/ 1155116 w 565"/>
                  <a:gd name="T17" fmla="*/ 254330 h 346"/>
                  <a:gd name="T18" fmla="*/ 1067014 w 565"/>
                  <a:gd name="T19" fmla="*/ 156511 h 346"/>
                  <a:gd name="T20" fmla="*/ 1174694 w 565"/>
                  <a:gd name="T21" fmla="*/ 51355 h 346"/>
                  <a:gd name="T22" fmla="*/ 1142880 w 565"/>
                  <a:gd name="T23" fmla="*/ 44019 h 346"/>
                  <a:gd name="T24" fmla="*/ 1106170 w 565"/>
                  <a:gd name="T25" fmla="*/ 61137 h 346"/>
                  <a:gd name="T26" fmla="*/ 1044988 w 565"/>
                  <a:gd name="T27" fmla="*/ 61137 h 346"/>
                  <a:gd name="T28" fmla="*/ 1008279 w 565"/>
                  <a:gd name="T29" fmla="*/ 61137 h 346"/>
                  <a:gd name="T30" fmla="*/ 966675 w 565"/>
                  <a:gd name="T31" fmla="*/ 53801 h 346"/>
                  <a:gd name="T32" fmla="*/ 920177 w 565"/>
                  <a:gd name="T33" fmla="*/ 14673 h 346"/>
                  <a:gd name="T34" fmla="*/ 868784 w 565"/>
                  <a:gd name="T35" fmla="*/ 7336 h 346"/>
                  <a:gd name="T36" fmla="*/ 812497 w 565"/>
                  <a:gd name="T37" fmla="*/ 22009 h 346"/>
                  <a:gd name="T38" fmla="*/ 726842 w 565"/>
                  <a:gd name="T39" fmla="*/ 34237 h 346"/>
                  <a:gd name="T40" fmla="*/ 685238 w 565"/>
                  <a:gd name="T41" fmla="*/ 31791 h 346"/>
                  <a:gd name="T42" fmla="*/ 587347 w 565"/>
                  <a:gd name="T43" fmla="*/ 44019 h 346"/>
                  <a:gd name="T44" fmla="*/ 535954 w 565"/>
                  <a:gd name="T45" fmla="*/ 63583 h 346"/>
                  <a:gd name="T46" fmla="*/ 501692 w 565"/>
                  <a:gd name="T47" fmla="*/ 63583 h 346"/>
                  <a:gd name="T48" fmla="*/ 460089 w 565"/>
                  <a:gd name="T49" fmla="*/ 73365 h 346"/>
                  <a:gd name="T50" fmla="*/ 352408 w 565"/>
                  <a:gd name="T51" fmla="*/ 127165 h 346"/>
                  <a:gd name="T52" fmla="*/ 269201 w 565"/>
                  <a:gd name="T53" fmla="*/ 144284 h 346"/>
                  <a:gd name="T54" fmla="*/ 156626 w 565"/>
                  <a:gd name="T55" fmla="*/ 200530 h 346"/>
                  <a:gd name="T56" fmla="*/ 97891 w 565"/>
                  <a:gd name="T57" fmla="*/ 222539 h 346"/>
                  <a:gd name="T58" fmla="*/ 58735 w 565"/>
                  <a:gd name="T59" fmla="*/ 220094 h 346"/>
                  <a:gd name="T60" fmla="*/ 4895 w 565"/>
                  <a:gd name="T61" fmla="*/ 222539 h 346"/>
                  <a:gd name="T62" fmla="*/ 56287 w 565"/>
                  <a:gd name="T63" fmla="*/ 584471 h 346"/>
                  <a:gd name="T64" fmla="*/ 137048 w 565"/>
                  <a:gd name="T65" fmla="*/ 696963 h 346"/>
                  <a:gd name="T66" fmla="*/ 242281 w 565"/>
                  <a:gd name="T67" fmla="*/ 726309 h 346"/>
                  <a:gd name="T68" fmla="*/ 283884 w 565"/>
                  <a:gd name="T69" fmla="*/ 672509 h 346"/>
                  <a:gd name="T70" fmla="*/ 327935 w 565"/>
                  <a:gd name="T71" fmla="*/ 660281 h 346"/>
                  <a:gd name="T72" fmla="*/ 406248 w 565"/>
                  <a:gd name="T73" fmla="*/ 679845 h 346"/>
                  <a:gd name="T74" fmla="*/ 460089 w 565"/>
                  <a:gd name="T75" fmla="*/ 733646 h 346"/>
                  <a:gd name="T76" fmla="*/ 479667 w 565"/>
                  <a:gd name="T77" fmla="*/ 772773 h 346"/>
                  <a:gd name="T78" fmla="*/ 538402 w 565"/>
                  <a:gd name="T79" fmla="*/ 821683 h 346"/>
                  <a:gd name="T80" fmla="*/ 589794 w 565"/>
                  <a:gd name="T81" fmla="*/ 846138 h 3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5" h="346">
                    <a:moveTo>
                      <a:pt x="283" y="306"/>
                    </a:moveTo>
                    <a:cubicBezTo>
                      <a:pt x="286" y="298"/>
                      <a:pt x="294" y="296"/>
                      <a:pt x="301" y="290"/>
                    </a:cubicBezTo>
                    <a:cubicBezTo>
                      <a:pt x="308" y="285"/>
                      <a:pt x="316" y="276"/>
                      <a:pt x="319" y="266"/>
                    </a:cubicBezTo>
                    <a:cubicBezTo>
                      <a:pt x="322" y="255"/>
                      <a:pt x="320" y="228"/>
                      <a:pt x="332" y="222"/>
                    </a:cubicBezTo>
                    <a:cubicBezTo>
                      <a:pt x="345" y="216"/>
                      <a:pt x="350" y="213"/>
                      <a:pt x="356" y="204"/>
                    </a:cubicBezTo>
                    <a:cubicBezTo>
                      <a:pt x="363" y="194"/>
                      <a:pt x="374" y="175"/>
                      <a:pt x="386" y="171"/>
                    </a:cubicBezTo>
                    <a:cubicBezTo>
                      <a:pt x="398" y="167"/>
                      <a:pt x="401" y="174"/>
                      <a:pt x="406" y="168"/>
                    </a:cubicBezTo>
                    <a:cubicBezTo>
                      <a:pt x="412" y="162"/>
                      <a:pt x="412" y="160"/>
                      <a:pt x="422" y="157"/>
                    </a:cubicBezTo>
                    <a:cubicBezTo>
                      <a:pt x="432" y="154"/>
                      <a:pt x="447" y="158"/>
                      <a:pt x="466" y="152"/>
                    </a:cubicBezTo>
                    <a:cubicBezTo>
                      <a:pt x="484" y="146"/>
                      <a:pt x="493" y="144"/>
                      <a:pt x="504" y="142"/>
                    </a:cubicBezTo>
                    <a:cubicBezTo>
                      <a:pt x="516" y="140"/>
                      <a:pt x="536" y="131"/>
                      <a:pt x="541" y="127"/>
                    </a:cubicBezTo>
                    <a:cubicBezTo>
                      <a:pt x="546" y="123"/>
                      <a:pt x="565" y="109"/>
                      <a:pt x="562" y="108"/>
                    </a:cubicBezTo>
                    <a:cubicBezTo>
                      <a:pt x="558" y="108"/>
                      <a:pt x="554" y="106"/>
                      <a:pt x="551" y="101"/>
                    </a:cubicBezTo>
                    <a:cubicBezTo>
                      <a:pt x="548" y="96"/>
                      <a:pt x="536" y="100"/>
                      <a:pt x="533" y="101"/>
                    </a:cubicBezTo>
                    <a:cubicBezTo>
                      <a:pt x="530" y="102"/>
                      <a:pt x="522" y="101"/>
                      <a:pt x="516" y="102"/>
                    </a:cubicBezTo>
                    <a:cubicBezTo>
                      <a:pt x="511" y="102"/>
                      <a:pt x="514" y="108"/>
                      <a:pt x="509" y="108"/>
                    </a:cubicBezTo>
                    <a:cubicBezTo>
                      <a:pt x="504" y="108"/>
                      <a:pt x="502" y="104"/>
                      <a:pt x="496" y="102"/>
                    </a:cubicBezTo>
                    <a:cubicBezTo>
                      <a:pt x="490" y="101"/>
                      <a:pt x="479" y="107"/>
                      <a:pt x="472" y="104"/>
                    </a:cubicBezTo>
                    <a:cubicBezTo>
                      <a:pt x="464" y="100"/>
                      <a:pt x="453" y="83"/>
                      <a:pt x="448" y="74"/>
                    </a:cubicBezTo>
                    <a:cubicBezTo>
                      <a:pt x="444" y="66"/>
                      <a:pt x="445" y="62"/>
                      <a:pt x="436" y="64"/>
                    </a:cubicBezTo>
                    <a:cubicBezTo>
                      <a:pt x="428" y="65"/>
                      <a:pt x="421" y="60"/>
                      <a:pt x="428" y="55"/>
                    </a:cubicBezTo>
                    <a:cubicBezTo>
                      <a:pt x="433" y="51"/>
                      <a:pt x="462" y="36"/>
                      <a:pt x="480" y="21"/>
                    </a:cubicBezTo>
                    <a:cubicBezTo>
                      <a:pt x="479" y="21"/>
                      <a:pt x="478" y="21"/>
                      <a:pt x="477" y="21"/>
                    </a:cubicBezTo>
                    <a:cubicBezTo>
                      <a:pt x="472" y="21"/>
                      <a:pt x="470" y="16"/>
                      <a:pt x="467" y="18"/>
                    </a:cubicBezTo>
                    <a:cubicBezTo>
                      <a:pt x="464" y="20"/>
                      <a:pt x="462" y="16"/>
                      <a:pt x="458" y="14"/>
                    </a:cubicBezTo>
                    <a:cubicBezTo>
                      <a:pt x="453" y="11"/>
                      <a:pt x="456" y="20"/>
                      <a:pt x="452" y="25"/>
                    </a:cubicBezTo>
                    <a:cubicBezTo>
                      <a:pt x="448" y="30"/>
                      <a:pt x="450" y="26"/>
                      <a:pt x="442" y="22"/>
                    </a:cubicBezTo>
                    <a:cubicBezTo>
                      <a:pt x="434" y="19"/>
                      <a:pt x="432" y="26"/>
                      <a:pt x="427" y="25"/>
                    </a:cubicBezTo>
                    <a:cubicBezTo>
                      <a:pt x="422" y="24"/>
                      <a:pt x="425" y="16"/>
                      <a:pt x="419" y="16"/>
                    </a:cubicBezTo>
                    <a:cubicBezTo>
                      <a:pt x="413" y="16"/>
                      <a:pt x="416" y="20"/>
                      <a:pt x="412" y="25"/>
                    </a:cubicBezTo>
                    <a:cubicBezTo>
                      <a:pt x="408" y="30"/>
                      <a:pt x="408" y="16"/>
                      <a:pt x="404" y="15"/>
                    </a:cubicBezTo>
                    <a:cubicBezTo>
                      <a:pt x="401" y="14"/>
                      <a:pt x="401" y="19"/>
                      <a:pt x="395" y="22"/>
                    </a:cubicBezTo>
                    <a:cubicBezTo>
                      <a:pt x="389" y="26"/>
                      <a:pt x="394" y="18"/>
                      <a:pt x="393" y="12"/>
                    </a:cubicBezTo>
                    <a:cubicBezTo>
                      <a:pt x="392" y="7"/>
                      <a:pt x="382" y="7"/>
                      <a:pt x="376" y="6"/>
                    </a:cubicBezTo>
                    <a:cubicBezTo>
                      <a:pt x="369" y="4"/>
                      <a:pt x="369" y="11"/>
                      <a:pt x="362" y="12"/>
                    </a:cubicBezTo>
                    <a:cubicBezTo>
                      <a:pt x="356" y="12"/>
                      <a:pt x="361" y="6"/>
                      <a:pt x="355" y="3"/>
                    </a:cubicBezTo>
                    <a:cubicBezTo>
                      <a:pt x="349" y="0"/>
                      <a:pt x="346" y="13"/>
                      <a:pt x="342" y="14"/>
                    </a:cubicBezTo>
                    <a:cubicBezTo>
                      <a:pt x="338" y="16"/>
                      <a:pt x="338" y="11"/>
                      <a:pt x="332" y="9"/>
                    </a:cubicBezTo>
                    <a:cubicBezTo>
                      <a:pt x="327" y="7"/>
                      <a:pt x="328" y="14"/>
                      <a:pt x="323" y="13"/>
                    </a:cubicBezTo>
                    <a:cubicBezTo>
                      <a:pt x="318" y="12"/>
                      <a:pt x="303" y="14"/>
                      <a:pt x="297" y="14"/>
                    </a:cubicBezTo>
                    <a:cubicBezTo>
                      <a:pt x="291" y="14"/>
                      <a:pt x="292" y="9"/>
                      <a:pt x="286" y="6"/>
                    </a:cubicBezTo>
                    <a:cubicBezTo>
                      <a:pt x="280" y="2"/>
                      <a:pt x="286" y="14"/>
                      <a:pt x="280" y="13"/>
                    </a:cubicBezTo>
                    <a:cubicBezTo>
                      <a:pt x="273" y="12"/>
                      <a:pt x="267" y="16"/>
                      <a:pt x="259" y="18"/>
                    </a:cubicBezTo>
                    <a:cubicBezTo>
                      <a:pt x="251" y="20"/>
                      <a:pt x="247" y="18"/>
                      <a:pt x="240" y="18"/>
                    </a:cubicBezTo>
                    <a:cubicBezTo>
                      <a:pt x="232" y="18"/>
                      <a:pt x="226" y="7"/>
                      <a:pt x="219" y="11"/>
                    </a:cubicBezTo>
                    <a:cubicBezTo>
                      <a:pt x="212" y="15"/>
                      <a:pt x="223" y="24"/>
                      <a:pt x="219" y="26"/>
                    </a:cubicBezTo>
                    <a:cubicBezTo>
                      <a:pt x="215" y="28"/>
                      <a:pt x="213" y="19"/>
                      <a:pt x="208" y="19"/>
                    </a:cubicBezTo>
                    <a:cubicBezTo>
                      <a:pt x="202" y="19"/>
                      <a:pt x="208" y="24"/>
                      <a:pt x="205" y="26"/>
                    </a:cubicBezTo>
                    <a:cubicBezTo>
                      <a:pt x="202" y="28"/>
                      <a:pt x="202" y="19"/>
                      <a:pt x="196" y="20"/>
                    </a:cubicBezTo>
                    <a:cubicBezTo>
                      <a:pt x="191" y="20"/>
                      <a:pt x="191" y="27"/>
                      <a:pt x="188" y="30"/>
                    </a:cubicBezTo>
                    <a:cubicBezTo>
                      <a:pt x="184" y="34"/>
                      <a:pt x="177" y="30"/>
                      <a:pt x="170" y="35"/>
                    </a:cubicBezTo>
                    <a:cubicBezTo>
                      <a:pt x="164" y="40"/>
                      <a:pt x="152" y="50"/>
                      <a:pt x="144" y="52"/>
                    </a:cubicBezTo>
                    <a:cubicBezTo>
                      <a:pt x="136" y="55"/>
                      <a:pt x="130" y="52"/>
                      <a:pt x="124" y="51"/>
                    </a:cubicBezTo>
                    <a:cubicBezTo>
                      <a:pt x="118" y="50"/>
                      <a:pt x="111" y="54"/>
                      <a:pt x="110" y="59"/>
                    </a:cubicBezTo>
                    <a:cubicBezTo>
                      <a:pt x="108" y="64"/>
                      <a:pt x="98" y="72"/>
                      <a:pt x="92" y="75"/>
                    </a:cubicBezTo>
                    <a:cubicBezTo>
                      <a:pt x="86" y="78"/>
                      <a:pt x="70" y="82"/>
                      <a:pt x="64" y="82"/>
                    </a:cubicBezTo>
                    <a:cubicBezTo>
                      <a:pt x="57" y="82"/>
                      <a:pt x="60" y="84"/>
                      <a:pt x="58" y="88"/>
                    </a:cubicBezTo>
                    <a:cubicBezTo>
                      <a:pt x="55" y="92"/>
                      <a:pt x="47" y="91"/>
                      <a:pt x="40" y="91"/>
                    </a:cubicBezTo>
                    <a:cubicBezTo>
                      <a:pt x="32" y="91"/>
                      <a:pt x="36" y="82"/>
                      <a:pt x="32" y="81"/>
                    </a:cubicBezTo>
                    <a:cubicBezTo>
                      <a:pt x="28" y="80"/>
                      <a:pt x="30" y="88"/>
                      <a:pt x="24" y="90"/>
                    </a:cubicBezTo>
                    <a:cubicBezTo>
                      <a:pt x="19" y="91"/>
                      <a:pt x="22" y="84"/>
                      <a:pt x="16" y="83"/>
                    </a:cubicBezTo>
                    <a:cubicBezTo>
                      <a:pt x="9" y="82"/>
                      <a:pt x="4" y="84"/>
                      <a:pt x="2" y="91"/>
                    </a:cubicBezTo>
                    <a:cubicBezTo>
                      <a:pt x="0" y="98"/>
                      <a:pt x="0" y="206"/>
                      <a:pt x="0" y="210"/>
                    </a:cubicBezTo>
                    <a:cubicBezTo>
                      <a:pt x="0" y="215"/>
                      <a:pt x="20" y="235"/>
                      <a:pt x="23" y="239"/>
                    </a:cubicBezTo>
                    <a:cubicBezTo>
                      <a:pt x="26" y="243"/>
                      <a:pt x="30" y="258"/>
                      <a:pt x="34" y="266"/>
                    </a:cubicBezTo>
                    <a:cubicBezTo>
                      <a:pt x="37" y="274"/>
                      <a:pt x="48" y="278"/>
                      <a:pt x="56" y="285"/>
                    </a:cubicBezTo>
                    <a:cubicBezTo>
                      <a:pt x="63" y="292"/>
                      <a:pt x="82" y="306"/>
                      <a:pt x="87" y="307"/>
                    </a:cubicBezTo>
                    <a:cubicBezTo>
                      <a:pt x="92" y="308"/>
                      <a:pt x="94" y="301"/>
                      <a:pt x="99" y="297"/>
                    </a:cubicBezTo>
                    <a:cubicBezTo>
                      <a:pt x="104" y="293"/>
                      <a:pt x="116" y="288"/>
                      <a:pt x="119" y="288"/>
                    </a:cubicBezTo>
                    <a:cubicBezTo>
                      <a:pt x="122" y="288"/>
                      <a:pt x="114" y="278"/>
                      <a:pt x="116" y="275"/>
                    </a:cubicBezTo>
                    <a:cubicBezTo>
                      <a:pt x="117" y="272"/>
                      <a:pt x="124" y="265"/>
                      <a:pt x="129" y="265"/>
                    </a:cubicBezTo>
                    <a:cubicBezTo>
                      <a:pt x="134" y="265"/>
                      <a:pt x="130" y="271"/>
                      <a:pt x="134" y="270"/>
                    </a:cubicBezTo>
                    <a:cubicBezTo>
                      <a:pt x="138" y="268"/>
                      <a:pt x="141" y="262"/>
                      <a:pt x="146" y="264"/>
                    </a:cubicBezTo>
                    <a:cubicBezTo>
                      <a:pt x="152" y="266"/>
                      <a:pt x="159" y="272"/>
                      <a:pt x="166" y="278"/>
                    </a:cubicBezTo>
                    <a:cubicBezTo>
                      <a:pt x="172" y="283"/>
                      <a:pt x="178" y="279"/>
                      <a:pt x="184" y="286"/>
                    </a:cubicBezTo>
                    <a:cubicBezTo>
                      <a:pt x="190" y="292"/>
                      <a:pt x="188" y="294"/>
                      <a:pt x="188" y="300"/>
                    </a:cubicBezTo>
                    <a:cubicBezTo>
                      <a:pt x="188" y="306"/>
                      <a:pt x="194" y="300"/>
                      <a:pt x="198" y="307"/>
                    </a:cubicBezTo>
                    <a:cubicBezTo>
                      <a:pt x="201" y="314"/>
                      <a:pt x="202" y="312"/>
                      <a:pt x="196" y="316"/>
                    </a:cubicBezTo>
                    <a:cubicBezTo>
                      <a:pt x="191" y="321"/>
                      <a:pt x="207" y="314"/>
                      <a:pt x="208" y="321"/>
                    </a:cubicBezTo>
                    <a:cubicBezTo>
                      <a:pt x="210" y="328"/>
                      <a:pt x="215" y="337"/>
                      <a:pt x="220" y="336"/>
                    </a:cubicBezTo>
                    <a:cubicBezTo>
                      <a:pt x="226" y="334"/>
                      <a:pt x="236" y="335"/>
                      <a:pt x="237" y="342"/>
                    </a:cubicBezTo>
                    <a:cubicBezTo>
                      <a:pt x="237" y="346"/>
                      <a:pt x="239" y="346"/>
                      <a:pt x="241" y="346"/>
                    </a:cubicBezTo>
                    <a:cubicBezTo>
                      <a:pt x="262" y="328"/>
                      <a:pt x="281" y="310"/>
                      <a:pt x="283" y="306"/>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5" name="Freeform 51"/>
              <p:cNvSpPr>
                <a:spLocks/>
              </p:cNvSpPr>
              <p:nvPr/>
            </p:nvSpPr>
            <p:spPr bwMode="auto">
              <a:xfrm>
                <a:off x="3085913" y="4117975"/>
                <a:ext cx="1112838" cy="1208088"/>
              </a:xfrm>
              <a:custGeom>
                <a:avLst/>
                <a:gdLst>
                  <a:gd name="T0" fmla="*/ 704390 w 455"/>
                  <a:gd name="T1" fmla="*/ 75811 h 494"/>
                  <a:gd name="T2" fmla="*/ 721510 w 455"/>
                  <a:gd name="T3" fmla="*/ 17119 h 494"/>
                  <a:gd name="T4" fmla="*/ 643245 w 455"/>
                  <a:gd name="T5" fmla="*/ 22010 h 494"/>
                  <a:gd name="T6" fmla="*/ 442689 w 455"/>
                  <a:gd name="T7" fmla="*/ 58692 h 494"/>
                  <a:gd name="T8" fmla="*/ 354641 w 455"/>
                  <a:gd name="T9" fmla="*/ 92930 h 494"/>
                  <a:gd name="T10" fmla="*/ 222568 w 455"/>
                  <a:gd name="T11" fmla="*/ 217651 h 494"/>
                  <a:gd name="T12" fmla="*/ 146748 w 455"/>
                  <a:gd name="T13" fmla="*/ 383947 h 494"/>
                  <a:gd name="T14" fmla="*/ 0 w 455"/>
                  <a:gd name="T15" fmla="*/ 520896 h 494"/>
                  <a:gd name="T16" fmla="*/ 19566 w 455"/>
                  <a:gd name="T17" fmla="*/ 562470 h 494"/>
                  <a:gd name="T18" fmla="*/ 51362 w 455"/>
                  <a:gd name="T19" fmla="*/ 594261 h 494"/>
                  <a:gd name="T20" fmla="*/ 80711 w 455"/>
                  <a:gd name="T21" fmla="*/ 633390 h 494"/>
                  <a:gd name="T22" fmla="*/ 122290 w 455"/>
                  <a:gd name="T23" fmla="*/ 660290 h 494"/>
                  <a:gd name="T24" fmla="*/ 251917 w 455"/>
                  <a:gd name="T25" fmla="*/ 704310 h 494"/>
                  <a:gd name="T26" fmla="*/ 332629 w 455"/>
                  <a:gd name="T27" fmla="*/ 723874 h 494"/>
                  <a:gd name="T28" fmla="*/ 403557 w 455"/>
                  <a:gd name="T29" fmla="*/ 760557 h 494"/>
                  <a:gd name="T30" fmla="*/ 423123 w 455"/>
                  <a:gd name="T31" fmla="*/ 821695 h 494"/>
                  <a:gd name="T32" fmla="*/ 479376 w 455"/>
                  <a:gd name="T33" fmla="*/ 890169 h 494"/>
                  <a:gd name="T34" fmla="*/ 574762 w 455"/>
                  <a:gd name="T35" fmla="*/ 887724 h 494"/>
                  <a:gd name="T36" fmla="*/ 653028 w 455"/>
                  <a:gd name="T37" fmla="*/ 941525 h 494"/>
                  <a:gd name="T38" fmla="*/ 697052 w 455"/>
                  <a:gd name="T39" fmla="*/ 931743 h 494"/>
                  <a:gd name="T40" fmla="*/ 679932 w 455"/>
                  <a:gd name="T41" fmla="*/ 980654 h 494"/>
                  <a:gd name="T42" fmla="*/ 672594 w 455"/>
                  <a:gd name="T43" fmla="*/ 1046683 h 494"/>
                  <a:gd name="T44" fmla="*/ 670149 w 455"/>
                  <a:gd name="T45" fmla="*/ 1120048 h 494"/>
                  <a:gd name="T46" fmla="*/ 706836 w 455"/>
                  <a:gd name="T47" fmla="*/ 1166513 h 494"/>
                  <a:gd name="T48" fmla="*/ 728848 w 455"/>
                  <a:gd name="T49" fmla="*/ 1127385 h 494"/>
                  <a:gd name="T50" fmla="*/ 804667 w 455"/>
                  <a:gd name="T51" fmla="*/ 1112712 h 494"/>
                  <a:gd name="T52" fmla="*/ 834017 w 455"/>
                  <a:gd name="T53" fmla="*/ 1146949 h 494"/>
                  <a:gd name="T54" fmla="*/ 873150 w 455"/>
                  <a:gd name="T55" fmla="*/ 1139612 h 494"/>
                  <a:gd name="T56" fmla="*/ 897608 w 455"/>
                  <a:gd name="T57" fmla="*/ 1195859 h 494"/>
                  <a:gd name="T58" fmla="*/ 975873 w 455"/>
                  <a:gd name="T59" fmla="*/ 1208087 h 494"/>
                  <a:gd name="T60" fmla="*/ 988102 w 455"/>
                  <a:gd name="T61" fmla="*/ 1161622 h 494"/>
                  <a:gd name="T62" fmla="*/ 948970 w 455"/>
                  <a:gd name="T63" fmla="*/ 1098039 h 494"/>
                  <a:gd name="T64" fmla="*/ 929403 w 455"/>
                  <a:gd name="T65" fmla="*/ 990436 h 494"/>
                  <a:gd name="T66" fmla="*/ 856029 w 455"/>
                  <a:gd name="T67" fmla="*/ 921961 h 494"/>
                  <a:gd name="T68" fmla="*/ 755752 w 455"/>
                  <a:gd name="T69" fmla="*/ 819249 h 494"/>
                  <a:gd name="T70" fmla="*/ 794884 w 455"/>
                  <a:gd name="T71" fmla="*/ 545351 h 494"/>
                  <a:gd name="T72" fmla="*/ 890270 w 455"/>
                  <a:gd name="T73" fmla="*/ 511114 h 494"/>
                  <a:gd name="T74" fmla="*/ 970982 w 455"/>
                  <a:gd name="T75" fmla="*/ 491550 h 494"/>
                  <a:gd name="T76" fmla="*/ 1044356 w 455"/>
                  <a:gd name="T77" fmla="*/ 518450 h 494"/>
                  <a:gd name="T78" fmla="*/ 1103055 w 455"/>
                  <a:gd name="T79" fmla="*/ 530678 h 494"/>
                  <a:gd name="T80" fmla="*/ 1083488 w 455"/>
                  <a:gd name="T81" fmla="*/ 440194 h 494"/>
                  <a:gd name="T82" fmla="*/ 990548 w 455"/>
                  <a:gd name="T83" fmla="*/ 383947 h 494"/>
                  <a:gd name="T84" fmla="*/ 882933 w 455"/>
                  <a:gd name="T85" fmla="*/ 379056 h 494"/>
                  <a:gd name="T86" fmla="*/ 836463 w 455"/>
                  <a:gd name="T87" fmla="*/ 371719 h 494"/>
                  <a:gd name="T88" fmla="*/ 841354 w 455"/>
                  <a:gd name="T89" fmla="*/ 134504 h 494"/>
                  <a:gd name="T90" fmla="*/ 758197 w 455"/>
                  <a:gd name="T91" fmla="*/ 114939 h 4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55" h="494">
                    <a:moveTo>
                      <a:pt x="310" y="47"/>
                    </a:moveTo>
                    <a:cubicBezTo>
                      <a:pt x="304" y="43"/>
                      <a:pt x="288" y="36"/>
                      <a:pt x="288" y="31"/>
                    </a:cubicBezTo>
                    <a:cubicBezTo>
                      <a:pt x="288" y="25"/>
                      <a:pt x="287" y="18"/>
                      <a:pt x="289" y="16"/>
                    </a:cubicBezTo>
                    <a:cubicBezTo>
                      <a:pt x="290" y="14"/>
                      <a:pt x="298" y="13"/>
                      <a:pt x="295" y="7"/>
                    </a:cubicBezTo>
                    <a:cubicBezTo>
                      <a:pt x="295" y="5"/>
                      <a:pt x="293" y="3"/>
                      <a:pt x="290" y="0"/>
                    </a:cubicBezTo>
                    <a:cubicBezTo>
                      <a:pt x="282" y="4"/>
                      <a:pt x="271" y="8"/>
                      <a:pt x="263" y="9"/>
                    </a:cubicBezTo>
                    <a:cubicBezTo>
                      <a:pt x="252" y="11"/>
                      <a:pt x="243" y="13"/>
                      <a:pt x="225" y="19"/>
                    </a:cubicBezTo>
                    <a:cubicBezTo>
                      <a:pt x="206" y="25"/>
                      <a:pt x="191" y="21"/>
                      <a:pt x="181" y="24"/>
                    </a:cubicBezTo>
                    <a:cubicBezTo>
                      <a:pt x="171" y="27"/>
                      <a:pt x="171" y="29"/>
                      <a:pt x="165" y="35"/>
                    </a:cubicBezTo>
                    <a:cubicBezTo>
                      <a:pt x="160" y="41"/>
                      <a:pt x="157" y="34"/>
                      <a:pt x="145" y="38"/>
                    </a:cubicBezTo>
                    <a:cubicBezTo>
                      <a:pt x="133" y="42"/>
                      <a:pt x="122" y="61"/>
                      <a:pt x="115" y="71"/>
                    </a:cubicBezTo>
                    <a:cubicBezTo>
                      <a:pt x="109" y="80"/>
                      <a:pt x="104" y="83"/>
                      <a:pt x="91" y="89"/>
                    </a:cubicBezTo>
                    <a:cubicBezTo>
                      <a:pt x="79" y="95"/>
                      <a:pt x="81" y="122"/>
                      <a:pt x="78" y="133"/>
                    </a:cubicBezTo>
                    <a:cubicBezTo>
                      <a:pt x="75" y="143"/>
                      <a:pt x="67" y="152"/>
                      <a:pt x="60" y="157"/>
                    </a:cubicBezTo>
                    <a:cubicBezTo>
                      <a:pt x="53" y="163"/>
                      <a:pt x="45" y="165"/>
                      <a:pt x="42" y="173"/>
                    </a:cubicBezTo>
                    <a:cubicBezTo>
                      <a:pt x="40" y="177"/>
                      <a:pt x="21" y="195"/>
                      <a:pt x="0" y="213"/>
                    </a:cubicBezTo>
                    <a:cubicBezTo>
                      <a:pt x="2" y="213"/>
                      <a:pt x="5" y="213"/>
                      <a:pt x="7" y="215"/>
                    </a:cubicBezTo>
                    <a:cubicBezTo>
                      <a:pt x="13" y="219"/>
                      <a:pt x="7" y="223"/>
                      <a:pt x="8" y="230"/>
                    </a:cubicBezTo>
                    <a:cubicBezTo>
                      <a:pt x="9" y="237"/>
                      <a:pt x="17" y="223"/>
                      <a:pt x="19" y="227"/>
                    </a:cubicBezTo>
                    <a:cubicBezTo>
                      <a:pt x="20" y="231"/>
                      <a:pt x="21" y="238"/>
                      <a:pt x="21" y="243"/>
                    </a:cubicBezTo>
                    <a:cubicBezTo>
                      <a:pt x="21" y="247"/>
                      <a:pt x="28" y="243"/>
                      <a:pt x="30" y="246"/>
                    </a:cubicBezTo>
                    <a:cubicBezTo>
                      <a:pt x="32" y="249"/>
                      <a:pt x="29" y="253"/>
                      <a:pt x="33" y="259"/>
                    </a:cubicBezTo>
                    <a:cubicBezTo>
                      <a:pt x="37" y="265"/>
                      <a:pt x="41" y="255"/>
                      <a:pt x="41" y="258"/>
                    </a:cubicBezTo>
                    <a:cubicBezTo>
                      <a:pt x="41" y="261"/>
                      <a:pt x="46" y="264"/>
                      <a:pt x="50" y="270"/>
                    </a:cubicBezTo>
                    <a:cubicBezTo>
                      <a:pt x="54" y="276"/>
                      <a:pt x="67" y="275"/>
                      <a:pt x="72" y="281"/>
                    </a:cubicBezTo>
                    <a:cubicBezTo>
                      <a:pt x="77" y="287"/>
                      <a:pt x="95" y="286"/>
                      <a:pt x="103" y="288"/>
                    </a:cubicBezTo>
                    <a:cubicBezTo>
                      <a:pt x="111" y="290"/>
                      <a:pt x="115" y="297"/>
                      <a:pt x="119" y="299"/>
                    </a:cubicBezTo>
                    <a:cubicBezTo>
                      <a:pt x="123" y="300"/>
                      <a:pt x="135" y="293"/>
                      <a:pt x="136" y="296"/>
                    </a:cubicBezTo>
                    <a:cubicBezTo>
                      <a:pt x="137" y="299"/>
                      <a:pt x="147" y="311"/>
                      <a:pt x="153" y="314"/>
                    </a:cubicBezTo>
                    <a:cubicBezTo>
                      <a:pt x="158" y="317"/>
                      <a:pt x="162" y="307"/>
                      <a:pt x="165" y="311"/>
                    </a:cubicBezTo>
                    <a:cubicBezTo>
                      <a:pt x="167" y="314"/>
                      <a:pt x="172" y="321"/>
                      <a:pt x="176" y="326"/>
                    </a:cubicBezTo>
                    <a:cubicBezTo>
                      <a:pt x="180" y="331"/>
                      <a:pt x="170" y="331"/>
                      <a:pt x="173" y="336"/>
                    </a:cubicBezTo>
                    <a:cubicBezTo>
                      <a:pt x="177" y="341"/>
                      <a:pt x="182" y="355"/>
                      <a:pt x="184" y="362"/>
                    </a:cubicBezTo>
                    <a:cubicBezTo>
                      <a:pt x="186" y="369"/>
                      <a:pt x="193" y="364"/>
                      <a:pt x="196" y="364"/>
                    </a:cubicBezTo>
                    <a:cubicBezTo>
                      <a:pt x="199" y="364"/>
                      <a:pt x="200" y="353"/>
                      <a:pt x="208" y="360"/>
                    </a:cubicBezTo>
                    <a:cubicBezTo>
                      <a:pt x="216" y="367"/>
                      <a:pt x="232" y="363"/>
                      <a:pt x="235" y="363"/>
                    </a:cubicBezTo>
                    <a:cubicBezTo>
                      <a:pt x="239" y="363"/>
                      <a:pt x="246" y="377"/>
                      <a:pt x="249" y="383"/>
                    </a:cubicBezTo>
                    <a:cubicBezTo>
                      <a:pt x="253" y="389"/>
                      <a:pt x="263" y="385"/>
                      <a:pt x="267" y="385"/>
                    </a:cubicBezTo>
                    <a:cubicBezTo>
                      <a:pt x="271" y="384"/>
                      <a:pt x="269" y="376"/>
                      <a:pt x="273" y="374"/>
                    </a:cubicBezTo>
                    <a:cubicBezTo>
                      <a:pt x="277" y="372"/>
                      <a:pt x="279" y="375"/>
                      <a:pt x="285" y="381"/>
                    </a:cubicBezTo>
                    <a:cubicBezTo>
                      <a:pt x="290" y="387"/>
                      <a:pt x="272" y="391"/>
                      <a:pt x="269" y="395"/>
                    </a:cubicBezTo>
                    <a:cubicBezTo>
                      <a:pt x="267" y="399"/>
                      <a:pt x="275" y="396"/>
                      <a:pt x="278" y="401"/>
                    </a:cubicBezTo>
                    <a:cubicBezTo>
                      <a:pt x="281" y="405"/>
                      <a:pt x="280" y="409"/>
                      <a:pt x="282" y="417"/>
                    </a:cubicBezTo>
                    <a:cubicBezTo>
                      <a:pt x="284" y="424"/>
                      <a:pt x="278" y="425"/>
                      <a:pt x="275" y="428"/>
                    </a:cubicBezTo>
                    <a:cubicBezTo>
                      <a:pt x="271" y="431"/>
                      <a:pt x="281" y="441"/>
                      <a:pt x="285" y="447"/>
                    </a:cubicBezTo>
                    <a:cubicBezTo>
                      <a:pt x="289" y="453"/>
                      <a:pt x="274" y="453"/>
                      <a:pt x="274" y="458"/>
                    </a:cubicBezTo>
                    <a:cubicBezTo>
                      <a:pt x="274" y="463"/>
                      <a:pt x="280" y="465"/>
                      <a:pt x="285" y="463"/>
                    </a:cubicBezTo>
                    <a:cubicBezTo>
                      <a:pt x="291" y="461"/>
                      <a:pt x="284" y="473"/>
                      <a:pt x="289" y="477"/>
                    </a:cubicBezTo>
                    <a:cubicBezTo>
                      <a:pt x="293" y="481"/>
                      <a:pt x="301" y="475"/>
                      <a:pt x="303" y="473"/>
                    </a:cubicBezTo>
                    <a:cubicBezTo>
                      <a:pt x="305" y="470"/>
                      <a:pt x="296" y="465"/>
                      <a:pt x="298" y="461"/>
                    </a:cubicBezTo>
                    <a:cubicBezTo>
                      <a:pt x="300" y="457"/>
                      <a:pt x="309" y="457"/>
                      <a:pt x="314" y="457"/>
                    </a:cubicBezTo>
                    <a:cubicBezTo>
                      <a:pt x="319" y="457"/>
                      <a:pt x="324" y="454"/>
                      <a:pt x="329" y="455"/>
                    </a:cubicBezTo>
                    <a:cubicBezTo>
                      <a:pt x="333" y="455"/>
                      <a:pt x="322" y="465"/>
                      <a:pt x="328" y="473"/>
                    </a:cubicBezTo>
                    <a:cubicBezTo>
                      <a:pt x="334" y="481"/>
                      <a:pt x="338" y="469"/>
                      <a:pt x="341" y="469"/>
                    </a:cubicBezTo>
                    <a:cubicBezTo>
                      <a:pt x="345" y="469"/>
                      <a:pt x="348" y="473"/>
                      <a:pt x="351" y="474"/>
                    </a:cubicBezTo>
                    <a:cubicBezTo>
                      <a:pt x="353" y="475"/>
                      <a:pt x="353" y="468"/>
                      <a:pt x="357" y="466"/>
                    </a:cubicBezTo>
                    <a:cubicBezTo>
                      <a:pt x="361" y="464"/>
                      <a:pt x="364" y="469"/>
                      <a:pt x="367" y="475"/>
                    </a:cubicBezTo>
                    <a:cubicBezTo>
                      <a:pt x="371" y="480"/>
                      <a:pt x="365" y="485"/>
                      <a:pt x="367" y="489"/>
                    </a:cubicBezTo>
                    <a:cubicBezTo>
                      <a:pt x="369" y="493"/>
                      <a:pt x="377" y="488"/>
                      <a:pt x="380" y="488"/>
                    </a:cubicBezTo>
                    <a:cubicBezTo>
                      <a:pt x="383" y="488"/>
                      <a:pt x="389" y="494"/>
                      <a:pt x="399" y="494"/>
                    </a:cubicBezTo>
                    <a:cubicBezTo>
                      <a:pt x="409" y="494"/>
                      <a:pt x="397" y="483"/>
                      <a:pt x="397" y="477"/>
                    </a:cubicBezTo>
                    <a:cubicBezTo>
                      <a:pt x="397" y="476"/>
                      <a:pt x="400" y="475"/>
                      <a:pt x="404" y="475"/>
                    </a:cubicBezTo>
                    <a:cubicBezTo>
                      <a:pt x="404" y="473"/>
                      <a:pt x="404" y="472"/>
                      <a:pt x="404" y="470"/>
                    </a:cubicBezTo>
                    <a:cubicBezTo>
                      <a:pt x="406" y="460"/>
                      <a:pt x="389" y="459"/>
                      <a:pt x="388" y="449"/>
                    </a:cubicBezTo>
                    <a:cubicBezTo>
                      <a:pt x="387" y="440"/>
                      <a:pt x="372" y="428"/>
                      <a:pt x="375" y="424"/>
                    </a:cubicBezTo>
                    <a:cubicBezTo>
                      <a:pt x="377" y="420"/>
                      <a:pt x="381" y="411"/>
                      <a:pt x="380" y="405"/>
                    </a:cubicBezTo>
                    <a:cubicBezTo>
                      <a:pt x="379" y="398"/>
                      <a:pt x="382" y="391"/>
                      <a:pt x="373" y="388"/>
                    </a:cubicBezTo>
                    <a:cubicBezTo>
                      <a:pt x="363" y="385"/>
                      <a:pt x="355" y="385"/>
                      <a:pt x="350" y="377"/>
                    </a:cubicBezTo>
                    <a:cubicBezTo>
                      <a:pt x="345" y="370"/>
                      <a:pt x="343" y="366"/>
                      <a:pt x="335" y="363"/>
                    </a:cubicBezTo>
                    <a:cubicBezTo>
                      <a:pt x="327" y="361"/>
                      <a:pt x="309" y="335"/>
                      <a:pt x="309" y="335"/>
                    </a:cubicBezTo>
                    <a:cubicBezTo>
                      <a:pt x="309" y="227"/>
                      <a:pt x="309" y="227"/>
                      <a:pt x="309" y="227"/>
                    </a:cubicBezTo>
                    <a:cubicBezTo>
                      <a:pt x="309" y="227"/>
                      <a:pt x="317" y="224"/>
                      <a:pt x="325" y="223"/>
                    </a:cubicBezTo>
                    <a:cubicBezTo>
                      <a:pt x="333" y="223"/>
                      <a:pt x="343" y="223"/>
                      <a:pt x="350" y="219"/>
                    </a:cubicBezTo>
                    <a:cubicBezTo>
                      <a:pt x="357" y="215"/>
                      <a:pt x="357" y="207"/>
                      <a:pt x="364" y="209"/>
                    </a:cubicBezTo>
                    <a:cubicBezTo>
                      <a:pt x="371" y="211"/>
                      <a:pt x="367" y="222"/>
                      <a:pt x="376" y="215"/>
                    </a:cubicBezTo>
                    <a:cubicBezTo>
                      <a:pt x="385" y="209"/>
                      <a:pt x="385" y="201"/>
                      <a:pt x="397" y="201"/>
                    </a:cubicBezTo>
                    <a:cubicBezTo>
                      <a:pt x="408" y="201"/>
                      <a:pt x="412" y="219"/>
                      <a:pt x="417" y="217"/>
                    </a:cubicBezTo>
                    <a:cubicBezTo>
                      <a:pt x="421" y="216"/>
                      <a:pt x="424" y="212"/>
                      <a:pt x="427" y="212"/>
                    </a:cubicBezTo>
                    <a:cubicBezTo>
                      <a:pt x="429" y="212"/>
                      <a:pt x="425" y="222"/>
                      <a:pt x="433" y="221"/>
                    </a:cubicBezTo>
                    <a:cubicBezTo>
                      <a:pt x="442" y="219"/>
                      <a:pt x="448" y="219"/>
                      <a:pt x="451" y="217"/>
                    </a:cubicBezTo>
                    <a:cubicBezTo>
                      <a:pt x="455" y="215"/>
                      <a:pt x="439" y="205"/>
                      <a:pt x="445" y="201"/>
                    </a:cubicBezTo>
                    <a:cubicBezTo>
                      <a:pt x="450" y="197"/>
                      <a:pt x="451" y="187"/>
                      <a:pt x="443" y="180"/>
                    </a:cubicBezTo>
                    <a:cubicBezTo>
                      <a:pt x="434" y="173"/>
                      <a:pt x="439" y="155"/>
                      <a:pt x="423" y="154"/>
                    </a:cubicBezTo>
                    <a:cubicBezTo>
                      <a:pt x="408" y="153"/>
                      <a:pt x="411" y="161"/>
                      <a:pt x="405" y="157"/>
                    </a:cubicBezTo>
                    <a:cubicBezTo>
                      <a:pt x="400" y="153"/>
                      <a:pt x="380" y="148"/>
                      <a:pt x="373" y="149"/>
                    </a:cubicBezTo>
                    <a:cubicBezTo>
                      <a:pt x="365" y="151"/>
                      <a:pt x="365" y="157"/>
                      <a:pt x="361" y="155"/>
                    </a:cubicBezTo>
                    <a:cubicBezTo>
                      <a:pt x="357" y="153"/>
                      <a:pt x="359" y="147"/>
                      <a:pt x="354" y="147"/>
                    </a:cubicBezTo>
                    <a:cubicBezTo>
                      <a:pt x="349" y="147"/>
                      <a:pt x="342" y="162"/>
                      <a:pt x="342" y="152"/>
                    </a:cubicBezTo>
                    <a:cubicBezTo>
                      <a:pt x="342" y="142"/>
                      <a:pt x="342" y="67"/>
                      <a:pt x="342" y="59"/>
                    </a:cubicBezTo>
                    <a:cubicBezTo>
                      <a:pt x="342" y="58"/>
                      <a:pt x="343" y="56"/>
                      <a:pt x="344" y="55"/>
                    </a:cubicBezTo>
                    <a:cubicBezTo>
                      <a:pt x="340" y="52"/>
                      <a:pt x="336" y="50"/>
                      <a:pt x="333" y="50"/>
                    </a:cubicBezTo>
                    <a:cubicBezTo>
                      <a:pt x="327" y="50"/>
                      <a:pt x="316" y="50"/>
                      <a:pt x="310" y="4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6" name="Freeform 53"/>
              <p:cNvSpPr>
                <a:spLocks/>
              </p:cNvSpPr>
              <p:nvPr/>
            </p:nvSpPr>
            <p:spPr bwMode="auto">
              <a:xfrm>
                <a:off x="1480951" y="2835275"/>
                <a:ext cx="368300" cy="309563"/>
              </a:xfrm>
              <a:custGeom>
                <a:avLst/>
                <a:gdLst>
                  <a:gd name="T0" fmla="*/ 324397 w 151"/>
                  <a:gd name="T1" fmla="*/ 218659 h 126"/>
                  <a:gd name="T2" fmla="*/ 285372 w 151"/>
                  <a:gd name="T3" fmla="*/ 221116 h 126"/>
                  <a:gd name="T4" fmla="*/ 280493 w 151"/>
                  <a:gd name="T5" fmla="*/ 194090 h 126"/>
                  <a:gd name="T6" fmla="*/ 241468 w 151"/>
                  <a:gd name="T7" fmla="*/ 199004 h 126"/>
                  <a:gd name="T8" fmla="*/ 231712 w 151"/>
                  <a:gd name="T9" fmla="*/ 159695 h 126"/>
                  <a:gd name="T10" fmla="*/ 192687 w 151"/>
                  <a:gd name="T11" fmla="*/ 206375 h 126"/>
                  <a:gd name="T12" fmla="*/ 170735 w 151"/>
                  <a:gd name="T13" fmla="*/ 159695 h 126"/>
                  <a:gd name="T14" fmla="*/ 197565 w 151"/>
                  <a:gd name="T15" fmla="*/ 137583 h 126"/>
                  <a:gd name="T16" fmla="*/ 207321 w 151"/>
                  <a:gd name="T17" fmla="*/ 81076 h 126"/>
                  <a:gd name="T18" fmla="*/ 260981 w 151"/>
                  <a:gd name="T19" fmla="*/ 85989 h 126"/>
                  <a:gd name="T20" fmla="*/ 275615 w 151"/>
                  <a:gd name="T21" fmla="*/ 56507 h 126"/>
                  <a:gd name="T22" fmla="*/ 239029 w 151"/>
                  <a:gd name="T23" fmla="*/ 36853 h 126"/>
                  <a:gd name="T24" fmla="*/ 192687 w 151"/>
                  <a:gd name="T25" fmla="*/ 54051 h 126"/>
                  <a:gd name="T26" fmla="*/ 187809 w 151"/>
                  <a:gd name="T27" fmla="*/ 0 h 126"/>
                  <a:gd name="T28" fmla="*/ 163418 w 151"/>
                  <a:gd name="T29" fmla="*/ 2457 h 126"/>
                  <a:gd name="T30" fmla="*/ 65855 w 151"/>
                  <a:gd name="T31" fmla="*/ 44223 h 126"/>
                  <a:gd name="T32" fmla="*/ 17074 w 151"/>
                  <a:gd name="T33" fmla="*/ 78619 h 126"/>
                  <a:gd name="T34" fmla="*/ 51221 w 151"/>
                  <a:gd name="T35" fmla="*/ 142497 h 126"/>
                  <a:gd name="T36" fmla="*/ 82928 w 151"/>
                  <a:gd name="T37" fmla="*/ 191634 h 126"/>
                  <a:gd name="T38" fmla="*/ 136588 w 151"/>
                  <a:gd name="T39" fmla="*/ 221116 h 126"/>
                  <a:gd name="T40" fmla="*/ 192687 w 151"/>
                  <a:gd name="T41" fmla="*/ 265339 h 126"/>
                  <a:gd name="T42" fmla="*/ 236590 w 151"/>
                  <a:gd name="T43" fmla="*/ 287450 h 126"/>
                  <a:gd name="T44" fmla="*/ 292689 w 151"/>
                  <a:gd name="T45" fmla="*/ 292364 h 126"/>
                  <a:gd name="T46" fmla="*/ 363422 w 151"/>
                  <a:gd name="T47" fmla="*/ 309562 h 126"/>
                  <a:gd name="T48" fmla="*/ 363422 w 151"/>
                  <a:gd name="T49" fmla="*/ 307105 h 126"/>
                  <a:gd name="T50" fmla="*/ 360983 w 151"/>
                  <a:gd name="T51" fmla="*/ 262882 h 126"/>
                  <a:gd name="T52" fmla="*/ 368300 w 151"/>
                  <a:gd name="T53" fmla="*/ 257968 h 126"/>
                  <a:gd name="T54" fmla="*/ 324397 w 151"/>
                  <a:gd name="T55" fmla="*/ 218659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1" h="126">
                    <a:moveTo>
                      <a:pt x="133" y="89"/>
                    </a:moveTo>
                    <a:cubicBezTo>
                      <a:pt x="129" y="85"/>
                      <a:pt x="122" y="97"/>
                      <a:pt x="117" y="90"/>
                    </a:cubicBezTo>
                    <a:cubicBezTo>
                      <a:pt x="113" y="83"/>
                      <a:pt x="121" y="79"/>
                      <a:pt x="115" y="79"/>
                    </a:cubicBezTo>
                    <a:cubicBezTo>
                      <a:pt x="108" y="79"/>
                      <a:pt x="103" y="84"/>
                      <a:pt x="99" y="81"/>
                    </a:cubicBezTo>
                    <a:cubicBezTo>
                      <a:pt x="96" y="77"/>
                      <a:pt x="101" y="58"/>
                      <a:pt x="95" y="65"/>
                    </a:cubicBezTo>
                    <a:cubicBezTo>
                      <a:pt x="89" y="71"/>
                      <a:pt x="87" y="89"/>
                      <a:pt x="79" y="84"/>
                    </a:cubicBezTo>
                    <a:cubicBezTo>
                      <a:pt x="72" y="79"/>
                      <a:pt x="67" y="68"/>
                      <a:pt x="70" y="65"/>
                    </a:cubicBezTo>
                    <a:cubicBezTo>
                      <a:pt x="73" y="61"/>
                      <a:pt x="79" y="63"/>
                      <a:pt x="81" y="56"/>
                    </a:cubicBezTo>
                    <a:cubicBezTo>
                      <a:pt x="83" y="49"/>
                      <a:pt x="80" y="36"/>
                      <a:pt x="85" y="33"/>
                    </a:cubicBezTo>
                    <a:cubicBezTo>
                      <a:pt x="91" y="31"/>
                      <a:pt x="102" y="38"/>
                      <a:pt x="107" y="35"/>
                    </a:cubicBezTo>
                    <a:cubicBezTo>
                      <a:pt x="111" y="33"/>
                      <a:pt x="119" y="26"/>
                      <a:pt x="113" y="23"/>
                    </a:cubicBezTo>
                    <a:cubicBezTo>
                      <a:pt x="107" y="19"/>
                      <a:pt x="105" y="15"/>
                      <a:pt x="98" y="15"/>
                    </a:cubicBezTo>
                    <a:cubicBezTo>
                      <a:pt x="91" y="16"/>
                      <a:pt x="80" y="27"/>
                      <a:pt x="79" y="22"/>
                    </a:cubicBezTo>
                    <a:cubicBezTo>
                      <a:pt x="79" y="20"/>
                      <a:pt x="78" y="10"/>
                      <a:pt x="77" y="0"/>
                    </a:cubicBezTo>
                    <a:cubicBezTo>
                      <a:pt x="74" y="1"/>
                      <a:pt x="71" y="1"/>
                      <a:pt x="67" y="1"/>
                    </a:cubicBezTo>
                    <a:cubicBezTo>
                      <a:pt x="55" y="1"/>
                      <a:pt x="39" y="17"/>
                      <a:pt x="27" y="18"/>
                    </a:cubicBezTo>
                    <a:cubicBezTo>
                      <a:pt x="15" y="19"/>
                      <a:pt x="15" y="25"/>
                      <a:pt x="7" y="32"/>
                    </a:cubicBezTo>
                    <a:cubicBezTo>
                      <a:pt x="0" y="39"/>
                      <a:pt x="19" y="45"/>
                      <a:pt x="21" y="58"/>
                    </a:cubicBezTo>
                    <a:cubicBezTo>
                      <a:pt x="22" y="71"/>
                      <a:pt x="24" y="73"/>
                      <a:pt x="34" y="78"/>
                    </a:cubicBezTo>
                    <a:cubicBezTo>
                      <a:pt x="44" y="83"/>
                      <a:pt x="47" y="78"/>
                      <a:pt x="56" y="90"/>
                    </a:cubicBezTo>
                    <a:cubicBezTo>
                      <a:pt x="65" y="102"/>
                      <a:pt x="74" y="108"/>
                      <a:pt x="79" y="108"/>
                    </a:cubicBezTo>
                    <a:cubicBezTo>
                      <a:pt x="85" y="108"/>
                      <a:pt x="91" y="115"/>
                      <a:pt x="97" y="117"/>
                    </a:cubicBezTo>
                    <a:cubicBezTo>
                      <a:pt x="102" y="119"/>
                      <a:pt x="107" y="117"/>
                      <a:pt x="120" y="119"/>
                    </a:cubicBezTo>
                    <a:cubicBezTo>
                      <a:pt x="126" y="121"/>
                      <a:pt x="137" y="123"/>
                      <a:pt x="149" y="126"/>
                    </a:cubicBezTo>
                    <a:cubicBezTo>
                      <a:pt x="149" y="125"/>
                      <a:pt x="149" y="125"/>
                      <a:pt x="149" y="125"/>
                    </a:cubicBezTo>
                    <a:cubicBezTo>
                      <a:pt x="150" y="113"/>
                      <a:pt x="141" y="111"/>
                      <a:pt x="148" y="107"/>
                    </a:cubicBezTo>
                    <a:cubicBezTo>
                      <a:pt x="149" y="107"/>
                      <a:pt x="150" y="106"/>
                      <a:pt x="151" y="105"/>
                    </a:cubicBezTo>
                    <a:cubicBezTo>
                      <a:pt x="144" y="99"/>
                      <a:pt x="136" y="92"/>
                      <a:pt x="133" y="89"/>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7" name="Freeform 54"/>
              <p:cNvSpPr>
                <a:spLocks/>
              </p:cNvSpPr>
              <p:nvPr/>
            </p:nvSpPr>
            <p:spPr bwMode="auto">
              <a:xfrm>
                <a:off x="1644463" y="2724150"/>
                <a:ext cx="496888" cy="368300"/>
              </a:xfrm>
              <a:custGeom>
                <a:avLst/>
                <a:gdLst>
                  <a:gd name="T0" fmla="*/ 491993 w 203"/>
                  <a:gd name="T1" fmla="*/ 7317 h 151"/>
                  <a:gd name="T2" fmla="*/ 491993 w 203"/>
                  <a:gd name="T3" fmla="*/ 0 h 151"/>
                  <a:gd name="T4" fmla="*/ 467515 w 203"/>
                  <a:gd name="T5" fmla="*/ 7317 h 151"/>
                  <a:gd name="T6" fmla="*/ 447934 w 203"/>
                  <a:gd name="T7" fmla="*/ 36586 h 151"/>
                  <a:gd name="T8" fmla="*/ 418561 w 203"/>
                  <a:gd name="T9" fmla="*/ 26830 h 151"/>
                  <a:gd name="T10" fmla="*/ 359815 w 203"/>
                  <a:gd name="T11" fmla="*/ 21952 h 151"/>
                  <a:gd name="T12" fmla="*/ 293727 w 203"/>
                  <a:gd name="T13" fmla="*/ 78050 h 151"/>
                  <a:gd name="T14" fmla="*/ 249668 w 203"/>
                  <a:gd name="T15" fmla="*/ 43903 h 151"/>
                  <a:gd name="T16" fmla="*/ 181132 w 203"/>
                  <a:gd name="T17" fmla="*/ 36586 h 151"/>
                  <a:gd name="T18" fmla="*/ 132177 w 203"/>
                  <a:gd name="T19" fmla="*/ 7317 h 151"/>
                  <a:gd name="T20" fmla="*/ 122386 w 203"/>
                  <a:gd name="T21" fmla="*/ 102441 h 151"/>
                  <a:gd name="T22" fmla="*/ 73432 w 203"/>
                  <a:gd name="T23" fmla="*/ 90246 h 151"/>
                  <a:gd name="T24" fmla="*/ 24477 w 203"/>
                  <a:gd name="T25" fmla="*/ 112197 h 151"/>
                  <a:gd name="T26" fmla="*/ 29373 w 203"/>
                  <a:gd name="T27" fmla="*/ 165857 h 151"/>
                  <a:gd name="T28" fmla="*/ 75879 w 203"/>
                  <a:gd name="T29" fmla="*/ 148783 h 151"/>
                  <a:gd name="T30" fmla="*/ 112595 w 203"/>
                  <a:gd name="T31" fmla="*/ 168296 h 151"/>
                  <a:gd name="T32" fmla="*/ 97909 w 203"/>
                  <a:gd name="T33" fmla="*/ 197565 h 151"/>
                  <a:gd name="T34" fmla="*/ 44059 w 203"/>
                  <a:gd name="T35" fmla="*/ 192687 h 151"/>
                  <a:gd name="T36" fmla="*/ 34268 w 203"/>
                  <a:gd name="T37" fmla="*/ 248785 h 151"/>
                  <a:gd name="T38" fmla="*/ 7343 w 203"/>
                  <a:gd name="T39" fmla="*/ 270737 h 151"/>
                  <a:gd name="T40" fmla="*/ 29373 w 203"/>
                  <a:gd name="T41" fmla="*/ 317079 h 151"/>
                  <a:gd name="T42" fmla="*/ 68536 w 203"/>
                  <a:gd name="T43" fmla="*/ 270737 h 151"/>
                  <a:gd name="T44" fmla="*/ 78327 w 203"/>
                  <a:gd name="T45" fmla="*/ 309762 h 151"/>
                  <a:gd name="T46" fmla="*/ 117491 w 203"/>
                  <a:gd name="T47" fmla="*/ 304884 h 151"/>
                  <a:gd name="T48" fmla="*/ 122386 w 203"/>
                  <a:gd name="T49" fmla="*/ 331714 h 151"/>
                  <a:gd name="T50" fmla="*/ 161550 w 203"/>
                  <a:gd name="T51" fmla="*/ 329275 h 151"/>
                  <a:gd name="T52" fmla="*/ 205609 w 203"/>
                  <a:gd name="T53" fmla="*/ 368300 h 151"/>
                  <a:gd name="T54" fmla="*/ 227638 w 203"/>
                  <a:gd name="T55" fmla="*/ 336592 h 151"/>
                  <a:gd name="T56" fmla="*/ 247220 w 203"/>
                  <a:gd name="T57" fmla="*/ 246346 h 151"/>
                  <a:gd name="T58" fmla="*/ 293727 w 203"/>
                  <a:gd name="T59" fmla="*/ 231712 h 151"/>
                  <a:gd name="T60" fmla="*/ 376950 w 203"/>
                  <a:gd name="T61" fmla="*/ 180491 h 151"/>
                  <a:gd name="T62" fmla="*/ 460172 w 203"/>
                  <a:gd name="T63" fmla="*/ 168296 h 151"/>
                  <a:gd name="T64" fmla="*/ 479754 w 203"/>
                  <a:gd name="T65" fmla="*/ 85368 h 151"/>
                  <a:gd name="T66" fmla="*/ 491993 w 203"/>
                  <a:gd name="T67" fmla="*/ 7317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3" h="151">
                    <a:moveTo>
                      <a:pt x="201" y="3"/>
                    </a:moveTo>
                    <a:cubicBezTo>
                      <a:pt x="201" y="2"/>
                      <a:pt x="201" y="1"/>
                      <a:pt x="201" y="0"/>
                    </a:cubicBezTo>
                    <a:cubicBezTo>
                      <a:pt x="197" y="2"/>
                      <a:pt x="194" y="3"/>
                      <a:pt x="191" y="3"/>
                    </a:cubicBezTo>
                    <a:cubicBezTo>
                      <a:pt x="181" y="4"/>
                      <a:pt x="187" y="8"/>
                      <a:pt x="183" y="15"/>
                    </a:cubicBezTo>
                    <a:cubicBezTo>
                      <a:pt x="179" y="23"/>
                      <a:pt x="174" y="14"/>
                      <a:pt x="171" y="11"/>
                    </a:cubicBezTo>
                    <a:cubicBezTo>
                      <a:pt x="168" y="7"/>
                      <a:pt x="155" y="9"/>
                      <a:pt x="147" y="9"/>
                    </a:cubicBezTo>
                    <a:cubicBezTo>
                      <a:pt x="139" y="10"/>
                      <a:pt x="128" y="29"/>
                      <a:pt x="120" y="32"/>
                    </a:cubicBezTo>
                    <a:cubicBezTo>
                      <a:pt x="112" y="35"/>
                      <a:pt x="108" y="23"/>
                      <a:pt x="102" y="18"/>
                    </a:cubicBezTo>
                    <a:cubicBezTo>
                      <a:pt x="97" y="13"/>
                      <a:pt x="82" y="15"/>
                      <a:pt x="74" y="15"/>
                    </a:cubicBezTo>
                    <a:cubicBezTo>
                      <a:pt x="67" y="15"/>
                      <a:pt x="58" y="4"/>
                      <a:pt x="54" y="3"/>
                    </a:cubicBezTo>
                    <a:cubicBezTo>
                      <a:pt x="51" y="3"/>
                      <a:pt x="54" y="31"/>
                      <a:pt x="50" y="42"/>
                    </a:cubicBezTo>
                    <a:cubicBezTo>
                      <a:pt x="46" y="53"/>
                      <a:pt x="35" y="37"/>
                      <a:pt x="30" y="37"/>
                    </a:cubicBezTo>
                    <a:cubicBezTo>
                      <a:pt x="26" y="38"/>
                      <a:pt x="19" y="43"/>
                      <a:pt x="10" y="46"/>
                    </a:cubicBezTo>
                    <a:cubicBezTo>
                      <a:pt x="11" y="56"/>
                      <a:pt x="12" y="66"/>
                      <a:pt x="12" y="68"/>
                    </a:cubicBezTo>
                    <a:cubicBezTo>
                      <a:pt x="13" y="73"/>
                      <a:pt x="24" y="62"/>
                      <a:pt x="31" y="61"/>
                    </a:cubicBezTo>
                    <a:cubicBezTo>
                      <a:pt x="38" y="61"/>
                      <a:pt x="40" y="65"/>
                      <a:pt x="46" y="69"/>
                    </a:cubicBezTo>
                    <a:cubicBezTo>
                      <a:pt x="52" y="72"/>
                      <a:pt x="44" y="79"/>
                      <a:pt x="40" y="81"/>
                    </a:cubicBezTo>
                    <a:cubicBezTo>
                      <a:pt x="35" y="84"/>
                      <a:pt x="24" y="77"/>
                      <a:pt x="18" y="79"/>
                    </a:cubicBezTo>
                    <a:cubicBezTo>
                      <a:pt x="13" y="82"/>
                      <a:pt x="16" y="95"/>
                      <a:pt x="14" y="102"/>
                    </a:cubicBezTo>
                    <a:cubicBezTo>
                      <a:pt x="12" y="109"/>
                      <a:pt x="6" y="107"/>
                      <a:pt x="3" y="111"/>
                    </a:cubicBezTo>
                    <a:cubicBezTo>
                      <a:pt x="0" y="114"/>
                      <a:pt x="5" y="125"/>
                      <a:pt x="12" y="130"/>
                    </a:cubicBezTo>
                    <a:cubicBezTo>
                      <a:pt x="20" y="135"/>
                      <a:pt x="22" y="117"/>
                      <a:pt x="28" y="111"/>
                    </a:cubicBezTo>
                    <a:cubicBezTo>
                      <a:pt x="34" y="104"/>
                      <a:pt x="29" y="123"/>
                      <a:pt x="32" y="127"/>
                    </a:cubicBezTo>
                    <a:cubicBezTo>
                      <a:pt x="36" y="130"/>
                      <a:pt x="41" y="125"/>
                      <a:pt x="48" y="125"/>
                    </a:cubicBezTo>
                    <a:cubicBezTo>
                      <a:pt x="54" y="125"/>
                      <a:pt x="46" y="129"/>
                      <a:pt x="50" y="136"/>
                    </a:cubicBezTo>
                    <a:cubicBezTo>
                      <a:pt x="55" y="143"/>
                      <a:pt x="62" y="131"/>
                      <a:pt x="66" y="135"/>
                    </a:cubicBezTo>
                    <a:cubicBezTo>
                      <a:pt x="69" y="138"/>
                      <a:pt x="77" y="145"/>
                      <a:pt x="84" y="151"/>
                    </a:cubicBezTo>
                    <a:cubicBezTo>
                      <a:pt x="90" y="148"/>
                      <a:pt x="95" y="144"/>
                      <a:pt x="93" y="138"/>
                    </a:cubicBezTo>
                    <a:cubicBezTo>
                      <a:pt x="91" y="131"/>
                      <a:pt x="96" y="110"/>
                      <a:pt x="101" y="101"/>
                    </a:cubicBezTo>
                    <a:cubicBezTo>
                      <a:pt x="106" y="93"/>
                      <a:pt x="114" y="102"/>
                      <a:pt x="120" y="95"/>
                    </a:cubicBezTo>
                    <a:cubicBezTo>
                      <a:pt x="126" y="89"/>
                      <a:pt x="147" y="74"/>
                      <a:pt x="154" y="74"/>
                    </a:cubicBezTo>
                    <a:cubicBezTo>
                      <a:pt x="162" y="74"/>
                      <a:pt x="183" y="75"/>
                      <a:pt x="188" y="69"/>
                    </a:cubicBezTo>
                    <a:cubicBezTo>
                      <a:pt x="194" y="64"/>
                      <a:pt x="195" y="40"/>
                      <a:pt x="196" y="35"/>
                    </a:cubicBezTo>
                    <a:cubicBezTo>
                      <a:pt x="196" y="29"/>
                      <a:pt x="203" y="9"/>
                      <a:pt x="201" y="3"/>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8" name="Freeform 56"/>
              <p:cNvSpPr>
                <a:spLocks/>
              </p:cNvSpPr>
              <p:nvPr/>
            </p:nvSpPr>
            <p:spPr bwMode="auto">
              <a:xfrm>
                <a:off x="1193613" y="4351338"/>
                <a:ext cx="1223963" cy="746125"/>
              </a:xfrm>
              <a:custGeom>
                <a:avLst/>
                <a:gdLst>
                  <a:gd name="T0" fmla="*/ 1108910 w 500"/>
                  <a:gd name="T1" fmla="*/ 628702 h 305"/>
                  <a:gd name="T2" fmla="*/ 1067296 w 500"/>
                  <a:gd name="T3" fmla="*/ 606685 h 305"/>
                  <a:gd name="T4" fmla="*/ 1018337 w 500"/>
                  <a:gd name="T5" fmla="*/ 582222 h 305"/>
                  <a:gd name="T6" fmla="*/ 984066 w 500"/>
                  <a:gd name="T7" fmla="*/ 579776 h 305"/>
                  <a:gd name="T8" fmla="*/ 915524 w 500"/>
                  <a:gd name="T9" fmla="*/ 547974 h 305"/>
                  <a:gd name="T10" fmla="*/ 900837 w 500"/>
                  <a:gd name="T11" fmla="*/ 494155 h 305"/>
                  <a:gd name="T12" fmla="*/ 802920 w 500"/>
                  <a:gd name="T13" fmla="*/ 425658 h 305"/>
                  <a:gd name="T14" fmla="*/ 763753 w 500"/>
                  <a:gd name="T15" fmla="*/ 362054 h 305"/>
                  <a:gd name="T16" fmla="*/ 722138 w 500"/>
                  <a:gd name="T17" fmla="*/ 357161 h 305"/>
                  <a:gd name="T18" fmla="*/ 697659 w 500"/>
                  <a:gd name="T19" fmla="*/ 269094 h 305"/>
                  <a:gd name="T20" fmla="*/ 607086 w 500"/>
                  <a:gd name="T21" fmla="*/ 249524 h 305"/>
                  <a:gd name="T22" fmla="*/ 518960 w 500"/>
                  <a:gd name="T23" fmla="*/ 215275 h 305"/>
                  <a:gd name="T24" fmla="*/ 433283 w 500"/>
                  <a:gd name="T25" fmla="*/ 139440 h 305"/>
                  <a:gd name="T26" fmla="*/ 386772 w 500"/>
                  <a:gd name="T27" fmla="*/ 146779 h 305"/>
                  <a:gd name="T28" fmla="*/ 320678 w 500"/>
                  <a:gd name="T29" fmla="*/ 171242 h 305"/>
                  <a:gd name="T30" fmla="*/ 215417 w 500"/>
                  <a:gd name="T31" fmla="*/ 63604 h 305"/>
                  <a:gd name="T32" fmla="*/ 149323 w 500"/>
                  <a:gd name="T33" fmla="*/ 34248 h 305"/>
                  <a:gd name="T34" fmla="*/ 9792 w 500"/>
                  <a:gd name="T35" fmla="*/ 97852 h 305"/>
                  <a:gd name="T36" fmla="*/ 29375 w 500"/>
                  <a:gd name="T37" fmla="*/ 222614 h 305"/>
                  <a:gd name="T38" fmla="*/ 22031 w 500"/>
                  <a:gd name="T39" fmla="*/ 298450 h 305"/>
                  <a:gd name="T40" fmla="*/ 22031 w 500"/>
                  <a:gd name="T41" fmla="*/ 393856 h 305"/>
                  <a:gd name="T42" fmla="*/ 53854 w 500"/>
                  <a:gd name="T43" fmla="*/ 423212 h 305"/>
                  <a:gd name="T44" fmla="*/ 144428 w 500"/>
                  <a:gd name="T45" fmla="*/ 442782 h 305"/>
                  <a:gd name="T46" fmla="*/ 181147 w 500"/>
                  <a:gd name="T47" fmla="*/ 432997 h 305"/>
                  <a:gd name="T48" fmla="*/ 259480 w 500"/>
                  <a:gd name="T49" fmla="*/ 432997 h 305"/>
                  <a:gd name="T50" fmla="*/ 303543 w 500"/>
                  <a:gd name="T51" fmla="*/ 376732 h 305"/>
                  <a:gd name="T52" fmla="*/ 386772 w 500"/>
                  <a:gd name="T53" fmla="*/ 406088 h 305"/>
                  <a:gd name="T54" fmla="*/ 455314 w 500"/>
                  <a:gd name="T55" fmla="*/ 474584 h 305"/>
                  <a:gd name="T56" fmla="*/ 572815 w 500"/>
                  <a:gd name="T57" fmla="*/ 503940 h 305"/>
                  <a:gd name="T58" fmla="*/ 700107 w 500"/>
                  <a:gd name="T59" fmla="*/ 572437 h 305"/>
                  <a:gd name="T60" fmla="*/ 780888 w 500"/>
                  <a:gd name="T61" fmla="*/ 577330 h 305"/>
                  <a:gd name="T62" fmla="*/ 871462 w 500"/>
                  <a:gd name="T63" fmla="*/ 601793 h 305"/>
                  <a:gd name="T64" fmla="*/ 944899 w 500"/>
                  <a:gd name="T65" fmla="*/ 680075 h 305"/>
                  <a:gd name="T66" fmla="*/ 1028129 w 500"/>
                  <a:gd name="T67" fmla="*/ 746125 h 305"/>
                  <a:gd name="T68" fmla="*/ 1155421 w 500"/>
                  <a:gd name="T69" fmla="*/ 638487 h 3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0" h="305">
                    <a:moveTo>
                      <a:pt x="472" y="261"/>
                    </a:moveTo>
                    <a:cubicBezTo>
                      <a:pt x="468" y="250"/>
                      <a:pt x="456" y="257"/>
                      <a:pt x="453" y="257"/>
                    </a:cubicBezTo>
                    <a:cubicBezTo>
                      <a:pt x="450" y="257"/>
                      <a:pt x="451" y="251"/>
                      <a:pt x="447" y="251"/>
                    </a:cubicBezTo>
                    <a:cubicBezTo>
                      <a:pt x="443" y="251"/>
                      <a:pt x="438" y="254"/>
                      <a:pt x="436" y="248"/>
                    </a:cubicBezTo>
                    <a:cubicBezTo>
                      <a:pt x="435" y="242"/>
                      <a:pt x="430" y="236"/>
                      <a:pt x="424" y="237"/>
                    </a:cubicBezTo>
                    <a:cubicBezTo>
                      <a:pt x="418" y="238"/>
                      <a:pt x="420" y="240"/>
                      <a:pt x="416" y="238"/>
                    </a:cubicBezTo>
                    <a:cubicBezTo>
                      <a:pt x="412" y="236"/>
                      <a:pt x="414" y="230"/>
                      <a:pt x="410" y="230"/>
                    </a:cubicBezTo>
                    <a:cubicBezTo>
                      <a:pt x="406" y="231"/>
                      <a:pt x="406" y="238"/>
                      <a:pt x="402" y="237"/>
                    </a:cubicBezTo>
                    <a:cubicBezTo>
                      <a:pt x="397" y="236"/>
                      <a:pt x="385" y="238"/>
                      <a:pt x="382" y="235"/>
                    </a:cubicBezTo>
                    <a:cubicBezTo>
                      <a:pt x="380" y="232"/>
                      <a:pt x="378" y="226"/>
                      <a:pt x="374" y="224"/>
                    </a:cubicBezTo>
                    <a:cubicBezTo>
                      <a:pt x="369" y="222"/>
                      <a:pt x="377" y="217"/>
                      <a:pt x="378" y="212"/>
                    </a:cubicBezTo>
                    <a:cubicBezTo>
                      <a:pt x="378" y="208"/>
                      <a:pt x="366" y="205"/>
                      <a:pt x="368" y="202"/>
                    </a:cubicBezTo>
                    <a:cubicBezTo>
                      <a:pt x="371" y="200"/>
                      <a:pt x="371" y="190"/>
                      <a:pt x="364" y="186"/>
                    </a:cubicBezTo>
                    <a:cubicBezTo>
                      <a:pt x="358" y="182"/>
                      <a:pt x="334" y="185"/>
                      <a:pt x="328" y="174"/>
                    </a:cubicBezTo>
                    <a:cubicBezTo>
                      <a:pt x="323" y="162"/>
                      <a:pt x="329" y="151"/>
                      <a:pt x="326" y="146"/>
                    </a:cubicBezTo>
                    <a:cubicBezTo>
                      <a:pt x="322" y="142"/>
                      <a:pt x="317" y="150"/>
                      <a:pt x="312" y="148"/>
                    </a:cubicBezTo>
                    <a:cubicBezTo>
                      <a:pt x="308" y="146"/>
                      <a:pt x="316" y="138"/>
                      <a:pt x="312" y="138"/>
                    </a:cubicBezTo>
                    <a:cubicBezTo>
                      <a:pt x="308" y="138"/>
                      <a:pt x="304" y="151"/>
                      <a:pt x="295" y="146"/>
                    </a:cubicBezTo>
                    <a:cubicBezTo>
                      <a:pt x="286" y="142"/>
                      <a:pt x="288" y="133"/>
                      <a:pt x="291" y="127"/>
                    </a:cubicBezTo>
                    <a:cubicBezTo>
                      <a:pt x="294" y="121"/>
                      <a:pt x="285" y="116"/>
                      <a:pt x="285" y="110"/>
                    </a:cubicBezTo>
                    <a:cubicBezTo>
                      <a:pt x="285" y="105"/>
                      <a:pt x="278" y="101"/>
                      <a:pt x="274" y="102"/>
                    </a:cubicBezTo>
                    <a:cubicBezTo>
                      <a:pt x="269" y="102"/>
                      <a:pt x="255" y="108"/>
                      <a:pt x="248" y="102"/>
                    </a:cubicBezTo>
                    <a:cubicBezTo>
                      <a:pt x="240" y="96"/>
                      <a:pt x="237" y="89"/>
                      <a:pt x="230" y="85"/>
                    </a:cubicBezTo>
                    <a:cubicBezTo>
                      <a:pt x="222" y="81"/>
                      <a:pt x="222" y="89"/>
                      <a:pt x="212" y="88"/>
                    </a:cubicBezTo>
                    <a:cubicBezTo>
                      <a:pt x="201" y="86"/>
                      <a:pt x="193" y="83"/>
                      <a:pt x="191" y="78"/>
                    </a:cubicBezTo>
                    <a:cubicBezTo>
                      <a:pt x="189" y="72"/>
                      <a:pt x="182" y="58"/>
                      <a:pt x="177" y="57"/>
                    </a:cubicBezTo>
                    <a:cubicBezTo>
                      <a:pt x="172" y="56"/>
                      <a:pt x="174" y="61"/>
                      <a:pt x="170" y="62"/>
                    </a:cubicBezTo>
                    <a:cubicBezTo>
                      <a:pt x="168" y="62"/>
                      <a:pt x="163" y="61"/>
                      <a:pt x="158" y="60"/>
                    </a:cubicBezTo>
                    <a:cubicBezTo>
                      <a:pt x="156" y="64"/>
                      <a:pt x="148" y="63"/>
                      <a:pt x="145" y="64"/>
                    </a:cubicBezTo>
                    <a:cubicBezTo>
                      <a:pt x="142" y="65"/>
                      <a:pt x="139" y="70"/>
                      <a:pt x="131" y="70"/>
                    </a:cubicBezTo>
                    <a:cubicBezTo>
                      <a:pt x="123" y="70"/>
                      <a:pt x="106" y="65"/>
                      <a:pt x="94" y="59"/>
                    </a:cubicBezTo>
                    <a:cubicBezTo>
                      <a:pt x="82" y="53"/>
                      <a:pt x="86" y="30"/>
                      <a:pt x="88" y="26"/>
                    </a:cubicBezTo>
                    <a:cubicBezTo>
                      <a:pt x="90" y="21"/>
                      <a:pt x="81" y="0"/>
                      <a:pt x="75" y="0"/>
                    </a:cubicBezTo>
                    <a:cubicBezTo>
                      <a:pt x="69" y="0"/>
                      <a:pt x="64" y="11"/>
                      <a:pt x="61" y="14"/>
                    </a:cubicBezTo>
                    <a:cubicBezTo>
                      <a:pt x="58" y="16"/>
                      <a:pt x="44" y="15"/>
                      <a:pt x="38" y="18"/>
                    </a:cubicBezTo>
                    <a:cubicBezTo>
                      <a:pt x="31" y="22"/>
                      <a:pt x="6" y="32"/>
                      <a:pt x="4" y="40"/>
                    </a:cubicBezTo>
                    <a:cubicBezTo>
                      <a:pt x="3" y="47"/>
                      <a:pt x="4" y="52"/>
                      <a:pt x="4" y="64"/>
                    </a:cubicBezTo>
                    <a:cubicBezTo>
                      <a:pt x="4" y="75"/>
                      <a:pt x="14" y="84"/>
                      <a:pt x="12" y="91"/>
                    </a:cubicBezTo>
                    <a:cubicBezTo>
                      <a:pt x="11" y="98"/>
                      <a:pt x="13" y="100"/>
                      <a:pt x="16" y="108"/>
                    </a:cubicBezTo>
                    <a:cubicBezTo>
                      <a:pt x="20" y="116"/>
                      <a:pt x="14" y="118"/>
                      <a:pt x="9" y="122"/>
                    </a:cubicBezTo>
                    <a:cubicBezTo>
                      <a:pt x="4" y="126"/>
                      <a:pt x="0" y="136"/>
                      <a:pt x="5" y="144"/>
                    </a:cubicBezTo>
                    <a:cubicBezTo>
                      <a:pt x="7" y="147"/>
                      <a:pt x="8" y="153"/>
                      <a:pt x="9" y="161"/>
                    </a:cubicBezTo>
                    <a:cubicBezTo>
                      <a:pt x="9" y="161"/>
                      <a:pt x="9" y="161"/>
                      <a:pt x="9" y="161"/>
                    </a:cubicBezTo>
                    <a:cubicBezTo>
                      <a:pt x="14" y="164"/>
                      <a:pt x="15" y="173"/>
                      <a:pt x="22" y="173"/>
                    </a:cubicBezTo>
                    <a:cubicBezTo>
                      <a:pt x="28" y="173"/>
                      <a:pt x="30" y="178"/>
                      <a:pt x="39" y="180"/>
                    </a:cubicBezTo>
                    <a:cubicBezTo>
                      <a:pt x="48" y="182"/>
                      <a:pt x="59" y="181"/>
                      <a:pt x="59" y="181"/>
                    </a:cubicBezTo>
                    <a:cubicBezTo>
                      <a:pt x="59" y="181"/>
                      <a:pt x="62" y="173"/>
                      <a:pt x="65" y="174"/>
                    </a:cubicBezTo>
                    <a:cubicBezTo>
                      <a:pt x="68" y="174"/>
                      <a:pt x="67" y="177"/>
                      <a:pt x="74" y="177"/>
                    </a:cubicBezTo>
                    <a:cubicBezTo>
                      <a:pt x="82" y="177"/>
                      <a:pt x="81" y="182"/>
                      <a:pt x="87" y="180"/>
                    </a:cubicBezTo>
                    <a:cubicBezTo>
                      <a:pt x="93" y="179"/>
                      <a:pt x="106" y="179"/>
                      <a:pt x="106" y="177"/>
                    </a:cubicBezTo>
                    <a:cubicBezTo>
                      <a:pt x="107" y="175"/>
                      <a:pt x="100" y="157"/>
                      <a:pt x="108" y="157"/>
                    </a:cubicBezTo>
                    <a:cubicBezTo>
                      <a:pt x="117" y="157"/>
                      <a:pt x="122" y="158"/>
                      <a:pt x="124" y="154"/>
                    </a:cubicBezTo>
                    <a:cubicBezTo>
                      <a:pt x="127" y="151"/>
                      <a:pt x="144" y="162"/>
                      <a:pt x="149" y="162"/>
                    </a:cubicBezTo>
                    <a:cubicBezTo>
                      <a:pt x="154" y="161"/>
                      <a:pt x="152" y="167"/>
                      <a:pt x="158" y="166"/>
                    </a:cubicBezTo>
                    <a:cubicBezTo>
                      <a:pt x="164" y="166"/>
                      <a:pt x="167" y="168"/>
                      <a:pt x="172" y="176"/>
                    </a:cubicBezTo>
                    <a:cubicBezTo>
                      <a:pt x="176" y="183"/>
                      <a:pt x="180" y="192"/>
                      <a:pt x="186" y="194"/>
                    </a:cubicBezTo>
                    <a:cubicBezTo>
                      <a:pt x="191" y="195"/>
                      <a:pt x="196" y="211"/>
                      <a:pt x="210" y="211"/>
                    </a:cubicBezTo>
                    <a:cubicBezTo>
                      <a:pt x="225" y="211"/>
                      <a:pt x="228" y="204"/>
                      <a:pt x="234" y="206"/>
                    </a:cubicBezTo>
                    <a:cubicBezTo>
                      <a:pt x="241" y="209"/>
                      <a:pt x="257" y="226"/>
                      <a:pt x="264" y="227"/>
                    </a:cubicBezTo>
                    <a:cubicBezTo>
                      <a:pt x="272" y="228"/>
                      <a:pt x="279" y="237"/>
                      <a:pt x="286" y="234"/>
                    </a:cubicBezTo>
                    <a:cubicBezTo>
                      <a:pt x="292" y="232"/>
                      <a:pt x="287" y="219"/>
                      <a:pt x="296" y="219"/>
                    </a:cubicBezTo>
                    <a:cubicBezTo>
                      <a:pt x="304" y="219"/>
                      <a:pt x="314" y="236"/>
                      <a:pt x="319" y="236"/>
                    </a:cubicBezTo>
                    <a:cubicBezTo>
                      <a:pt x="324" y="237"/>
                      <a:pt x="334" y="250"/>
                      <a:pt x="342" y="250"/>
                    </a:cubicBezTo>
                    <a:cubicBezTo>
                      <a:pt x="351" y="250"/>
                      <a:pt x="354" y="245"/>
                      <a:pt x="356" y="246"/>
                    </a:cubicBezTo>
                    <a:cubicBezTo>
                      <a:pt x="359" y="246"/>
                      <a:pt x="366" y="258"/>
                      <a:pt x="368" y="266"/>
                    </a:cubicBezTo>
                    <a:cubicBezTo>
                      <a:pt x="370" y="275"/>
                      <a:pt x="382" y="273"/>
                      <a:pt x="386" y="278"/>
                    </a:cubicBezTo>
                    <a:cubicBezTo>
                      <a:pt x="391" y="282"/>
                      <a:pt x="402" y="296"/>
                      <a:pt x="411" y="296"/>
                    </a:cubicBezTo>
                    <a:cubicBezTo>
                      <a:pt x="415" y="296"/>
                      <a:pt x="418" y="300"/>
                      <a:pt x="420" y="305"/>
                    </a:cubicBezTo>
                    <a:cubicBezTo>
                      <a:pt x="500" y="277"/>
                      <a:pt x="500" y="277"/>
                      <a:pt x="500" y="277"/>
                    </a:cubicBezTo>
                    <a:cubicBezTo>
                      <a:pt x="490" y="274"/>
                      <a:pt x="475" y="269"/>
                      <a:pt x="472" y="261"/>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59" name="Freeform 57"/>
              <p:cNvSpPr>
                <a:spLocks/>
              </p:cNvSpPr>
              <p:nvPr/>
            </p:nvSpPr>
            <p:spPr bwMode="auto">
              <a:xfrm>
                <a:off x="2520763" y="1419225"/>
                <a:ext cx="571500" cy="908050"/>
              </a:xfrm>
              <a:custGeom>
                <a:avLst/>
                <a:gdLst>
                  <a:gd name="T0" fmla="*/ 39077 w 234"/>
                  <a:gd name="T1" fmla="*/ 626579 h 371"/>
                  <a:gd name="T2" fmla="*/ 83038 w 234"/>
                  <a:gd name="T3" fmla="*/ 643712 h 371"/>
                  <a:gd name="T4" fmla="*/ 117231 w 234"/>
                  <a:gd name="T5" fmla="*/ 660845 h 371"/>
                  <a:gd name="T6" fmla="*/ 156308 w 234"/>
                  <a:gd name="T7" fmla="*/ 631474 h 371"/>
                  <a:gd name="T8" fmla="*/ 224692 w 234"/>
                  <a:gd name="T9" fmla="*/ 631474 h 371"/>
                  <a:gd name="T10" fmla="*/ 251558 w 234"/>
                  <a:gd name="T11" fmla="*/ 675530 h 371"/>
                  <a:gd name="T12" fmla="*/ 268654 w 234"/>
                  <a:gd name="T13" fmla="*/ 751405 h 371"/>
                  <a:gd name="T14" fmla="*/ 283308 w 234"/>
                  <a:gd name="T15" fmla="*/ 805252 h 371"/>
                  <a:gd name="T16" fmla="*/ 278423 w 234"/>
                  <a:gd name="T17" fmla="*/ 846861 h 371"/>
                  <a:gd name="T18" fmla="*/ 322385 w 234"/>
                  <a:gd name="T19" fmla="*/ 868889 h 371"/>
                  <a:gd name="T20" fmla="*/ 378558 w 234"/>
                  <a:gd name="T21" fmla="*/ 871336 h 371"/>
                  <a:gd name="T22" fmla="*/ 398096 w 234"/>
                  <a:gd name="T23" fmla="*/ 900707 h 371"/>
                  <a:gd name="T24" fmla="*/ 468923 w 234"/>
                  <a:gd name="T25" fmla="*/ 900707 h 371"/>
                  <a:gd name="T26" fmla="*/ 503115 w 234"/>
                  <a:gd name="T27" fmla="*/ 863994 h 371"/>
                  <a:gd name="T28" fmla="*/ 532423 w 234"/>
                  <a:gd name="T29" fmla="*/ 844413 h 371"/>
                  <a:gd name="T30" fmla="*/ 559288 w 234"/>
                  <a:gd name="T31" fmla="*/ 846861 h 371"/>
                  <a:gd name="T32" fmla="*/ 571500 w 234"/>
                  <a:gd name="T33" fmla="*/ 834623 h 371"/>
                  <a:gd name="T34" fmla="*/ 554404 w 234"/>
                  <a:gd name="T35" fmla="*/ 810147 h 371"/>
                  <a:gd name="T36" fmla="*/ 539750 w 234"/>
                  <a:gd name="T37" fmla="*/ 739167 h 371"/>
                  <a:gd name="T38" fmla="*/ 512885 w 234"/>
                  <a:gd name="T39" fmla="*/ 712244 h 371"/>
                  <a:gd name="T40" fmla="*/ 429846 w 234"/>
                  <a:gd name="T41" fmla="*/ 682873 h 371"/>
                  <a:gd name="T42" fmla="*/ 427404 w 234"/>
                  <a:gd name="T43" fmla="*/ 572732 h 371"/>
                  <a:gd name="T44" fmla="*/ 424962 w 234"/>
                  <a:gd name="T45" fmla="*/ 504200 h 371"/>
                  <a:gd name="T46" fmla="*/ 454269 w 234"/>
                  <a:gd name="T47" fmla="*/ 469934 h 371"/>
                  <a:gd name="T48" fmla="*/ 473808 w 234"/>
                  <a:gd name="T49" fmla="*/ 445458 h 371"/>
                  <a:gd name="T50" fmla="*/ 459154 w 234"/>
                  <a:gd name="T51" fmla="*/ 376926 h 371"/>
                  <a:gd name="T52" fmla="*/ 439615 w 234"/>
                  <a:gd name="T53" fmla="*/ 332870 h 371"/>
                  <a:gd name="T54" fmla="*/ 354135 w 234"/>
                  <a:gd name="T55" fmla="*/ 239862 h 371"/>
                  <a:gd name="T56" fmla="*/ 322385 w 234"/>
                  <a:gd name="T57" fmla="*/ 102798 h 371"/>
                  <a:gd name="T58" fmla="*/ 300404 w 234"/>
                  <a:gd name="T59" fmla="*/ 61189 h 371"/>
                  <a:gd name="T60" fmla="*/ 251558 w 234"/>
                  <a:gd name="T61" fmla="*/ 73427 h 371"/>
                  <a:gd name="T62" fmla="*/ 224692 w 234"/>
                  <a:gd name="T63" fmla="*/ 7343 h 371"/>
                  <a:gd name="T64" fmla="*/ 156308 w 234"/>
                  <a:gd name="T65" fmla="*/ 53847 h 371"/>
                  <a:gd name="T66" fmla="*/ 95250 w 234"/>
                  <a:gd name="T67" fmla="*/ 46504 h 371"/>
                  <a:gd name="T68" fmla="*/ 75712 w 234"/>
                  <a:gd name="T69" fmla="*/ 85665 h 371"/>
                  <a:gd name="T70" fmla="*/ 73269 w 234"/>
                  <a:gd name="T71" fmla="*/ 208044 h 371"/>
                  <a:gd name="T72" fmla="*/ 34192 w 234"/>
                  <a:gd name="T73" fmla="*/ 256995 h 371"/>
                  <a:gd name="T74" fmla="*/ 46404 w 234"/>
                  <a:gd name="T75" fmla="*/ 313289 h 371"/>
                  <a:gd name="T76" fmla="*/ 58615 w 234"/>
                  <a:gd name="T77" fmla="*/ 364689 h 371"/>
                  <a:gd name="T78" fmla="*/ 102577 w 234"/>
                  <a:gd name="T79" fmla="*/ 320632 h 371"/>
                  <a:gd name="T80" fmla="*/ 78154 w 234"/>
                  <a:gd name="T81" fmla="*/ 401402 h 371"/>
                  <a:gd name="T82" fmla="*/ 107462 w 234"/>
                  <a:gd name="T83" fmla="*/ 460144 h 371"/>
                  <a:gd name="T84" fmla="*/ 107462 w 234"/>
                  <a:gd name="T85" fmla="*/ 518886 h 371"/>
                  <a:gd name="T86" fmla="*/ 75712 w 234"/>
                  <a:gd name="T87" fmla="*/ 584970 h 371"/>
                  <a:gd name="T88" fmla="*/ 2442 w 234"/>
                  <a:gd name="T89" fmla="*/ 587418 h 371"/>
                  <a:gd name="T90" fmla="*/ 0 w 234"/>
                  <a:gd name="T91" fmla="*/ 587418 h 371"/>
                  <a:gd name="T92" fmla="*/ 39077 w 234"/>
                  <a:gd name="T93" fmla="*/ 626579 h 37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4" h="371">
                    <a:moveTo>
                      <a:pt x="16" y="256"/>
                    </a:moveTo>
                    <a:cubicBezTo>
                      <a:pt x="22" y="265"/>
                      <a:pt x="24" y="262"/>
                      <a:pt x="34" y="263"/>
                    </a:cubicBezTo>
                    <a:cubicBezTo>
                      <a:pt x="43" y="264"/>
                      <a:pt x="40" y="267"/>
                      <a:pt x="48" y="270"/>
                    </a:cubicBezTo>
                    <a:cubicBezTo>
                      <a:pt x="55" y="272"/>
                      <a:pt x="58" y="258"/>
                      <a:pt x="64" y="258"/>
                    </a:cubicBezTo>
                    <a:cubicBezTo>
                      <a:pt x="69" y="258"/>
                      <a:pt x="84" y="258"/>
                      <a:pt x="92" y="258"/>
                    </a:cubicBezTo>
                    <a:cubicBezTo>
                      <a:pt x="100" y="258"/>
                      <a:pt x="94" y="272"/>
                      <a:pt x="103" y="276"/>
                    </a:cubicBezTo>
                    <a:cubicBezTo>
                      <a:pt x="112" y="281"/>
                      <a:pt x="114" y="300"/>
                      <a:pt x="110" y="307"/>
                    </a:cubicBezTo>
                    <a:cubicBezTo>
                      <a:pt x="106" y="314"/>
                      <a:pt x="112" y="322"/>
                      <a:pt x="116" y="329"/>
                    </a:cubicBezTo>
                    <a:cubicBezTo>
                      <a:pt x="120" y="336"/>
                      <a:pt x="111" y="337"/>
                      <a:pt x="114" y="346"/>
                    </a:cubicBezTo>
                    <a:cubicBezTo>
                      <a:pt x="116" y="356"/>
                      <a:pt x="125" y="351"/>
                      <a:pt x="132" y="355"/>
                    </a:cubicBezTo>
                    <a:cubicBezTo>
                      <a:pt x="140" y="359"/>
                      <a:pt x="146" y="356"/>
                      <a:pt x="155" y="356"/>
                    </a:cubicBezTo>
                    <a:cubicBezTo>
                      <a:pt x="164" y="357"/>
                      <a:pt x="158" y="366"/>
                      <a:pt x="163" y="368"/>
                    </a:cubicBezTo>
                    <a:cubicBezTo>
                      <a:pt x="168" y="370"/>
                      <a:pt x="188" y="371"/>
                      <a:pt x="192" y="368"/>
                    </a:cubicBezTo>
                    <a:cubicBezTo>
                      <a:pt x="196" y="364"/>
                      <a:pt x="202" y="353"/>
                      <a:pt x="206" y="353"/>
                    </a:cubicBezTo>
                    <a:cubicBezTo>
                      <a:pt x="209" y="353"/>
                      <a:pt x="213" y="345"/>
                      <a:pt x="218" y="345"/>
                    </a:cubicBezTo>
                    <a:cubicBezTo>
                      <a:pt x="222" y="345"/>
                      <a:pt x="224" y="348"/>
                      <a:pt x="229" y="346"/>
                    </a:cubicBezTo>
                    <a:cubicBezTo>
                      <a:pt x="230" y="346"/>
                      <a:pt x="232" y="344"/>
                      <a:pt x="234" y="341"/>
                    </a:cubicBezTo>
                    <a:cubicBezTo>
                      <a:pt x="231" y="338"/>
                      <a:pt x="229" y="335"/>
                      <a:pt x="227" y="331"/>
                    </a:cubicBezTo>
                    <a:cubicBezTo>
                      <a:pt x="218" y="314"/>
                      <a:pt x="220" y="311"/>
                      <a:pt x="221" y="302"/>
                    </a:cubicBezTo>
                    <a:cubicBezTo>
                      <a:pt x="222" y="294"/>
                      <a:pt x="217" y="291"/>
                      <a:pt x="210" y="291"/>
                    </a:cubicBezTo>
                    <a:cubicBezTo>
                      <a:pt x="204" y="291"/>
                      <a:pt x="182" y="292"/>
                      <a:pt x="176" y="279"/>
                    </a:cubicBezTo>
                    <a:cubicBezTo>
                      <a:pt x="169" y="266"/>
                      <a:pt x="175" y="244"/>
                      <a:pt x="175" y="234"/>
                    </a:cubicBezTo>
                    <a:cubicBezTo>
                      <a:pt x="175" y="224"/>
                      <a:pt x="170" y="212"/>
                      <a:pt x="174" y="206"/>
                    </a:cubicBezTo>
                    <a:cubicBezTo>
                      <a:pt x="179" y="200"/>
                      <a:pt x="180" y="194"/>
                      <a:pt x="186" y="192"/>
                    </a:cubicBezTo>
                    <a:cubicBezTo>
                      <a:pt x="191" y="190"/>
                      <a:pt x="196" y="191"/>
                      <a:pt x="194" y="182"/>
                    </a:cubicBezTo>
                    <a:cubicBezTo>
                      <a:pt x="193" y="172"/>
                      <a:pt x="184" y="162"/>
                      <a:pt x="188" y="154"/>
                    </a:cubicBezTo>
                    <a:cubicBezTo>
                      <a:pt x="192" y="147"/>
                      <a:pt x="188" y="141"/>
                      <a:pt x="180" y="136"/>
                    </a:cubicBezTo>
                    <a:cubicBezTo>
                      <a:pt x="172" y="132"/>
                      <a:pt x="150" y="109"/>
                      <a:pt x="145" y="98"/>
                    </a:cubicBezTo>
                    <a:cubicBezTo>
                      <a:pt x="140" y="88"/>
                      <a:pt x="134" y="50"/>
                      <a:pt x="132" y="42"/>
                    </a:cubicBezTo>
                    <a:cubicBezTo>
                      <a:pt x="130" y="33"/>
                      <a:pt x="134" y="28"/>
                      <a:pt x="123" y="25"/>
                    </a:cubicBezTo>
                    <a:cubicBezTo>
                      <a:pt x="112" y="22"/>
                      <a:pt x="109" y="41"/>
                      <a:pt x="103" y="30"/>
                    </a:cubicBezTo>
                    <a:cubicBezTo>
                      <a:pt x="97" y="18"/>
                      <a:pt x="98" y="0"/>
                      <a:pt x="92" y="3"/>
                    </a:cubicBezTo>
                    <a:cubicBezTo>
                      <a:pt x="85" y="6"/>
                      <a:pt x="68" y="22"/>
                      <a:pt x="64" y="22"/>
                    </a:cubicBezTo>
                    <a:cubicBezTo>
                      <a:pt x="61" y="22"/>
                      <a:pt x="45" y="22"/>
                      <a:pt x="39" y="19"/>
                    </a:cubicBezTo>
                    <a:cubicBezTo>
                      <a:pt x="33" y="26"/>
                      <a:pt x="32" y="31"/>
                      <a:pt x="31" y="35"/>
                    </a:cubicBezTo>
                    <a:cubicBezTo>
                      <a:pt x="29" y="41"/>
                      <a:pt x="30" y="70"/>
                      <a:pt x="30" y="85"/>
                    </a:cubicBezTo>
                    <a:cubicBezTo>
                      <a:pt x="30" y="100"/>
                      <a:pt x="20" y="100"/>
                      <a:pt x="14" y="105"/>
                    </a:cubicBezTo>
                    <a:cubicBezTo>
                      <a:pt x="9" y="110"/>
                      <a:pt x="16" y="122"/>
                      <a:pt x="19" y="128"/>
                    </a:cubicBezTo>
                    <a:cubicBezTo>
                      <a:pt x="22" y="133"/>
                      <a:pt x="15" y="141"/>
                      <a:pt x="24" y="149"/>
                    </a:cubicBezTo>
                    <a:cubicBezTo>
                      <a:pt x="32" y="157"/>
                      <a:pt x="32" y="128"/>
                      <a:pt x="42" y="131"/>
                    </a:cubicBezTo>
                    <a:cubicBezTo>
                      <a:pt x="52" y="134"/>
                      <a:pt x="38" y="159"/>
                      <a:pt x="32" y="164"/>
                    </a:cubicBezTo>
                    <a:cubicBezTo>
                      <a:pt x="27" y="168"/>
                      <a:pt x="38" y="176"/>
                      <a:pt x="44" y="188"/>
                    </a:cubicBezTo>
                    <a:cubicBezTo>
                      <a:pt x="49" y="201"/>
                      <a:pt x="48" y="209"/>
                      <a:pt x="44" y="212"/>
                    </a:cubicBezTo>
                    <a:cubicBezTo>
                      <a:pt x="40" y="216"/>
                      <a:pt x="36" y="234"/>
                      <a:pt x="31" y="239"/>
                    </a:cubicBezTo>
                    <a:cubicBezTo>
                      <a:pt x="26" y="244"/>
                      <a:pt x="8" y="240"/>
                      <a:pt x="1" y="240"/>
                    </a:cubicBezTo>
                    <a:cubicBezTo>
                      <a:pt x="1" y="240"/>
                      <a:pt x="0" y="240"/>
                      <a:pt x="0" y="240"/>
                    </a:cubicBezTo>
                    <a:cubicBezTo>
                      <a:pt x="4" y="247"/>
                      <a:pt x="13" y="252"/>
                      <a:pt x="16" y="256"/>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0" name="Freeform 59"/>
              <p:cNvSpPr>
                <a:spLocks/>
              </p:cNvSpPr>
              <p:nvPr/>
            </p:nvSpPr>
            <p:spPr bwMode="auto">
              <a:xfrm>
                <a:off x="2711263" y="2522538"/>
                <a:ext cx="1211263" cy="773112"/>
              </a:xfrm>
              <a:custGeom>
                <a:avLst/>
                <a:gdLst>
                  <a:gd name="T0" fmla="*/ 1154982 w 495"/>
                  <a:gd name="T1" fmla="*/ 80736 h 316"/>
                  <a:gd name="T2" fmla="*/ 1123171 w 495"/>
                  <a:gd name="T3" fmla="*/ 51378 h 316"/>
                  <a:gd name="T4" fmla="*/ 1057102 w 495"/>
                  <a:gd name="T5" fmla="*/ 31805 h 316"/>
                  <a:gd name="T6" fmla="*/ 988586 w 495"/>
                  <a:gd name="T7" fmla="*/ 26912 h 316"/>
                  <a:gd name="T8" fmla="*/ 895601 w 495"/>
                  <a:gd name="T9" fmla="*/ 56271 h 316"/>
                  <a:gd name="T10" fmla="*/ 846661 w 495"/>
                  <a:gd name="T11" fmla="*/ 44038 h 316"/>
                  <a:gd name="T12" fmla="*/ 812403 w 495"/>
                  <a:gd name="T13" fmla="*/ 53824 h 316"/>
                  <a:gd name="T14" fmla="*/ 719417 w 495"/>
                  <a:gd name="T15" fmla="*/ 31805 h 316"/>
                  <a:gd name="T16" fmla="*/ 643560 w 495"/>
                  <a:gd name="T17" fmla="*/ 41592 h 316"/>
                  <a:gd name="T18" fmla="*/ 592173 w 495"/>
                  <a:gd name="T19" fmla="*/ 53824 h 316"/>
                  <a:gd name="T20" fmla="*/ 528551 w 495"/>
                  <a:gd name="T21" fmla="*/ 51378 h 316"/>
                  <a:gd name="T22" fmla="*/ 435565 w 495"/>
                  <a:gd name="T23" fmla="*/ 70950 h 316"/>
                  <a:gd name="T24" fmla="*/ 364602 w 495"/>
                  <a:gd name="T25" fmla="*/ 100309 h 316"/>
                  <a:gd name="T26" fmla="*/ 318109 w 495"/>
                  <a:gd name="T27" fmla="*/ 85630 h 316"/>
                  <a:gd name="T28" fmla="*/ 286299 w 495"/>
                  <a:gd name="T29" fmla="*/ 46485 h 316"/>
                  <a:gd name="T30" fmla="*/ 278958 w 495"/>
                  <a:gd name="T31" fmla="*/ 0 h 316"/>
                  <a:gd name="T32" fmla="*/ 264276 w 495"/>
                  <a:gd name="T33" fmla="*/ 22019 h 316"/>
                  <a:gd name="T34" fmla="*/ 252041 w 495"/>
                  <a:gd name="T35" fmla="*/ 85630 h 316"/>
                  <a:gd name="T36" fmla="*/ 286299 w 495"/>
                  <a:gd name="T37" fmla="*/ 110095 h 316"/>
                  <a:gd name="T38" fmla="*/ 269170 w 495"/>
                  <a:gd name="T39" fmla="*/ 144347 h 316"/>
                  <a:gd name="T40" fmla="*/ 232465 w 495"/>
                  <a:gd name="T41" fmla="*/ 176152 h 316"/>
                  <a:gd name="T42" fmla="*/ 288746 w 495"/>
                  <a:gd name="T43" fmla="*/ 205511 h 316"/>
                  <a:gd name="T44" fmla="*/ 300981 w 495"/>
                  <a:gd name="T45" fmla="*/ 244656 h 316"/>
                  <a:gd name="T46" fmla="*/ 281405 w 495"/>
                  <a:gd name="T47" fmla="*/ 310713 h 316"/>
                  <a:gd name="T48" fmla="*/ 249594 w 495"/>
                  <a:gd name="T49" fmla="*/ 296034 h 316"/>
                  <a:gd name="T50" fmla="*/ 230018 w 495"/>
                  <a:gd name="T51" fmla="*/ 325392 h 316"/>
                  <a:gd name="T52" fmla="*/ 168843 w 495"/>
                  <a:gd name="T53" fmla="*/ 376770 h 316"/>
                  <a:gd name="T54" fmla="*/ 149267 w 495"/>
                  <a:gd name="T55" fmla="*/ 413469 h 316"/>
                  <a:gd name="T56" fmla="*/ 95433 w 495"/>
                  <a:gd name="T57" fmla="*/ 369431 h 316"/>
                  <a:gd name="T58" fmla="*/ 36705 w 495"/>
                  <a:gd name="T59" fmla="*/ 428148 h 316"/>
                  <a:gd name="T60" fmla="*/ 61175 w 495"/>
                  <a:gd name="T61" fmla="*/ 481972 h 316"/>
                  <a:gd name="T62" fmla="*/ 9788 w 495"/>
                  <a:gd name="T63" fmla="*/ 521117 h 316"/>
                  <a:gd name="T64" fmla="*/ 4894 w 495"/>
                  <a:gd name="T65" fmla="*/ 584728 h 316"/>
                  <a:gd name="T66" fmla="*/ 4894 w 495"/>
                  <a:gd name="T67" fmla="*/ 604300 h 316"/>
                  <a:gd name="T68" fmla="*/ 58728 w 495"/>
                  <a:gd name="T69" fmla="*/ 677697 h 316"/>
                  <a:gd name="T70" fmla="*/ 107668 w 495"/>
                  <a:gd name="T71" fmla="*/ 721735 h 316"/>
                  <a:gd name="T72" fmla="*/ 132138 w 495"/>
                  <a:gd name="T73" fmla="*/ 763327 h 316"/>
                  <a:gd name="T74" fmla="*/ 203101 w 495"/>
                  <a:gd name="T75" fmla="*/ 743754 h 316"/>
                  <a:gd name="T76" fmla="*/ 220230 w 495"/>
                  <a:gd name="T77" fmla="*/ 753541 h 316"/>
                  <a:gd name="T78" fmla="*/ 239806 w 495"/>
                  <a:gd name="T79" fmla="*/ 743754 h 316"/>
                  <a:gd name="T80" fmla="*/ 264276 w 495"/>
                  <a:gd name="T81" fmla="*/ 751094 h 316"/>
                  <a:gd name="T82" fmla="*/ 288746 w 495"/>
                  <a:gd name="T83" fmla="*/ 719289 h 316"/>
                  <a:gd name="T84" fmla="*/ 354814 w 495"/>
                  <a:gd name="T85" fmla="*/ 707056 h 316"/>
                  <a:gd name="T86" fmla="*/ 391519 w 495"/>
                  <a:gd name="T87" fmla="*/ 733968 h 316"/>
                  <a:gd name="T88" fmla="*/ 472270 w 495"/>
                  <a:gd name="T89" fmla="*/ 660571 h 316"/>
                  <a:gd name="T90" fmla="*/ 553021 w 495"/>
                  <a:gd name="T91" fmla="*/ 628766 h 316"/>
                  <a:gd name="T92" fmla="*/ 655795 w 495"/>
                  <a:gd name="T93" fmla="*/ 579835 h 316"/>
                  <a:gd name="T94" fmla="*/ 709629 w 495"/>
                  <a:gd name="T95" fmla="*/ 560262 h 316"/>
                  <a:gd name="T96" fmla="*/ 746334 w 495"/>
                  <a:gd name="T97" fmla="*/ 543136 h 316"/>
                  <a:gd name="T98" fmla="*/ 778145 w 495"/>
                  <a:gd name="T99" fmla="*/ 494205 h 316"/>
                  <a:gd name="T100" fmla="*/ 807509 w 495"/>
                  <a:gd name="T101" fmla="*/ 452614 h 316"/>
                  <a:gd name="T102" fmla="*/ 851555 w 495"/>
                  <a:gd name="T103" fmla="*/ 418362 h 316"/>
                  <a:gd name="T104" fmla="*/ 890707 w 495"/>
                  <a:gd name="T105" fmla="*/ 366984 h 316"/>
                  <a:gd name="T106" fmla="*/ 1010609 w 495"/>
                  <a:gd name="T107" fmla="*/ 296034 h 316"/>
                  <a:gd name="T108" fmla="*/ 1106042 w 495"/>
                  <a:gd name="T109" fmla="*/ 271568 h 316"/>
                  <a:gd name="T110" fmla="*/ 1164770 w 495"/>
                  <a:gd name="T111" fmla="*/ 203064 h 316"/>
                  <a:gd name="T112" fmla="*/ 1211263 w 495"/>
                  <a:gd name="T113" fmla="*/ 122328 h 316"/>
                  <a:gd name="T114" fmla="*/ 1154982 w 495"/>
                  <a:gd name="T115" fmla="*/ 80736 h 3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5" h="316">
                    <a:moveTo>
                      <a:pt x="472" y="33"/>
                    </a:moveTo>
                    <a:cubicBezTo>
                      <a:pt x="462" y="33"/>
                      <a:pt x="464" y="31"/>
                      <a:pt x="459" y="21"/>
                    </a:cubicBezTo>
                    <a:cubicBezTo>
                      <a:pt x="454" y="11"/>
                      <a:pt x="439" y="9"/>
                      <a:pt x="432" y="13"/>
                    </a:cubicBezTo>
                    <a:cubicBezTo>
                      <a:pt x="424" y="16"/>
                      <a:pt x="416" y="5"/>
                      <a:pt x="404" y="11"/>
                    </a:cubicBezTo>
                    <a:cubicBezTo>
                      <a:pt x="392" y="18"/>
                      <a:pt x="380" y="23"/>
                      <a:pt x="366" y="23"/>
                    </a:cubicBezTo>
                    <a:cubicBezTo>
                      <a:pt x="353" y="22"/>
                      <a:pt x="353" y="19"/>
                      <a:pt x="346" y="18"/>
                    </a:cubicBezTo>
                    <a:cubicBezTo>
                      <a:pt x="340" y="17"/>
                      <a:pt x="338" y="20"/>
                      <a:pt x="332" y="22"/>
                    </a:cubicBezTo>
                    <a:cubicBezTo>
                      <a:pt x="327" y="24"/>
                      <a:pt x="302" y="13"/>
                      <a:pt x="294" y="13"/>
                    </a:cubicBezTo>
                    <a:cubicBezTo>
                      <a:pt x="285" y="12"/>
                      <a:pt x="270" y="17"/>
                      <a:pt x="263" y="17"/>
                    </a:cubicBezTo>
                    <a:cubicBezTo>
                      <a:pt x="256" y="17"/>
                      <a:pt x="248" y="21"/>
                      <a:pt x="242" y="22"/>
                    </a:cubicBezTo>
                    <a:cubicBezTo>
                      <a:pt x="236" y="23"/>
                      <a:pt x="226" y="21"/>
                      <a:pt x="216" y="21"/>
                    </a:cubicBezTo>
                    <a:cubicBezTo>
                      <a:pt x="206" y="21"/>
                      <a:pt x="189" y="29"/>
                      <a:pt x="178" y="29"/>
                    </a:cubicBezTo>
                    <a:cubicBezTo>
                      <a:pt x="168" y="28"/>
                      <a:pt x="156" y="37"/>
                      <a:pt x="149" y="41"/>
                    </a:cubicBezTo>
                    <a:cubicBezTo>
                      <a:pt x="142" y="45"/>
                      <a:pt x="134" y="39"/>
                      <a:pt x="130" y="35"/>
                    </a:cubicBezTo>
                    <a:cubicBezTo>
                      <a:pt x="125" y="31"/>
                      <a:pt x="122" y="25"/>
                      <a:pt x="117" y="19"/>
                    </a:cubicBezTo>
                    <a:cubicBezTo>
                      <a:pt x="115" y="16"/>
                      <a:pt x="114" y="9"/>
                      <a:pt x="114" y="0"/>
                    </a:cubicBezTo>
                    <a:cubicBezTo>
                      <a:pt x="111" y="3"/>
                      <a:pt x="109" y="6"/>
                      <a:pt x="108" y="9"/>
                    </a:cubicBezTo>
                    <a:cubicBezTo>
                      <a:pt x="103" y="16"/>
                      <a:pt x="106" y="29"/>
                      <a:pt x="103" y="35"/>
                    </a:cubicBezTo>
                    <a:cubicBezTo>
                      <a:pt x="100" y="40"/>
                      <a:pt x="118" y="40"/>
                      <a:pt x="117" y="45"/>
                    </a:cubicBezTo>
                    <a:cubicBezTo>
                      <a:pt x="116" y="51"/>
                      <a:pt x="112" y="51"/>
                      <a:pt x="110" y="59"/>
                    </a:cubicBezTo>
                    <a:cubicBezTo>
                      <a:pt x="109" y="67"/>
                      <a:pt x="100" y="67"/>
                      <a:pt x="95" y="72"/>
                    </a:cubicBezTo>
                    <a:cubicBezTo>
                      <a:pt x="90" y="77"/>
                      <a:pt x="114" y="81"/>
                      <a:pt x="118" y="84"/>
                    </a:cubicBezTo>
                    <a:cubicBezTo>
                      <a:pt x="122" y="87"/>
                      <a:pt x="126" y="94"/>
                      <a:pt x="123" y="100"/>
                    </a:cubicBezTo>
                    <a:cubicBezTo>
                      <a:pt x="120" y="106"/>
                      <a:pt x="120" y="123"/>
                      <a:pt x="115" y="127"/>
                    </a:cubicBezTo>
                    <a:cubicBezTo>
                      <a:pt x="110" y="131"/>
                      <a:pt x="108" y="120"/>
                      <a:pt x="102" y="121"/>
                    </a:cubicBezTo>
                    <a:cubicBezTo>
                      <a:pt x="96" y="121"/>
                      <a:pt x="98" y="126"/>
                      <a:pt x="94" y="133"/>
                    </a:cubicBezTo>
                    <a:cubicBezTo>
                      <a:pt x="90" y="139"/>
                      <a:pt x="81" y="146"/>
                      <a:pt x="69" y="154"/>
                    </a:cubicBezTo>
                    <a:cubicBezTo>
                      <a:pt x="57" y="162"/>
                      <a:pt x="71" y="161"/>
                      <a:pt x="61" y="169"/>
                    </a:cubicBezTo>
                    <a:cubicBezTo>
                      <a:pt x="51" y="177"/>
                      <a:pt x="48" y="147"/>
                      <a:pt x="39" y="151"/>
                    </a:cubicBezTo>
                    <a:cubicBezTo>
                      <a:pt x="30" y="155"/>
                      <a:pt x="21" y="169"/>
                      <a:pt x="15" y="175"/>
                    </a:cubicBezTo>
                    <a:cubicBezTo>
                      <a:pt x="9" y="182"/>
                      <a:pt x="25" y="189"/>
                      <a:pt x="25" y="197"/>
                    </a:cubicBezTo>
                    <a:cubicBezTo>
                      <a:pt x="25" y="206"/>
                      <a:pt x="7" y="207"/>
                      <a:pt x="4" y="213"/>
                    </a:cubicBezTo>
                    <a:cubicBezTo>
                      <a:pt x="0" y="219"/>
                      <a:pt x="0" y="227"/>
                      <a:pt x="2" y="239"/>
                    </a:cubicBezTo>
                    <a:cubicBezTo>
                      <a:pt x="2" y="240"/>
                      <a:pt x="2" y="243"/>
                      <a:pt x="2" y="247"/>
                    </a:cubicBezTo>
                    <a:cubicBezTo>
                      <a:pt x="11" y="257"/>
                      <a:pt x="20" y="270"/>
                      <a:pt x="24" y="277"/>
                    </a:cubicBezTo>
                    <a:cubicBezTo>
                      <a:pt x="29" y="289"/>
                      <a:pt x="36" y="288"/>
                      <a:pt x="44" y="295"/>
                    </a:cubicBezTo>
                    <a:cubicBezTo>
                      <a:pt x="53" y="303"/>
                      <a:pt x="48" y="308"/>
                      <a:pt x="54" y="312"/>
                    </a:cubicBezTo>
                    <a:cubicBezTo>
                      <a:pt x="60" y="316"/>
                      <a:pt x="79" y="304"/>
                      <a:pt x="83" y="304"/>
                    </a:cubicBezTo>
                    <a:cubicBezTo>
                      <a:pt x="87" y="304"/>
                      <a:pt x="87" y="308"/>
                      <a:pt x="90" y="308"/>
                    </a:cubicBezTo>
                    <a:cubicBezTo>
                      <a:pt x="92" y="308"/>
                      <a:pt x="94" y="304"/>
                      <a:pt x="98" y="304"/>
                    </a:cubicBezTo>
                    <a:cubicBezTo>
                      <a:pt x="102" y="304"/>
                      <a:pt x="104" y="307"/>
                      <a:pt x="108" y="307"/>
                    </a:cubicBezTo>
                    <a:cubicBezTo>
                      <a:pt x="112" y="307"/>
                      <a:pt x="115" y="298"/>
                      <a:pt x="118" y="294"/>
                    </a:cubicBezTo>
                    <a:cubicBezTo>
                      <a:pt x="122" y="290"/>
                      <a:pt x="136" y="289"/>
                      <a:pt x="145" y="289"/>
                    </a:cubicBezTo>
                    <a:cubicBezTo>
                      <a:pt x="154" y="289"/>
                      <a:pt x="154" y="299"/>
                      <a:pt x="160" y="300"/>
                    </a:cubicBezTo>
                    <a:cubicBezTo>
                      <a:pt x="167" y="301"/>
                      <a:pt x="186" y="269"/>
                      <a:pt x="193" y="270"/>
                    </a:cubicBezTo>
                    <a:cubicBezTo>
                      <a:pt x="200" y="271"/>
                      <a:pt x="222" y="258"/>
                      <a:pt x="226" y="257"/>
                    </a:cubicBezTo>
                    <a:cubicBezTo>
                      <a:pt x="230" y="257"/>
                      <a:pt x="260" y="238"/>
                      <a:pt x="268" y="237"/>
                    </a:cubicBezTo>
                    <a:cubicBezTo>
                      <a:pt x="276" y="237"/>
                      <a:pt x="288" y="231"/>
                      <a:pt x="290" y="229"/>
                    </a:cubicBezTo>
                    <a:cubicBezTo>
                      <a:pt x="292" y="228"/>
                      <a:pt x="298" y="225"/>
                      <a:pt x="305" y="222"/>
                    </a:cubicBezTo>
                    <a:cubicBezTo>
                      <a:pt x="306" y="215"/>
                      <a:pt x="316" y="211"/>
                      <a:pt x="318" y="202"/>
                    </a:cubicBezTo>
                    <a:cubicBezTo>
                      <a:pt x="320" y="193"/>
                      <a:pt x="322" y="188"/>
                      <a:pt x="330" y="185"/>
                    </a:cubicBezTo>
                    <a:cubicBezTo>
                      <a:pt x="337" y="183"/>
                      <a:pt x="342" y="177"/>
                      <a:pt x="348" y="171"/>
                    </a:cubicBezTo>
                    <a:cubicBezTo>
                      <a:pt x="354" y="165"/>
                      <a:pt x="361" y="159"/>
                      <a:pt x="364" y="150"/>
                    </a:cubicBezTo>
                    <a:cubicBezTo>
                      <a:pt x="368" y="141"/>
                      <a:pt x="404" y="124"/>
                      <a:pt x="413" y="121"/>
                    </a:cubicBezTo>
                    <a:cubicBezTo>
                      <a:pt x="422" y="119"/>
                      <a:pt x="445" y="120"/>
                      <a:pt x="452" y="111"/>
                    </a:cubicBezTo>
                    <a:cubicBezTo>
                      <a:pt x="460" y="101"/>
                      <a:pt x="474" y="88"/>
                      <a:pt x="476" y="83"/>
                    </a:cubicBezTo>
                    <a:cubicBezTo>
                      <a:pt x="477" y="79"/>
                      <a:pt x="483" y="59"/>
                      <a:pt x="495" y="50"/>
                    </a:cubicBezTo>
                    <a:cubicBezTo>
                      <a:pt x="484" y="37"/>
                      <a:pt x="479" y="34"/>
                      <a:pt x="472" y="33"/>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1" name="Freeform 60"/>
              <p:cNvSpPr>
                <a:spLocks/>
              </p:cNvSpPr>
              <p:nvPr/>
            </p:nvSpPr>
            <p:spPr bwMode="auto">
              <a:xfrm>
                <a:off x="2990663" y="2246313"/>
                <a:ext cx="1081088" cy="401637"/>
              </a:xfrm>
              <a:custGeom>
                <a:avLst/>
                <a:gdLst>
                  <a:gd name="T0" fmla="*/ 826714 w 442"/>
                  <a:gd name="T1" fmla="*/ 46531 h 164"/>
                  <a:gd name="T2" fmla="*/ 787580 w 442"/>
                  <a:gd name="T3" fmla="*/ 48980 h 164"/>
                  <a:gd name="T4" fmla="*/ 763121 w 442"/>
                  <a:gd name="T5" fmla="*/ 58776 h 164"/>
                  <a:gd name="T6" fmla="*/ 704419 w 442"/>
                  <a:gd name="T7" fmla="*/ 34286 h 164"/>
                  <a:gd name="T8" fmla="*/ 657947 w 442"/>
                  <a:gd name="T9" fmla="*/ 9796 h 164"/>
                  <a:gd name="T10" fmla="*/ 611475 w 442"/>
                  <a:gd name="T11" fmla="*/ 4898 h 164"/>
                  <a:gd name="T12" fmla="*/ 547882 w 442"/>
                  <a:gd name="T13" fmla="*/ 17143 h 164"/>
                  <a:gd name="T14" fmla="*/ 496518 w 442"/>
                  <a:gd name="T15" fmla="*/ 44082 h 164"/>
                  <a:gd name="T16" fmla="*/ 450046 w 442"/>
                  <a:gd name="T17" fmla="*/ 36735 h 164"/>
                  <a:gd name="T18" fmla="*/ 420695 w 442"/>
                  <a:gd name="T19" fmla="*/ 48980 h 164"/>
                  <a:gd name="T20" fmla="*/ 374223 w 442"/>
                  <a:gd name="T21" fmla="*/ 24490 h 164"/>
                  <a:gd name="T22" fmla="*/ 264157 w 442"/>
                  <a:gd name="T23" fmla="*/ 19592 h 164"/>
                  <a:gd name="T24" fmla="*/ 173659 w 442"/>
                  <a:gd name="T25" fmla="*/ 44082 h 164"/>
                  <a:gd name="T26" fmla="*/ 146754 w 442"/>
                  <a:gd name="T27" fmla="*/ 36735 h 164"/>
                  <a:gd name="T28" fmla="*/ 134525 w 442"/>
                  <a:gd name="T29" fmla="*/ 75919 h 164"/>
                  <a:gd name="T30" fmla="*/ 92944 w 442"/>
                  <a:gd name="T31" fmla="*/ 161635 h 164"/>
                  <a:gd name="T32" fmla="*/ 85607 w 442"/>
                  <a:gd name="T33" fmla="*/ 208166 h 164"/>
                  <a:gd name="T34" fmla="*/ 41580 w 442"/>
                  <a:gd name="T35" fmla="*/ 235105 h 164"/>
                  <a:gd name="T36" fmla="*/ 0 w 442"/>
                  <a:gd name="T37" fmla="*/ 276738 h 164"/>
                  <a:gd name="T38" fmla="*/ 7338 w 442"/>
                  <a:gd name="T39" fmla="*/ 323270 h 164"/>
                  <a:gd name="T40" fmla="*/ 39134 w 442"/>
                  <a:gd name="T41" fmla="*/ 362454 h 164"/>
                  <a:gd name="T42" fmla="*/ 85607 w 442"/>
                  <a:gd name="T43" fmla="*/ 377148 h 164"/>
                  <a:gd name="T44" fmla="*/ 156538 w 442"/>
                  <a:gd name="T45" fmla="*/ 347760 h 164"/>
                  <a:gd name="T46" fmla="*/ 249482 w 442"/>
                  <a:gd name="T47" fmla="*/ 328168 h 164"/>
                  <a:gd name="T48" fmla="*/ 313075 w 442"/>
                  <a:gd name="T49" fmla="*/ 330617 h 164"/>
                  <a:gd name="T50" fmla="*/ 364439 w 442"/>
                  <a:gd name="T51" fmla="*/ 318372 h 164"/>
                  <a:gd name="T52" fmla="*/ 440262 w 442"/>
                  <a:gd name="T53" fmla="*/ 308576 h 164"/>
                  <a:gd name="T54" fmla="*/ 533206 w 442"/>
                  <a:gd name="T55" fmla="*/ 330617 h 164"/>
                  <a:gd name="T56" fmla="*/ 567449 w 442"/>
                  <a:gd name="T57" fmla="*/ 320821 h 164"/>
                  <a:gd name="T58" fmla="*/ 616367 w 442"/>
                  <a:gd name="T59" fmla="*/ 333066 h 164"/>
                  <a:gd name="T60" fmla="*/ 709311 w 442"/>
                  <a:gd name="T61" fmla="*/ 303678 h 164"/>
                  <a:gd name="T62" fmla="*/ 777796 w 442"/>
                  <a:gd name="T63" fmla="*/ 308576 h 164"/>
                  <a:gd name="T64" fmla="*/ 843836 w 442"/>
                  <a:gd name="T65" fmla="*/ 328168 h 164"/>
                  <a:gd name="T66" fmla="*/ 875632 w 442"/>
                  <a:gd name="T67" fmla="*/ 357556 h 164"/>
                  <a:gd name="T68" fmla="*/ 931888 w 442"/>
                  <a:gd name="T69" fmla="*/ 399189 h 164"/>
                  <a:gd name="T70" fmla="*/ 963685 w 442"/>
                  <a:gd name="T71" fmla="*/ 386944 h 164"/>
                  <a:gd name="T72" fmla="*/ 1046845 w 442"/>
                  <a:gd name="T73" fmla="*/ 389393 h 164"/>
                  <a:gd name="T74" fmla="*/ 1081088 w 442"/>
                  <a:gd name="T75" fmla="*/ 357556 h 164"/>
                  <a:gd name="T76" fmla="*/ 826714 w 442"/>
                  <a:gd name="T77" fmla="*/ 46531 h 1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42" h="164">
                    <a:moveTo>
                      <a:pt x="338" y="19"/>
                    </a:moveTo>
                    <a:cubicBezTo>
                      <a:pt x="338" y="19"/>
                      <a:pt x="326" y="20"/>
                      <a:pt x="322" y="20"/>
                    </a:cubicBezTo>
                    <a:cubicBezTo>
                      <a:pt x="317" y="20"/>
                      <a:pt x="316" y="24"/>
                      <a:pt x="312" y="24"/>
                    </a:cubicBezTo>
                    <a:cubicBezTo>
                      <a:pt x="307" y="24"/>
                      <a:pt x="298" y="14"/>
                      <a:pt x="288" y="14"/>
                    </a:cubicBezTo>
                    <a:cubicBezTo>
                      <a:pt x="278" y="14"/>
                      <a:pt x="276" y="4"/>
                      <a:pt x="269" y="4"/>
                    </a:cubicBezTo>
                    <a:cubicBezTo>
                      <a:pt x="262" y="4"/>
                      <a:pt x="256" y="4"/>
                      <a:pt x="250" y="2"/>
                    </a:cubicBezTo>
                    <a:cubicBezTo>
                      <a:pt x="244" y="0"/>
                      <a:pt x="230" y="4"/>
                      <a:pt x="224" y="7"/>
                    </a:cubicBezTo>
                    <a:cubicBezTo>
                      <a:pt x="218" y="10"/>
                      <a:pt x="211" y="18"/>
                      <a:pt x="203" y="18"/>
                    </a:cubicBezTo>
                    <a:cubicBezTo>
                      <a:pt x="195" y="18"/>
                      <a:pt x="190" y="14"/>
                      <a:pt x="184" y="15"/>
                    </a:cubicBezTo>
                    <a:cubicBezTo>
                      <a:pt x="177" y="16"/>
                      <a:pt x="182" y="23"/>
                      <a:pt x="172" y="20"/>
                    </a:cubicBezTo>
                    <a:cubicBezTo>
                      <a:pt x="162" y="16"/>
                      <a:pt x="159" y="12"/>
                      <a:pt x="153" y="10"/>
                    </a:cubicBezTo>
                    <a:cubicBezTo>
                      <a:pt x="147" y="9"/>
                      <a:pt x="118" y="8"/>
                      <a:pt x="108" y="8"/>
                    </a:cubicBezTo>
                    <a:cubicBezTo>
                      <a:pt x="98" y="8"/>
                      <a:pt x="80" y="19"/>
                      <a:pt x="71" y="18"/>
                    </a:cubicBezTo>
                    <a:cubicBezTo>
                      <a:pt x="68" y="17"/>
                      <a:pt x="64" y="16"/>
                      <a:pt x="60" y="15"/>
                    </a:cubicBezTo>
                    <a:cubicBezTo>
                      <a:pt x="58" y="22"/>
                      <a:pt x="56" y="28"/>
                      <a:pt x="55" y="31"/>
                    </a:cubicBezTo>
                    <a:cubicBezTo>
                      <a:pt x="52" y="42"/>
                      <a:pt x="46" y="60"/>
                      <a:pt x="38" y="66"/>
                    </a:cubicBezTo>
                    <a:cubicBezTo>
                      <a:pt x="31" y="73"/>
                      <a:pt x="37" y="78"/>
                      <a:pt x="35" y="85"/>
                    </a:cubicBezTo>
                    <a:cubicBezTo>
                      <a:pt x="33" y="92"/>
                      <a:pt x="26" y="88"/>
                      <a:pt x="17" y="96"/>
                    </a:cubicBezTo>
                    <a:cubicBezTo>
                      <a:pt x="11" y="101"/>
                      <a:pt x="5" y="107"/>
                      <a:pt x="0" y="113"/>
                    </a:cubicBezTo>
                    <a:cubicBezTo>
                      <a:pt x="0" y="122"/>
                      <a:pt x="1" y="129"/>
                      <a:pt x="3" y="132"/>
                    </a:cubicBezTo>
                    <a:cubicBezTo>
                      <a:pt x="8" y="138"/>
                      <a:pt x="11" y="144"/>
                      <a:pt x="16" y="148"/>
                    </a:cubicBezTo>
                    <a:cubicBezTo>
                      <a:pt x="20" y="152"/>
                      <a:pt x="28" y="158"/>
                      <a:pt x="35" y="154"/>
                    </a:cubicBezTo>
                    <a:cubicBezTo>
                      <a:pt x="42" y="150"/>
                      <a:pt x="54" y="141"/>
                      <a:pt x="64" y="142"/>
                    </a:cubicBezTo>
                    <a:cubicBezTo>
                      <a:pt x="75" y="142"/>
                      <a:pt x="92" y="134"/>
                      <a:pt x="102" y="134"/>
                    </a:cubicBezTo>
                    <a:cubicBezTo>
                      <a:pt x="112" y="134"/>
                      <a:pt x="122" y="136"/>
                      <a:pt x="128" y="135"/>
                    </a:cubicBezTo>
                    <a:cubicBezTo>
                      <a:pt x="134" y="134"/>
                      <a:pt x="142" y="130"/>
                      <a:pt x="149" y="130"/>
                    </a:cubicBezTo>
                    <a:cubicBezTo>
                      <a:pt x="156" y="130"/>
                      <a:pt x="171" y="125"/>
                      <a:pt x="180" y="126"/>
                    </a:cubicBezTo>
                    <a:cubicBezTo>
                      <a:pt x="188" y="126"/>
                      <a:pt x="213" y="137"/>
                      <a:pt x="218" y="135"/>
                    </a:cubicBezTo>
                    <a:cubicBezTo>
                      <a:pt x="224" y="133"/>
                      <a:pt x="226" y="130"/>
                      <a:pt x="232" y="131"/>
                    </a:cubicBezTo>
                    <a:cubicBezTo>
                      <a:pt x="239" y="132"/>
                      <a:pt x="239" y="135"/>
                      <a:pt x="252" y="136"/>
                    </a:cubicBezTo>
                    <a:cubicBezTo>
                      <a:pt x="266" y="136"/>
                      <a:pt x="278" y="131"/>
                      <a:pt x="290" y="124"/>
                    </a:cubicBezTo>
                    <a:cubicBezTo>
                      <a:pt x="302" y="118"/>
                      <a:pt x="310" y="129"/>
                      <a:pt x="318" y="126"/>
                    </a:cubicBezTo>
                    <a:cubicBezTo>
                      <a:pt x="325" y="122"/>
                      <a:pt x="340" y="124"/>
                      <a:pt x="345" y="134"/>
                    </a:cubicBezTo>
                    <a:cubicBezTo>
                      <a:pt x="350" y="144"/>
                      <a:pt x="348" y="146"/>
                      <a:pt x="358" y="146"/>
                    </a:cubicBezTo>
                    <a:cubicBezTo>
                      <a:pt x="365" y="147"/>
                      <a:pt x="370" y="150"/>
                      <a:pt x="381" y="163"/>
                    </a:cubicBezTo>
                    <a:cubicBezTo>
                      <a:pt x="385" y="160"/>
                      <a:pt x="389" y="158"/>
                      <a:pt x="394" y="158"/>
                    </a:cubicBezTo>
                    <a:cubicBezTo>
                      <a:pt x="416" y="158"/>
                      <a:pt x="418" y="164"/>
                      <a:pt x="428" y="159"/>
                    </a:cubicBezTo>
                    <a:cubicBezTo>
                      <a:pt x="431" y="158"/>
                      <a:pt x="436" y="152"/>
                      <a:pt x="442" y="146"/>
                    </a:cubicBezTo>
                    <a:lnTo>
                      <a:pt x="338" y="19"/>
                    </a:ln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2" name="Freeform 61"/>
              <p:cNvSpPr>
                <a:spLocks/>
              </p:cNvSpPr>
              <p:nvPr/>
            </p:nvSpPr>
            <p:spPr bwMode="auto">
              <a:xfrm>
                <a:off x="1379351" y="3459163"/>
                <a:ext cx="808037" cy="869950"/>
              </a:xfrm>
              <a:custGeom>
                <a:avLst/>
                <a:gdLst>
                  <a:gd name="T0" fmla="*/ 754168 w 330"/>
                  <a:gd name="T1" fmla="*/ 19605 h 355"/>
                  <a:gd name="T2" fmla="*/ 714990 w 330"/>
                  <a:gd name="T3" fmla="*/ 71066 h 355"/>
                  <a:gd name="T4" fmla="*/ 683159 w 330"/>
                  <a:gd name="T5" fmla="*/ 147034 h 355"/>
                  <a:gd name="T6" fmla="*/ 599906 w 330"/>
                  <a:gd name="T7" fmla="*/ 196045 h 355"/>
                  <a:gd name="T8" fmla="*/ 602355 w 330"/>
                  <a:gd name="T9" fmla="*/ 142133 h 355"/>
                  <a:gd name="T10" fmla="*/ 550934 w 330"/>
                  <a:gd name="T11" fmla="*/ 151935 h 355"/>
                  <a:gd name="T12" fmla="*/ 509308 w 330"/>
                  <a:gd name="T13" fmla="*/ 161737 h 355"/>
                  <a:gd name="T14" fmla="*/ 484822 w 330"/>
                  <a:gd name="T15" fmla="*/ 154385 h 355"/>
                  <a:gd name="T16" fmla="*/ 428504 w 330"/>
                  <a:gd name="T17" fmla="*/ 176441 h 355"/>
                  <a:gd name="T18" fmla="*/ 401570 w 330"/>
                  <a:gd name="T19" fmla="*/ 230353 h 355"/>
                  <a:gd name="T20" fmla="*/ 335458 w 330"/>
                  <a:gd name="T21" fmla="*/ 245056 h 355"/>
                  <a:gd name="T22" fmla="*/ 288934 w 330"/>
                  <a:gd name="T23" fmla="*/ 298969 h 355"/>
                  <a:gd name="T24" fmla="*/ 235065 w 330"/>
                  <a:gd name="T25" fmla="*/ 316123 h 355"/>
                  <a:gd name="T26" fmla="*/ 259551 w 330"/>
                  <a:gd name="T27" fmla="*/ 379837 h 355"/>
                  <a:gd name="T28" fmla="*/ 318318 w 330"/>
                  <a:gd name="T29" fmla="*/ 495014 h 355"/>
                  <a:gd name="T30" fmla="*/ 308523 w 330"/>
                  <a:gd name="T31" fmla="*/ 514618 h 355"/>
                  <a:gd name="T32" fmla="*/ 279140 w 330"/>
                  <a:gd name="T33" fmla="*/ 517069 h 355"/>
                  <a:gd name="T34" fmla="*/ 215477 w 330"/>
                  <a:gd name="T35" fmla="*/ 490113 h 355"/>
                  <a:gd name="T36" fmla="*/ 176299 w 330"/>
                  <a:gd name="T37" fmla="*/ 524421 h 355"/>
                  <a:gd name="T38" fmla="*/ 124878 w 330"/>
                  <a:gd name="T39" fmla="*/ 531772 h 355"/>
                  <a:gd name="T40" fmla="*/ 95495 w 330"/>
                  <a:gd name="T41" fmla="*/ 570981 h 355"/>
                  <a:gd name="T42" fmla="*/ 107738 w 330"/>
                  <a:gd name="T43" fmla="*/ 617542 h 355"/>
                  <a:gd name="T44" fmla="*/ 58766 w 330"/>
                  <a:gd name="T45" fmla="*/ 632245 h 355"/>
                  <a:gd name="T46" fmla="*/ 7346 w 330"/>
                  <a:gd name="T47" fmla="*/ 627344 h 355"/>
                  <a:gd name="T48" fmla="*/ 14692 w 330"/>
                  <a:gd name="T49" fmla="*/ 710663 h 355"/>
                  <a:gd name="T50" fmla="*/ 66112 w 330"/>
                  <a:gd name="T51" fmla="*/ 735169 h 355"/>
                  <a:gd name="T52" fmla="*/ 78355 w 330"/>
                  <a:gd name="T53" fmla="*/ 793983 h 355"/>
                  <a:gd name="T54" fmla="*/ 151813 w 330"/>
                  <a:gd name="T55" fmla="*/ 850345 h 355"/>
                  <a:gd name="T56" fmla="*/ 164056 w 330"/>
                  <a:gd name="T57" fmla="*/ 869950 h 355"/>
                  <a:gd name="T58" fmla="*/ 183645 w 330"/>
                  <a:gd name="T59" fmla="*/ 852796 h 355"/>
                  <a:gd name="T60" fmla="*/ 266897 w 330"/>
                  <a:gd name="T61" fmla="*/ 830741 h 355"/>
                  <a:gd name="T62" fmla="*/ 325663 w 330"/>
                  <a:gd name="T63" fmla="*/ 740070 h 355"/>
                  <a:gd name="T64" fmla="*/ 350149 w 330"/>
                  <a:gd name="T65" fmla="*/ 703312 h 355"/>
                  <a:gd name="T66" fmla="*/ 391776 w 330"/>
                  <a:gd name="T67" fmla="*/ 676355 h 355"/>
                  <a:gd name="T68" fmla="*/ 426056 w 330"/>
                  <a:gd name="T69" fmla="*/ 612641 h 355"/>
                  <a:gd name="T70" fmla="*/ 455439 w 330"/>
                  <a:gd name="T71" fmla="*/ 573432 h 355"/>
                  <a:gd name="T72" fmla="*/ 506860 w 330"/>
                  <a:gd name="T73" fmla="*/ 514618 h 355"/>
                  <a:gd name="T74" fmla="*/ 524000 w 330"/>
                  <a:gd name="T75" fmla="*/ 463156 h 355"/>
                  <a:gd name="T76" fmla="*/ 563177 w 330"/>
                  <a:gd name="T77" fmla="*/ 465607 h 355"/>
                  <a:gd name="T78" fmla="*/ 609701 w 330"/>
                  <a:gd name="T79" fmla="*/ 416596 h 355"/>
                  <a:gd name="T80" fmla="*/ 604803 w 330"/>
                  <a:gd name="T81" fmla="*/ 367585 h 355"/>
                  <a:gd name="T82" fmla="*/ 641532 w 330"/>
                  <a:gd name="T83" fmla="*/ 301419 h 355"/>
                  <a:gd name="T84" fmla="*/ 749271 w 330"/>
                  <a:gd name="T85" fmla="*/ 191144 h 355"/>
                  <a:gd name="T86" fmla="*/ 763962 w 330"/>
                  <a:gd name="T87" fmla="*/ 112726 h 355"/>
                  <a:gd name="T88" fmla="*/ 783551 w 330"/>
                  <a:gd name="T89" fmla="*/ 68616 h 355"/>
                  <a:gd name="T90" fmla="*/ 793345 w 330"/>
                  <a:gd name="T91" fmla="*/ 36758 h 355"/>
                  <a:gd name="T92" fmla="*/ 808037 w 330"/>
                  <a:gd name="T93" fmla="*/ 19605 h 355"/>
                  <a:gd name="T94" fmla="*/ 773757 w 330"/>
                  <a:gd name="T95" fmla="*/ 0 h 355"/>
                  <a:gd name="T96" fmla="*/ 754168 w 330"/>
                  <a:gd name="T97" fmla="*/ 19605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30" h="355">
                    <a:moveTo>
                      <a:pt x="308" y="8"/>
                    </a:moveTo>
                    <a:cubicBezTo>
                      <a:pt x="303" y="14"/>
                      <a:pt x="302" y="22"/>
                      <a:pt x="292" y="29"/>
                    </a:cubicBezTo>
                    <a:cubicBezTo>
                      <a:pt x="283" y="36"/>
                      <a:pt x="284" y="51"/>
                      <a:pt x="279" y="60"/>
                    </a:cubicBezTo>
                    <a:cubicBezTo>
                      <a:pt x="274" y="70"/>
                      <a:pt x="258" y="84"/>
                      <a:pt x="245" y="80"/>
                    </a:cubicBezTo>
                    <a:cubicBezTo>
                      <a:pt x="232" y="75"/>
                      <a:pt x="252" y="58"/>
                      <a:pt x="246" y="58"/>
                    </a:cubicBezTo>
                    <a:cubicBezTo>
                      <a:pt x="240" y="57"/>
                      <a:pt x="230" y="62"/>
                      <a:pt x="225" y="62"/>
                    </a:cubicBezTo>
                    <a:cubicBezTo>
                      <a:pt x="220" y="62"/>
                      <a:pt x="215" y="65"/>
                      <a:pt x="208" y="66"/>
                    </a:cubicBezTo>
                    <a:cubicBezTo>
                      <a:pt x="202" y="66"/>
                      <a:pt x="206" y="60"/>
                      <a:pt x="198" y="63"/>
                    </a:cubicBezTo>
                    <a:cubicBezTo>
                      <a:pt x="191" y="66"/>
                      <a:pt x="184" y="70"/>
                      <a:pt x="175" y="72"/>
                    </a:cubicBezTo>
                    <a:cubicBezTo>
                      <a:pt x="166" y="75"/>
                      <a:pt x="166" y="89"/>
                      <a:pt x="164" y="94"/>
                    </a:cubicBezTo>
                    <a:cubicBezTo>
                      <a:pt x="162" y="100"/>
                      <a:pt x="146" y="96"/>
                      <a:pt x="137" y="100"/>
                    </a:cubicBezTo>
                    <a:cubicBezTo>
                      <a:pt x="128" y="104"/>
                      <a:pt x="125" y="115"/>
                      <a:pt x="118" y="122"/>
                    </a:cubicBezTo>
                    <a:cubicBezTo>
                      <a:pt x="115" y="125"/>
                      <a:pt x="107" y="127"/>
                      <a:pt x="96" y="129"/>
                    </a:cubicBezTo>
                    <a:cubicBezTo>
                      <a:pt x="101" y="140"/>
                      <a:pt x="105" y="151"/>
                      <a:pt x="106" y="155"/>
                    </a:cubicBezTo>
                    <a:cubicBezTo>
                      <a:pt x="108" y="163"/>
                      <a:pt x="124" y="194"/>
                      <a:pt x="130" y="202"/>
                    </a:cubicBezTo>
                    <a:cubicBezTo>
                      <a:pt x="135" y="211"/>
                      <a:pt x="129" y="213"/>
                      <a:pt x="126" y="210"/>
                    </a:cubicBezTo>
                    <a:cubicBezTo>
                      <a:pt x="122" y="208"/>
                      <a:pt x="120" y="208"/>
                      <a:pt x="114" y="211"/>
                    </a:cubicBezTo>
                    <a:cubicBezTo>
                      <a:pt x="109" y="214"/>
                      <a:pt x="96" y="196"/>
                      <a:pt x="88" y="200"/>
                    </a:cubicBezTo>
                    <a:cubicBezTo>
                      <a:pt x="81" y="204"/>
                      <a:pt x="80" y="211"/>
                      <a:pt x="72" y="214"/>
                    </a:cubicBezTo>
                    <a:cubicBezTo>
                      <a:pt x="65" y="218"/>
                      <a:pt x="52" y="208"/>
                      <a:pt x="51" y="217"/>
                    </a:cubicBezTo>
                    <a:cubicBezTo>
                      <a:pt x="50" y="226"/>
                      <a:pt x="44" y="230"/>
                      <a:pt x="39" y="233"/>
                    </a:cubicBezTo>
                    <a:cubicBezTo>
                      <a:pt x="34" y="236"/>
                      <a:pt x="40" y="242"/>
                      <a:pt x="44" y="252"/>
                    </a:cubicBezTo>
                    <a:cubicBezTo>
                      <a:pt x="48" y="262"/>
                      <a:pt x="31" y="262"/>
                      <a:pt x="24" y="258"/>
                    </a:cubicBezTo>
                    <a:cubicBezTo>
                      <a:pt x="16" y="254"/>
                      <a:pt x="0" y="250"/>
                      <a:pt x="3" y="256"/>
                    </a:cubicBezTo>
                    <a:cubicBezTo>
                      <a:pt x="6" y="263"/>
                      <a:pt x="4" y="285"/>
                      <a:pt x="6" y="290"/>
                    </a:cubicBezTo>
                    <a:cubicBezTo>
                      <a:pt x="8" y="294"/>
                      <a:pt x="20" y="291"/>
                      <a:pt x="27" y="300"/>
                    </a:cubicBezTo>
                    <a:cubicBezTo>
                      <a:pt x="34" y="308"/>
                      <a:pt x="28" y="313"/>
                      <a:pt x="32" y="324"/>
                    </a:cubicBezTo>
                    <a:cubicBezTo>
                      <a:pt x="35" y="336"/>
                      <a:pt x="53" y="345"/>
                      <a:pt x="62" y="347"/>
                    </a:cubicBezTo>
                    <a:cubicBezTo>
                      <a:pt x="66" y="348"/>
                      <a:pt x="67" y="351"/>
                      <a:pt x="67" y="355"/>
                    </a:cubicBezTo>
                    <a:cubicBezTo>
                      <a:pt x="72" y="353"/>
                      <a:pt x="75" y="351"/>
                      <a:pt x="75" y="348"/>
                    </a:cubicBezTo>
                    <a:cubicBezTo>
                      <a:pt x="76" y="340"/>
                      <a:pt x="105" y="345"/>
                      <a:pt x="109" y="339"/>
                    </a:cubicBezTo>
                    <a:cubicBezTo>
                      <a:pt x="113" y="333"/>
                      <a:pt x="128" y="304"/>
                      <a:pt x="133" y="302"/>
                    </a:cubicBezTo>
                    <a:cubicBezTo>
                      <a:pt x="138" y="299"/>
                      <a:pt x="136" y="292"/>
                      <a:pt x="143" y="287"/>
                    </a:cubicBezTo>
                    <a:cubicBezTo>
                      <a:pt x="150" y="282"/>
                      <a:pt x="155" y="287"/>
                      <a:pt x="160" y="276"/>
                    </a:cubicBezTo>
                    <a:cubicBezTo>
                      <a:pt x="164" y="264"/>
                      <a:pt x="166" y="256"/>
                      <a:pt x="174" y="250"/>
                    </a:cubicBezTo>
                    <a:cubicBezTo>
                      <a:pt x="182" y="245"/>
                      <a:pt x="177" y="240"/>
                      <a:pt x="186" y="234"/>
                    </a:cubicBezTo>
                    <a:cubicBezTo>
                      <a:pt x="194" y="229"/>
                      <a:pt x="205" y="219"/>
                      <a:pt x="207" y="210"/>
                    </a:cubicBezTo>
                    <a:cubicBezTo>
                      <a:pt x="209" y="202"/>
                      <a:pt x="206" y="192"/>
                      <a:pt x="214" y="189"/>
                    </a:cubicBezTo>
                    <a:cubicBezTo>
                      <a:pt x="222" y="186"/>
                      <a:pt x="228" y="193"/>
                      <a:pt x="230" y="190"/>
                    </a:cubicBezTo>
                    <a:cubicBezTo>
                      <a:pt x="231" y="186"/>
                      <a:pt x="249" y="174"/>
                      <a:pt x="249" y="170"/>
                    </a:cubicBezTo>
                    <a:cubicBezTo>
                      <a:pt x="249" y="165"/>
                      <a:pt x="242" y="154"/>
                      <a:pt x="247" y="150"/>
                    </a:cubicBezTo>
                    <a:cubicBezTo>
                      <a:pt x="252" y="147"/>
                      <a:pt x="262" y="128"/>
                      <a:pt x="262" y="123"/>
                    </a:cubicBezTo>
                    <a:cubicBezTo>
                      <a:pt x="262" y="118"/>
                      <a:pt x="306" y="96"/>
                      <a:pt x="306" y="78"/>
                    </a:cubicBezTo>
                    <a:cubicBezTo>
                      <a:pt x="307" y="61"/>
                      <a:pt x="308" y="56"/>
                      <a:pt x="312" y="46"/>
                    </a:cubicBezTo>
                    <a:cubicBezTo>
                      <a:pt x="316" y="38"/>
                      <a:pt x="318" y="32"/>
                      <a:pt x="320" y="28"/>
                    </a:cubicBezTo>
                    <a:cubicBezTo>
                      <a:pt x="320" y="19"/>
                      <a:pt x="322" y="18"/>
                      <a:pt x="324" y="15"/>
                    </a:cubicBezTo>
                    <a:cubicBezTo>
                      <a:pt x="325" y="13"/>
                      <a:pt x="327" y="11"/>
                      <a:pt x="330" y="8"/>
                    </a:cubicBezTo>
                    <a:cubicBezTo>
                      <a:pt x="316" y="0"/>
                      <a:pt x="316" y="0"/>
                      <a:pt x="316" y="0"/>
                    </a:cubicBezTo>
                    <a:cubicBezTo>
                      <a:pt x="313" y="3"/>
                      <a:pt x="310" y="6"/>
                      <a:pt x="308" y="8"/>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3" name="Freeform 62"/>
              <p:cNvSpPr>
                <a:spLocks/>
              </p:cNvSpPr>
              <p:nvPr/>
            </p:nvSpPr>
            <p:spPr bwMode="auto">
              <a:xfrm>
                <a:off x="2023876" y="2717800"/>
                <a:ext cx="690562" cy="762000"/>
              </a:xfrm>
              <a:custGeom>
                <a:avLst/>
                <a:gdLst>
                  <a:gd name="T0" fmla="*/ 653830 w 282"/>
                  <a:gd name="T1" fmla="*/ 433678 h 311"/>
                  <a:gd name="T2" fmla="*/ 636688 w 282"/>
                  <a:gd name="T3" fmla="*/ 409177 h 311"/>
                  <a:gd name="T4" fmla="*/ 565673 w 282"/>
                  <a:gd name="T5" fmla="*/ 367524 h 311"/>
                  <a:gd name="T6" fmla="*/ 519146 w 282"/>
                  <a:gd name="T7" fmla="*/ 323421 h 311"/>
                  <a:gd name="T8" fmla="*/ 516697 w 282"/>
                  <a:gd name="T9" fmla="*/ 208264 h 311"/>
                  <a:gd name="T10" fmla="*/ 477516 w 282"/>
                  <a:gd name="T11" fmla="*/ 134759 h 311"/>
                  <a:gd name="T12" fmla="*/ 428540 w 282"/>
                  <a:gd name="T13" fmla="*/ 115158 h 311"/>
                  <a:gd name="T14" fmla="*/ 426091 w 282"/>
                  <a:gd name="T15" fmla="*/ 100457 h 311"/>
                  <a:gd name="T16" fmla="*/ 382013 w 282"/>
                  <a:gd name="T17" fmla="*/ 124958 h 311"/>
                  <a:gd name="T18" fmla="*/ 347730 w 282"/>
                  <a:gd name="T19" fmla="*/ 169061 h 311"/>
                  <a:gd name="T20" fmla="*/ 315895 w 282"/>
                  <a:gd name="T21" fmla="*/ 132309 h 311"/>
                  <a:gd name="T22" fmla="*/ 242431 w 282"/>
                  <a:gd name="T23" fmla="*/ 98006 h 311"/>
                  <a:gd name="T24" fmla="*/ 217943 w 282"/>
                  <a:gd name="T25" fmla="*/ 66154 h 311"/>
                  <a:gd name="T26" fmla="*/ 237534 w 282"/>
                  <a:gd name="T27" fmla="*/ 36752 h 311"/>
                  <a:gd name="T28" fmla="*/ 227739 w 282"/>
                  <a:gd name="T29" fmla="*/ 2450 h 311"/>
                  <a:gd name="T30" fmla="*/ 186109 w 282"/>
                  <a:gd name="T31" fmla="*/ 22051 h 311"/>
                  <a:gd name="T32" fmla="*/ 146928 w 282"/>
                  <a:gd name="T33" fmla="*/ 17151 h 311"/>
                  <a:gd name="T34" fmla="*/ 112645 w 282"/>
                  <a:gd name="T35" fmla="*/ 24502 h 311"/>
                  <a:gd name="T36" fmla="*/ 100401 w 282"/>
                  <a:gd name="T37" fmla="*/ 90656 h 311"/>
                  <a:gd name="T38" fmla="*/ 80810 w 282"/>
                  <a:gd name="T39" fmla="*/ 173961 h 311"/>
                  <a:gd name="T40" fmla="*/ 73464 w 282"/>
                  <a:gd name="T41" fmla="*/ 178862 h 311"/>
                  <a:gd name="T42" fmla="*/ 71015 w 282"/>
                  <a:gd name="T43" fmla="*/ 306270 h 311"/>
                  <a:gd name="T44" fmla="*/ 56322 w 282"/>
                  <a:gd name="T45" fmla="*/ 382225 h 311"/>
                  <a:gd name="T46" fmla="*/ 46527 w 282"/>
                  <a:gd name="T47" fmla="*/ 433678 h 311"/>
                  <a:gd name="T48" fmla="*/ 9795 w 282"/>
                  <a:gd name="T49" fmla="*/ 565987 h 311"/>
                  <a:gd name="T50" fmla="*/ 75913 w 282"/>
                  <a:gd name="T51" fmla="*/ 610090 h 311"/>
                  <a:gd name="T52" fmla="*/ 127338 w 282"/>
                  <a:gd name="T53" fmla="*/ 580688 h 311"/>
                  <a:gd name="T54" fmla="*/ 159172 w 282"/>
                  <a:gd name="T55" fmla="*/ 624791 h 311"/>
                  <a:gd name="T56" fmla="*/ 142030 w 282"/>
                  <a:gd name="T57" fmla="*/ 678695 h 311"/>
                  <a:gd name="T58" fmla="*/ 144479 w 282"/>
                  <a:gd name="T59" fmla="*/ 712997 h 311"/>
                  <a:gd name="T60" fmla="*/ 129786 w 282"/>
                  <a:gd name="T61" fmla="*/ 742399 h 311"/>
                  <a:gd name="T62" fmla="*/ 164070 w 282"/>
                  <a:gd name="T63" fmla="*/ 762000 h 311"/>
                  <a:gd name="T64" fmla="*/ 191007 w 282"/>
                  <a:gd name="T65" fmla="*/ 722797 h 311"/>
                  <a:gd name="T66" fmla="*/ 203251 w 282"/>
                  <a:gd name="T67" fmla="*/ 654193 h 311"/>
                  <a:gd name="T68" fmla="*/ 242431 w 282"/>
                  <a:gd name="T69" fmla="*/ 629691 h 311"/>
                  <a:gd name="T70" fmla="*/ 266919 w 282"/>
                  <a:gd name="T71" fmla="*/ 548836 h 311"/>
                  <a:gd name="T72" fmla="*/ 269368 w 282"/>
                  <a:gd name="T73" fmla="*/ 521884 h 311"/>
                  <a:gd name="T74" fmla="*/ 293856 w 282"/>
                  <a:gd name="T75" fmla="*/ 443479 h 311"/>
                  <a:gd name="T76" fmla="*/ 323242 w 282"/>
                  <a:gd name="T77" fmla="*/ 367524 h 311"/>
                  <a:gd name="T78" fmla="*/ 355076 w 282"/>
                  <a:gd name="T79" fmla="*/ 406727 h 311"/>
                  <a:gd name="T80" fmla="*/ 345281 w 282"/>
                  <a:gd name="T81" fmla="*/ 458180 h 311"/>
                  <a:gd name="T82" fmla="*/ 310998 w 282"/>
                  <a:gd name="T83" fmla="*/ 514534 h 311"/>
                  <a:gd name="T84" fmla="*/ 291407 w 282"/>
                  <a:gd name="T85" fmla="*/ 575788 h 311"/>
                  <a:gd name="T86" fmla="*/ 308549 w 282"/>
                  <a:gd name="T87" fmla="*/ 612540 h 311"/>
                  <a:gd name="T88" fmla="*/ 288959 w 282"/>
                  <a:gd name="T89" fmla="*/ 634592 h 311"/>
                  <a:gd name="T90" fmla="*/ 284061 w 282"/>
                  <a:gd name="T91" fmla="*/ 671344 h 311"/>
                  <a:gd name="T92" fmla="*/ 315895 w 282"/>
                  <a:gd name="T93" fmla="*/ 659093 h 311"/>
                  <a:gd name="T94" fmla="*/ 379564 w 282"/>
                  <a:gd name="T95" fmla="*/ 614990 h 311"/>
                  <a:gd name="T96" fmla="*/ 438335 w 282"/>
                  <a:gd name="T97" fmla="*/ 597839 h 311"/>
                  <a:gd name="T98" fmla="*/ 426091 w 282"/>
                  <a:gd name="T99" fmla="*/ 543936 h 311"/>
                  <a:gd name="T100" fmla="*/ 404052 w 282"/>
                  <a:gd name="T101" fmla="*/ 526785 h 311"/>
                  <a:gd name="T102" fmla="*/ 435887 w 282"/>
                  <a:gd name="T103" fmla="*/ 492482 h 311"/>
                  <a:gd name="T104" fmla="*/ 497107 w 282"/>
                  <a:gd name="T105" fmla="*/ 504733 h 311"/>
                  <a:gd name="T106" fmla="*/ 526492 w 282"/>
                  <a:gd name="T107" fmla="*/ 580688 h 311"/>
                  <a:gd name="T108" fmla="*/ 565673 w 282"/>
                  <a:gd name="T109" fmla="*/ 558637 h 311"/>
                  <a:gd name="T110" fmla="*/ 634240 w 282"/>
                  <a:gd name="T111" fmla="*/ 570887 h 311"/>
                  <a:gd name="T112" fmla="*/ 661176 w 282"/>
                  <a:gd name="T113" fmla="*/ 590489 h 311"/>
                  <a:gd name="T114" fmla="*/ 690562 w 282"/>
                  <a:gd name="T115" fmla="*/ 431228 h 311"/>
                  <a:gd name="T116" fmla="*/ 653830 w 282"/>
                  <a:gd name="T117" fmla="*/ 433678 h 3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2" h="311">
                    <a:moveTo>
                      <a:pt x="267" y="177"/>
                    </a:moveTo>
                    <a:cubicBezTo>
                      <a:pt x="263" y="175"/>
                      <a:pt x="265" y="168"/>
                      <a:pt x="260" y="167"/>
                    </a:cubicBezTo>
                    <a:cubicBezTo>
                      <a:pt x="255" y="165"/>
                      <a:pt x="244" y="157"/>
                      <a:pt x="231" y="150"/>
                    </a:cubicBezTo>
                    <a:cubicBezTo>
                      <a:pt x="219" y="143"/>
                      <a:pt x="211" y="137"/>
                      <a:pt x="212" y="132"/>
                    </a:cubicBezTo>
                    <a:cubicBezTo>
                      <a:pt x="213" y="127"/>
                      <a:pt x="214" y="93"/>
                      <a:pt x="211" y="85"/>
                    </a:cubicBezTo>
                    <a:cubicBezTo>
                      <a:pt x="207" y="78"/>
                      <a:pt x="203" y="59"/>
                      <a:pt x="195" y="55"/>
                    </a:cubicBezTo>
                    <a:cubicBezTo>
                      <a:pt x="187" y="51"/>
                      <a:pt x="175" y="51"/>
                      <a:pt x="175" y="47"/>
                    </a:cubicBezTo>
                    <a:cubicBezTo>
                      <a:pt x="175" y="44"/>
                      <a:pt x="181" y="41"/>
                      <a:pt x="174" y="41"/>
                    </a:cubicBezTo>
                    <a:cubicBezTo>
                      <a:pt x="167" y="40"/>
                      <a:pt x="159" y="47"/>
                      <a:pt x="156" y="51"/>
                    </a:cubicBezTo>
                    <a:cubicBezTo>
                      <a:pt x="153" y="56"/>
                      <a:pt x="149" y="73"/>
                      <a:pt x="142" y="69"/>
                    </a:cubicBezTo>
                    <a:cubicBezTo>
                      <a:pt x="135" y="66"/>
                      <a:pt x="139" y="57"/>
                      <a:pt x="129" y="54"/>
                    </a:cubicBezTo>
                    <a:cubicBezTo>
                      <a:pt x="119" y="51"/>
                      <a:pt x="105" y="48"/>
                      <a:pt x="99" y="40"/>
                    </a:cubicBezTo>
                    <a:cubicBezTo>
                      <a:pt x="92" y="32"/>
                      <a:pt x="87" y="31"/>
                      <a:pt x="89" y="27"/>
                    </a:cubicBezTo>
                    <a:cubicBezTo>
                      <a:pt x="90" y="24"/>
                      <a:pt x="98" y="19"/>
                      <a:pt x="97" y="15"/>
                    </a:cubicBezTo>
                    <a:cubicBezTo>
                      <a:pt x="95" y="11"/>
                      <a:pt x="99" y="0"/>
                      <a:pt x="93" y="1"/>
                    </a:cubicBezTo>
                    <a:cubicBezTo>
                      <a:pt x="87" y="1"/>
                      <a:pt x="81" y="9"/>
                      <a:pt x="76" y="9"/>
                    </a:cubicBezTo>
                    <a:cubicBezTo>
                      <a:pt x="71" y="9"/>
                      <a:pt x="63" y="6"/>
                      <a:pt x="60" y="7"/>
                    </a:cubicBezTo>
                    <a:cubicBezTo>
                      <a:pt x="59" y="8"/>
                      <a:pt x="52" y="9"/>
                      <a:pt x="46" y="10"/>
                    </a:cubicBezTo>
                    <a:cubicBezTo>
                      <a:pt x="46" y="19"/>
                      <a:pt x="41" y="33"/>
                      <a:pt x="41" y="37"/>
                    </a:cubicBezTo>
                    <a:cubicBezTo>
                      <a:pt x="40" y="42"/>
                      <a:pt x="39" y="66"/>
                      <a:pt x="33" y="71"/>
                    </a:cubicBezTo>
                    <a:cubicBezTo>
                      <a:pt x="33" y="72"/>
                      <a:pt x="31" y="73"/>
                      <a:pt x="30" y="73"/>
                    </a:cubicBezTo>
                    <a:cubicBezTo>
                      <a:pt x="32" y="94"/>
                      <a:pt x="30" y="119"/>
                      <a:pt x="29" y="125"/>
                    </a:cubicBezTo>
                    <a:cubicBezTo>
                      <a:pt x="26" y="135"/>
                      <a:pt x="30" y="151"/>
                      <a:pt x="23" y="156"/>
                    </a:cubicBezTo>
                    <a:cubicBezTo>
                      <a:pt x="17" y="161"/>
                      <a:pt x="17" y="167"/>
                      <a:pt x="19" y="177"/>
                    </a:cubicBezTo>
                    <a:cubicBezTo>
                      <a:pt x="21" y="188"/>
                      <a:pt x="0" y="227"/>
                      <a:pt x="4" y="231"/>
                    </a:cubicBezTo>
                    <a:cubicBezTo>
                      <a:pt x="8" y="234"/>
                      <a:pt x="25" y="246"/>
                      <a:pt x="31" y="249"/>
                    </a:cubicBezTo>
                    <a:cubicBezTo>
                      <a:pt x="37" y="251"/>
                      <a:pt x="47" y="237"/>
                      <a:pt x="52" y="237"/>
                    </a:cubicBezTo>
                    <a:cubicBezTo>
                      <a:pt x="57" y="238"/>
                      <a:pt x="61" y="246"/>
                      <a:pt x="65" y="255"/>
                    </a:cubicBezTo>
                    <a:cubicBezTo>
                      <a:pt x="69" y="265"/>
                      <a:pt x="63" y="271"/>
                      <a:pt x="58" y="277"/>
                    </a:cubicBezTo>
                    <a:cubicBezTo>
                      <a:pt x="53" y="283"/>
                      <a:pt x="61" y="282"/>
                      <a:pt x="59" y="291"/>
                    </a:cubicBezTo>
                    <a:cubicBezTo>
                      <a:pt x="59" y="295"/>
                      <a:pt x="56" y="299"/>
                      <a:pt x="53" y="303"/>
                    </a:cubicBezTo>
                    <a:cubicBezTo>
                      <a:pt x="67" y="311"/>
                      <a:pt x="67" y="311"/>
                      <a:pt x="67" y="311"/>
                    </a:cubicBezTo>
                    <a:cubicBezTo>
                      <a:pt x="71" y="305"/>
                      <a:pt x="76" y="299"/>
                      <a:pt x="78" y="295"/>
                    </a:cubicBezTo>
                    <a:cubicBezTo>
                      <a:pt x="81" y="289"/>
                      <a:pt x="81" y="273"/>
                      <a:pt x="83" y="267"/>
                    </a:cubicBezTo>
                    <a:cubicBezTo>
                      <a:pt x="85" y="261"/>
                      <a:pt x="95" y="265"/>
                      <a:pt x="99" y="257"/>
                    </a:cubicBezTo>
                    <a:cubicBezTo>
                      <a:pt x="104" y="250"/>
                      <a:pt x="108" y="229"/>
                      <a:pt x="109" y="224"/>
                    </a:cubicBezTo>
                    <a:cubicBezTo>
                      <a:pt x="111" y="219"/>
                      <a:pt x="109" y="218"/>
                      <a:pt x="110" y="213"/>
                    </a:cubicBezTo>
                    <a:cubicBezTo>
                      <a:pt x="111" y="209"/>
                      <a:pt x="120" y="189"/>
                      <a:pt x="120" y="181"/>
                    </a:cubicBezTo>
                    <a:cubicBezTo>
                      <a:pt x="120" y="173"/>
                      <a:pt x="123" y="155"/>
                      <a:pt x="132" y="150"/>
                    </a:cubicBezTo>
                    <a:cubicBezTo>
                      <a:pt x="141" y="145"/>
                      <a:pt x="146" y="161"/>
                      <a:pt x="145" y="166"/>
                    </a:cubicBezTo>
                    <a:cubicBezTo>
                      <a:pt x="145" y="171"/>
                      <a:pt x="141" y="181"/>
                      <a:pt x="141" y="187"/>
                    </a:cubicBezTo>
                    <a:cubicBezTo>
                      <a:pt x="141" y="193"/>
                      <a:pt x="130" y="201"/>
                      <a:pt x="127" y="210"/>
                    </a:cubicBezTo>
                    <a:cubicBezTo>
                      <a:pt x="125" y="219"/>
                      <a:pt x="122" y="231"/>
                      <a:pt x="119" y="235"/>
                    </a:cubicBezTo>
                    <a:cubicBezTo>
                      <a:pt x="117" y="239"/>
                      <a:pt x="126" y="247"/>
                      <a:pt x="126" y="250"/>
                    </a:cubicBezTo>
                    <a:cubicBezTo>
                      <a:pt x="126" y="253"/>
                      <a:pt x="122" y="255"/>
                      <a:pt x="118" y="259"/>
                    </a:cubicBezTo>
                    <a:cubicBezTo>
                      <a:pt x="116" y="261"/>
                      <a:pt x="116" y="267"/>
                      <a:pt x="116" y="274"/>
                    </a:cubicBezTo>
                    <a:cubicBezTo>
                      <a:pt x="120" y="274"/>
                      <a:pt x="124" y="273"/>
                      <a:pt x="129" y="269"/>
                    </a:cubicBezTo>
                    <a:cubicBezTo>
                      <a:pt x="139" y="259"/>
                      <a:pt x="153" y="254"/>
                      <a:pt x="155" y="251"/>
                    </a:cubicBezTo>
                    <a:cubicBezTo>
                      <a:pt x="157" y="249"/>
                      <a:pt x="178" y="254"/>
                      <a:pt x="179" y="244"/>
                    </a:cubicBezTo>
                    <a:cubicBezTo>
                      <a:pt x="179" y="234"/>
                      <a:pt x="179" y="227"/>
                      <a:pt x="174" y="222"/>
                    </a:cubicBezTo>
                    <a:cubicBezTo>
                      <a:pt x="169" y="217"/>
                      <a:pt x="162" y="221"/>
                      <a:pt x="165" y="215"/>
                    </a:cubicBezTo>
                    <a:cubicBezTo>
                      <a:pt x="169" y="210"/>
                      <a:pt x="173" y="205"/>
                      <a:pt x="178" y="201"/>
                    </a:cubicBezTo>
                    <a:cubicBezTo>
                      <a:pt x="183" y="197"/>
                      <a:pt x="199" y="200"/>
                      <a:pt x="203" y="206"/>
                    </a:cubicBezTo>
                    <a:cubicBezTo>
                      <a:pt x="207" y="212"/>
                      <a:pt x="207" y="239"/>
                      <a:pt x="215" y="237"/>
                    </a:cubicBezTo>
                    <a:cubicBezTo>
                      <a:pt x="222" y="235"/>
                      <a:pt x="224" y="228"/>
                      <a:pt x="231" y="228"/>
                    </a:cubicBezTo>
                    <a:cubicBezTo>
                      <a:pt x="237" y="228"/>
                      <a:pt x="252" y="235"/>
                      <a:pt x="259" y="233"/>
                    </a:cubicBezTo>
                    <a:cubicBezTo>
                      <a:pt x="265" y="232"/>
                      <a:pt x="267" y="248"/>
                      <a:pt x="270" y="241"/>
                    </a:cubicBezTo>
                    <a:cubicBezTo>
                      <a:pt x="272" y="235"/>
                      <a:pt x="279" y="199"/>
                      <a:pt x="282" y="176"/>
                    </a:cubicBezTo>
                    <a:cubicBezTo>
                      <a:pt x="276" y="176"/>
                      <a:pt x="271" y="179"/>
                      <a:pt x="267" y="177"/>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4" name="Freeform 63"/>
              <p:cNvSpPr>
                <a:spLocks/>
              </p:cNvSpPr>
              <p:nvPr/>
            </p:nvSpPr>
            <p:spPr bwMode="auto">
              <a:xfrm>
                <a:off x="2177863" y="1849438"/>
                <a:ext cx="765175" cy="911225"/>
              </a:xfrm>
              <a:custGeom>
                <a:avLst/>
                <a:gdLst>
                  <a:gd name="T0" fmla="*/ 44004 w 313"/>
                  <a:gd name="T1" fmla="*/ 781400 h 372"/>
                  <a:gd name="T2" fmla="*/ 90452 w 313"/>
                  <a:gd name="T3" fmla="*/ 783849 h 372"/>
                  <a:gd name="T4" fmla="*/ 110009 w 313"/>
                  <a:gd name="T5" fmla="*/ 832840 h 372"/>
                  <a:gd name="T6" fmla="*/ 132011 w 313"/>
                  <a:gd name="T7" fmla="*/ 852436 h 372"/>
                  <a:gd name="T8" fmla="*/ 176015 w 313"/>
                  <a:gd name="T9" fmla="*/ 869583 h 372"/>
                  <a:gd name="T10" fmla="*/ 217574 w 313"/>
                  <a:gd name="T11" fmla="*/ 898977 h 372"/>
                  <a:gd name="T12" fmla="*/ 249354 w 313"/>
                  <a:gd name="T13" fmla="*/ 884280 h 372"/>
                  <a:gd name="T14" fmla="*/ 278690 w 313"/>
                  <a:gd name="T15" fmla="*/ 896528 h 372"/>
                  <a:gd name="T16" fmla="*/ 327583 w 313"/>
                  <a:gd name="T17" fmla="*/ 891629 h 372"/>
                  <a:gd name="T18" fmla="*/ 339806 w 313"/>
                  <a:gd name="T19" fmla="*/ 835290 h 372"/>
                  <a:gd name="T20" fmla="*/ 366697 w 313"/>
                  <a:gd name="T21" fmla="*/ 774051 h 372"/>
                  <a:gd name="T22" fmla="*/ 408256 w 313"/>
                  <a:gd name="T23" fmla="*/ 781400 h 372"/>
                  <a:gd name="T24" fmla="*/ 432703 w 313"/>
                  <a:gd name="T25" fmla="*/ 808345 h 372"/>
                  <a:gd name="T26" fmla="*/ 415590 w 313"/>
                  <a:gd name="T27" fmla="*/ 857335 h 372"/>
                  <a:gd name="T28" fmla="*/ 444926 w 313"/>
                  <a:gd name="T29" fmla="*/ 886730 h 372"/>
                  <a:gd name="T30" fmla="*/ 484040 w 313"/>
                  <a:gd name="T31" fmla="*/ 869583 h 372"/>
                  <a:gd name="T32" fmla="*/ 501153 w 313"/>
                  <a:gd name="T33" fmla="*/ 827941 h 372"/>
                  <a:gd name="T34" fmla="*/ 562269 w 313"/>
                  <a:gd name="T35" fmla="*/ 818143 h 372"/>
                  <a:gd name="T36" fmla="*/ 594050 w 313"/>
                  <a:gd name="T37" fmla="*/ 774051 h 372"/>
                  <a:gd name="T38" fmla="*/ 669834 w 313"/>
                  <a:gd name="T39" fmla="*/ 671171 h 372"/>
                  <a:gd name="T40" fmla="*/ 657610 w 313"/>
                  <a:gd name="T41" fmla="*/ 636878 h 372"/>
                  <a:gd name="T42" fmla="*/ 657610 w 313"/>
                  <a:gd name="T43" fmla="*/ 592786 h 372"/>
                  <a:gd name="T44" fmla="*/ 694280 w 313"/>
                  <a:gd name="T45" fmla="*/ 641777 h 372"/>
                  <a:gd name="T46" fmla="*/ 738284 w 313"/>
                  <a:gd name="T47" fmla="*/ 612382 h 372"/>
                  <a:gd name="T48" fmla="*/ 757841 w 313"/>
                  <a:gd name="T49" fmla="*/ 553594 h 372"/>
                  <a:gd name="T50" fmla="*/ 755396 w 313"/>
                  <a:gd name="T51" fmla="*/ 504603 h 372"/>
                  <a:gd name="T52" fmla="*/ 757841 w 313"/>
                  <a:gd name="T53" fmla="*/ 475209 h 372"/>
                  <a:gd name="T54" fmla="*/ 740729 w 313"/>
                  <a:gd name="T55" fmla="*/ 470310 h 372"/>
                  <a:gd name="T56" fmla="*/ 721171 w 313"/>
                  <a:gd name="T57" fmla="*/ 440915 h 372"/>
                  <a:gd name="T58" fmla="*/ 664944 w 313"/>
                  <a:gd name="T59" fmla="*/ 438466 h 372"/>
                  <a:gd name="T60" fmla="*/ 620941 w 313"/>
                  <a:gd name="T61" fmla="*/ 416420 h 372"/>
                  <a:gd name="T62" fmla="*/ 625830 w 313"/>
                  <a:gd name="T63" fmla="*/ 374778 h 372"/>
                  <a:gd name="T64" fmla="*/ 611162 w 313"/>
                  <a:gd name="T65" fmla="*/ 320888 h 372"/>
                  <a:gd name="T66" fmla="*/ 594050 w 313"/>
                  <a:gd name="T67" fmla="*/ 244953 h 372"/>
                  <a:gd name="T68" fmla="*/ 567158 w 313"/>
                  <a:gd name="T69" fmla="*/ 200861 h 372"/>
                  <a:gd name="T70" fmla="*/ 498708 w 313"/>
                  <a:gd name="T71" fmla="*/ 200861 h 372"/>
                  <a:gd name="T72" fmla="*/ 459594 w 313"/>
                  <a:gd name="T73" fmla="*/ 230256 h 372"/>
                  <a:gd name="T74" fmla="*/ 425369 w 313"/>
                  <a:gd name="T75" fmla="*/ 213109 h 372"/>
                  <a:gd name="T76" fmla="*/ 381365 w 313"/>
                  <a:gd name="T77" fmla="*/ 195962 h 372"/>
                  <a:gd name="T78" fmla="*/ 342251 w 313"/>
                  <a:gd name="T79" fmla="*/ 156770 h 372"/>
                  <a:gd name="T80" fmla="*/ 295802 w 313"/>
                  <a:gd name="T81" fmla="*/ 142073 h 372"/>
                  <a:gd name="T82" fmla="*/ 315360 w 313"/>
                  <a:gd name="T83" fmla="*/ 95532 h 372"/>
                  <a:gd name="T84" fmla="*/ 266467 w 313"/>
                  <a:gd name="T85" fmla="*/ 0 h 372"/>
                  <a:gd name="T86" fmla="*/ 246910 w 313"/>
                  <a:gd name="T87" fmla="*/ 31844 h 372"/>
                  <a:gd name="T88" fmla="*/ 268911 w 313"/>
                  <a:gd name="T89" fmla="*/ 122476 h 372"/>
                  <a:gd name="T90" fmla="*/ 264022 w 313"/>
                  <a:gd name="T91" fmla="*/ 176366 h 372"/>
                  <a:gd name="T92" fmla="*/ 224908 w 313"/>
                  <a:gd name="T93" fmla="*/ 240054 h 372"/>
                  <a:gd name="T94" fmla="*/ 234686 w 313"/>
                  <a:gd name="T95" fmla="*/ 289044 h 372"/>
                  <a:gd name="T96" fmla="*/ 224908 w 313"/>
                  <a:gd name="T97" fmla="*/ 367429 h 372"/>
                  <a:gd name="T98" fmla="*/ 237131 w 313"/>
                  <a:gd name="T99" fmla="*/ 421319 h 372"/>
                  <a:gd name="T100" fmla="*/ 173570 w 313"/>
                  <a:gd name="T101" fmla="*/ 482557 h 372"/>
                  <a:gd name="T102" fmla="*/ 112454 w 313"/>
                  <a:gd name="T103" fmla="*/ 533997 h 372"/>
                  <a:gd name="T104" fmla="*/ 46448 w 313"/>
                  <a:gd name="T105" fmla="*/ 578089 h 372"/>
                  <a:gd name="T106" fmla="*/ 48893 w 313"/>
                  <a:gd name="T107" fmla="*/ 651575 h 372"/>
                  <a:gd name="T108" fmla="*/ 14668 w 313"/>
                  <a:gd name="T109" fmla="*/ 685868 h 372"/>
                  <a:gd name="T110" fmla="*/ 0 w 313"/>
                  <a:gd name="T111" fmla="*/ 698116 h 372"/>
                  <a:gd name="T112" fmla="*/ 19557 w 313"/>
                  <a:gd name="T113" fmla="*/ 729960 h 372"/>
                  <a:gd name="T114" fmla="*/ 44004 w 313"/>
                  <a:gd name="T115" fmla="*/ 781400 h 3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3" h="372">
                    <a:moveTo>
                      <a:pt x="18" y="319"/>
                    </a:moveTo>
                    <a:cubicBezTo>
                      <a:pt x="28" y="323"/>
                      <a:pt x="34" y="316"/>
                      <a:pt x="37" y="320"/>
                    </a:cubicBezTo>
                    <a:cubicBezTo>
                      <a:pt x="40" y="324"/>
                      <a:pt x="46" y="338"/>
                      <a:pt x="45" y="340"/>
                    </a:cubicBezTo>
                    <a:cubicBezTo>
                      <a:pt x="44" y="343"/>
                      <a:pt x="48" y="352"/>
                      <a:pt x="54" y="348"/>
                    </a:cubicBezTo>
                    <a:cubicBezTo>
                      <a:pt x="60" y="345"/>
                      <a:pt x="65" y="348"/>
                      <a:pt x="72" y="355"/>
                    </a:cubicBezTo>
                    <a:cubicBezTo>
                      <a:pt x="80" y="362"/>
                      <a:pt x="86" y="367"/>
                      <a:pt x="89" y="367"/>
                    </a:cubicBezTo>
                    <a:cubicBezTo>
                      <a:pt x="92" y="367"/>
                      <a:pt x="96" y="360"/>
                      <a:pt x="102" y="361"/>
                    </a:cubicBezTo>
                    <a:cubicBezTo>
                      <a:pt x="107" y="362"/>
                      <a:pt x="108" y="372"/>
                      <a:pt x="114" y="366"/>
                    </a:cubicBezTo>
                    <a:cubicBezTo>
                      <a:pt x="120" y="361"/>
                      <a:pt x="130" y="370"/>
                      <a:pt x="134" y="364"/>
                    </a:cubicBezTo>
                    <a:cubicBezTo>
                      <a:pt x="138" y="358"/>
                      <a:pt x="136" y="346"/>
                      <a:pt x="139" y="341"/>
                    </a:cubicBezTo>
                    <a:cubicBezTo>
                      <a:pt x="142" y="336"/>
                      <a:pt x="149" y="322"/>
                      <a:pt x="150" y="316"/>
                    </a:cubicBezTo>
                    <a:cubicBezTo>
                      <a:pt x="152" y="310"/>
                      <a:pt x="160" y="319"/>
                      <a:pt x="167" y="319"/>
                    </a:cubicBezTo>
                    <a:cubicBezTo>
                      <a:pt x="174" y="319"/>
                      <a:pt x="180" y="320"/>
                      <a:pt x="177" y="330"/>
                    </a:cubicBezTo>
                    <a:cubicBezTo>
                      <a:pt x="174" y="340"/>
                      <a:pt x="167" y="344"/>
                      <a:pt x="170" y="350"/>
                    </a:cubicBezTo>
                    <a:cubicBezTo>
                      <a:pt x="174" y="357"/>
                      <a:pt x="175" y="364"/>
                      <a:pt x="182" y="362"/>
                    </a:cubicBezTo>
                    <a:cubicBezTo>
                      <a:pt x="188" y="361"/>
                      <a:pt x="198" y="360"/>
                      <a:pt x="198" y="355"/>
                    </a:cubicBezTo>
                    <a:cubicBezTo>
                      <a:pt x="198" y="350"/>
                      <a:pt x="199" y="340"/>
                      <a:pt x="205" y="338"/>
                    </a:cubicBezTo>
                    <a:cubicBezTo>
                      <a:pt x="211" y="337"/>
                      <a:pt x="225" y="337"/>
                      <a:pt x="230" y="334"/>
                    </a:cubicBezTo>
                    <a:cubicBezTo>
                      <a:pt x="234" y="330"/>
                      <a:pt x="236" y="319"/>
                      <a:pt x="243" y="316"/>
                    </a:cubicBezTo>
                    <a:cubicBezTo>
                      <a:pt x="250" y="312"/>
                      <a:pt x="275" y="281"/>
                      <a:pt x="274" y="274"/>
                    </a:cubicBezTo>
                    <a:cubicBezTo>
                      <a:pt x="274" y="268"/>
                      <a:pt x="269" y="268"/>
                      <a:pt x="269" y="260"/>
                    </a:cubicBezTo>
                    <a:cubicBezTo>
                      <a:pt x="269" y="252"/>
                      <a:pt x="261" y="242"/>
                      <a:pt x="269" y="242"/>
                    </a:cubicBezTo>
                    <a:cubicBezTo>
                      <a:pt x="277" y="242"/>
                      <a:pt x="280" y="263"/>
                      <a:pt x="284" y="262"/>
                    </a:cubicBezTo>
                    <a:cubicBezTo>
                      <a:pt x="288" y="260"/>
                      <a:pt x="302" y="257"/>
                      <a:pt x="302" y="250"/>
                    </a:cubicBezTo>
                    <a:cubicBezTo>
                      <a:pt x="302" y="242"/>
                      <a:pt x="313" y="231"/>
                      <a:pt x="310" y="226"/>
                    </a:cubicBezTo>
                    <a:cubicBezTo>
                      <a:pt x="308" y="220"/>
                      <a:pt x="305" y="214"/>
                      <a:pt x="309" y="206"/>
                    </a:cubicBezTo>
                    <a:cubicBezTo>
                      <a:pt x="310" y="203"/>
                      <a:pt x="310" y="199"/>
                      <a:pt x="310" y="194"/>
                    </a:cubicBezTo>
                    <a:cubicBezTo>
                      <a:pt x="307" y="193"/>
                      <a:pt x="304" y="193"/>
                      <a:pt x="303" y="192"/>
                    </a:cubicBezTo>
                    <a:cubicBezTo>
                      <a:pt x="298" y="190"/>
                      <a:pt x="304" y="181"/>
                      <a:pt x="295" y="180"/>
                    </a:cubicBezTo>
                    <a:cubicBezTo>
                      <a:pt x="286" y="180"/>
                      <a:pt x="280" y="183"/>
                      <a:pt x="272" y="179"/>
                    </a:cubicBezTo>
                    <a:cubicBezTo>
                      <a:pt x="265" y="175"/>
                      <a:pt x="256" y="180"/>
                      <a:pt x="254" y="170"/>
                    </a:cubicBezTo>
                    <a:cubicBezTo>
                      <a:pt x="251" y="161"/>
                      <a:pt x="260" y="160"/>
                      <a:pt x="256" y="153"/>
                    </a:cubicBezTo>
                    <a:cubicBezTo>
                      <a:pt x="252" y="146"/>
                      <a:pt x="246" y="138"/>
                      <a:pt x="250" y="131"/>
                    </a:cubicBezTo>
                    <a:cubicBezTo>
                      <a:pt x="254" y="124"/>
                      <a:pt x="252" y="105"/>
                      <a:pt x="243" y="100"/>
                    </a:cubicBezTo>
                    <a:cubicBezTo>
                      <a:pt x="234" y="96"/>
                      <a:pt x="240" y="82"/>
                      <a:pt x="232" y="82"/>
                    </a:cubicBezTo>
                    <a:cubicBezTo>
                      <a:pt x="224" y="82"/>
                      <a:pt x="209" y="82"/>
                      <a:pt x="204" y="82"/>
                    </a:cubicBezTo>
                    <a:cubicBezTo>
                      <a:pt x="198" y="82"/>
                      <a:pt x="195" y="96"/>
                      <a:pt x="188" y="94"/>
                    </a:cubicBezTo>
                    <a:cubicBezTo>
                      <a:pt x="180" y="91"/>
                      <a:pt x="183" y="88"/>
                      <a:pt x="174" y="87"/>
                    </a:cubicBezTo>
                    <a:cubicBezTo>
                      <a:pt x="164" y="86"/>
                      <a:pt x="162" y="89"/>
                      <a:pt x="156" y="80"/>
                    </a:cubicBezTo>
                    <a:cubicBezTo>
                      <a:pt x="153" y="76"/>
                      <a:pt x="144" y="71"/>
                      <a:pt x="140" y="64"/>
                    </a:cubicBezTo>
                    <a:cubicBezTo>
                      <a:pt x="133" y="64"/>
                      <a:pt x="126" y="67"/>
                      <a:pt x="121" y="58"/>
                    </a:cubicBezTo>
                    <a:cubicBezTo>
                      <a:pt x="116" y="49"/>
                      <a:pt x="126" y="42"/>
                      <a:pt x="129" y="39"/>
                    </a:cubicBezTo>
                    <a:cubicBezTo>
                      <a:pt x="131" y="37"/>
                      <a:pt x="121" y="20"/>
                      <a:pt x="109" y="0"/>
                    </a:cubicBezTo>
                    <a:cubicBezTo>
                      <a:pt x="106" y="4"/>
                      <a:pt x="103" y="8"/>
                      <a:pt x="101" y="13"/>
                    </a:cubicBezTo>
                    <a:cubicBezTo>
                      <a:pt x="96" y="26"/>
                      <a:pt x="107" y="44"/>
                      <a:pt x="110" y="50"/>
                    </a:cubicBezTo>
                    <a:cubicBezTo>
                      <a:pt x="112" y="56"/>
                      <a:pt x="108" y="62"/>
                      <a:pt x="108" y="72"/>
                    </a:cubicBezTo>
                    <a:cubicBezTo>
                      <a:pt x="108" y="82"/>
                      <a:pt x="100" y="94"/>
                      <a:pt x="92" y="98"/>
                    </a:cubicBezTo>
                    <a:cubicBezTo>
                      <a:pt x="84" y="102"/>
                      <a:pt x="100" y="111"/>
                      <a:pt x="96" y="118"/>
                    </a:cubicBezTo>
                    <a:cubicBezTo>
                      <a:pt x="92" y="126"/>
                      <a:pt x="92" y="142"/>
                      <a:pt x="92" y="150"/>
                    </a:cubicBezTo>
                    <a:cubicBezTo>
                      <a:pt x="92" y="157"/>
                      <a:pt x="98" y="170"/>
                      <a:pt x="97" y="172"/>
                    </a:cubicBezTo>
                    <a:cubicBezTo>
                      <a:pt x="96" y="174"/>
                      <a:pt x="76" y="188"/>
                      <a:pt x="71" y="197"/>
                    </a:cubicBezTo>
                    <a:cubicBezTo>
                      <a:pt x="66" y="206"/>
                      <a:pt x="50" y="214"/>
                      <a:pt x="46" y="218"/>
                    </a:cubicBezTo>
                    <a:cubicBezTo>
                      <a:pt x="41" y="223"/>
                      <a:pt x="28" y="228"/>
                      <a:pt x="19" y="236"/>
                    </a:cubicBezTo>
                    <a:cubicBezTo>
                      <a:pt x="10" y="245"/>
                      <a:pt x="26" y="262"/>
                      <a:pt x="20" y="266"/>
                    </a:cubicBezTo>
                    <a:cubicBezTo>
                      <a:pt x="14" y="269"/>
                      <a:pt x="12" y="276"/>
                      <a:pt x="6" y="280"/>
                    </a:cubicBezTo>
                    <a:cubicBezTo>
                      <a:pt x="4" y="282"/>
                      <a:pt x="2" y="284"/>
                      <a:pt x="0" y="285"/>
                    </a:cubicBezTo>
                    <a:cubicBezTo>
                      <a:pt x="5" y="292"/>
                      <a:pt x="8" y="296"/>
                      <a:pt x="8" y="298"/>
                    </a:cubicBezTo>
                    <a:cubicBezTo>
                      <a:pt x="10" y="303"/>
                      <a:pt x="9" y="315"/>
                      <a:pt x="18" y="319"/>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5" name="Freeform 64"/>
              <p:cNvSpPr>
                <a:spLocks/>
              </p:cNvSpPr>
              <p:nvPr/>
            </p:nvSpPr>
            <p:spPr bwMode="auto">
              <a:xfrm>
                <a:off x="2131826" y="2254250"/>
                <a:ext cx="1004887" cy="901700"/>
              </a:xfrm>
              <a:custGeom>
                <a:avLst/>
                <a:gdLst>
                  <a:gd name="T0" fmla="*/ 948652 w 411"/>
                  <a:gd name="T1" fmla="*/ 12218 h 369"/>
                  <a:gd name="T2" fmla="*/ 892418 w 411"/>
                  <a:gd name="T3" fmla="*/ 29324 h 369"/>
                  <a:gd name="T4" fmla="*/ 804399 w 411"/>
                  <a:gd name="T5" fmla="*/ 70865 h 369"/>
                  <a:gd name="T6" fmla="*/ 804399 w 411"/>
                  <a:gd name="T7" fmla="*/ 149062 h 369"/>
                  <a:gd name="T8" fmla="*/ 740829 w 411"/>
                  <a:gd name="T9" fmla="*/ 237032 h 369"/>
                  <a:gd name="T10" fmla="*/ 704154 w 411"/>
                  <a:gd name="T11" fmla="*/ 232145 h 369"/>
                  <a:gd name="T12" fmla="*/ 640585 w 411"/>
                  <a:gd name="T13" fmla="*/ 368988 h 369"/>
                  <a:gd name="T14" fmla="*/ 547676 w 411"/>
                  <a:gd name="T15" fmla="*/ 422748 h 369"/>
                  <a:gd name="T16" fmla="*/ 491441 w 411"/>
                  <a:gd name="T17" fmla="*/ 481395 h 369"/>
                  <a:gd name="T18" fmla="*/ 479216 w 411"/>
                  <a:gd name="T19" fmla="*/ 403199 h 369"/>
                  <a:gd name="T20" fmla="*/ 413202 w 411"/>
                  <a:gd name="T21" fmla="*/ 368988 h 369"/>
                  <a:gd name="T22" fmla="*/ 374082 w 411"/>
                  <a:gd name="T23" fmla="*/ 486283 h 369"/>
                  <a:gd name="T24" fmla="*/ 295843 w 411"/>
                  <a:gd name="T25" fmla="*/ 478952 h 369"/>
                  <a:gd name="T26" fmla="*/ 222493 w 411"/>
                  <a:gd name="T27" fmla="*/ 464290 h 369"/>
                  <a:gd name="T28" fmla="*/ 156479 w 411"/>
                  <a:gd name="T29" fmla="*/ 427636 h 369"/>
                  <a:gd name="T30" fmla="*/ 90464 w 411"/>
                  <a:gd name="T31" fmla="*/ 376319 h 369"/>
                  <a:gd name="T32" fmla="*/ 46455 w 411"/>
                  <a:gd name="T33" fmla="*/ 293236 h 369"/>
                  <a:gd name="T34" fmla="*/ 26895 w 411"/>
                  <a:gd name="T35" fmla="*/ 393425 h 369"/>
                  <a:gd name="T36" fmla="*/ 4890 w 411"/>
                  <a:gd name="T37" fmla="*/ 488726 h 369"/>
                  <a:gd name="T38" fmla="*/ 78239 w 411"/>
                  <a:gd name="T39" fmla="*/ 486283 h 369"/>
                  <a:gd name="T40" fmla="*/ 129584 w 411"/>
                  <a:gd name="T41" fmla="*/ 500944 h 369"/>
                  <a:gd name="T42" fmla="*/ 134474 w 411"/>
                  <a:gd name="T43" fmla="*/ 562035 h 369"/>
                  <a:gd name="T44" fmla="*/ 239608 w 411"/>
                  <a:gd name="T45" fmla="*/ 632901 h 369"/>
                  <a:gd name="T46" fmla="*/ 317847 w 411"/>
                  <a:gd name="T47" fmla="*/ 564479 h 369"/>
                  <a:gd name="T48" fmla="*/ 369192 w 411"/>
                  <a:gd name="T49" fmla="*/ 598690 h 369"/>
                  <a:gd name="T50" fmla="*/ 410757 w 411"/>
                  <a:gd name="T51" fmla="*/ 786849 h 369"/>
                  <a:gd name="T52" fmla="*/ 528116 w 411"/>
                  <a:gd name="T53" fmla="*/ 872376 h 369"/>
                  <a:gd name="T54" fmla="*/ 581905 w 411"/>
                  <a:gd name="T55" fmla="*/ 894369 h 369"/>
                  <a:gd name="T56" fmla="*/ 589240 w 411"/>
                  <a:gd name="T57" fmla="*/ 789293 h 369"/>
                  <a:gd name="T58" fmla="*/ 616135 w 411"/>
                  <a:gd name="T59" fmla="*/ 696435 h 369"/>
                  <a:gd name="T60" fmla="*/ 728604 w 411"/>
                  <a:gd name="T61" fmla="*/ 681773 h 369"/>
                  <a:gd name="T62" fmla="*/ 809289 w 411"/>
                  <a:gd name="T63" fmla="*/ 593802 h 369"/>
                  <a:gd name="T64" fmla="*/ 860633 w 411"/>
                  <a:gd name="T65" fmla="*/ 579141 h 369"/>
                  <a:gd name="T66" fmla="*/ 867968 w 411"/>
                  <a:gd name="T67" fmla="*/ 474064 h 369"/>
                  <a:gd name="T68" fmla="*/ 848408 w 411"/>
                  <a:gd name="T69" fmla="*/ 412974 h 369"/>
                  <a:gd name="T70" fmla="*/ 831293 w 411"/>
                  <a:gd name="T71" fmla="*/ 354327 h 369"/>
                  <a:gd name="T72" fmla="*/ 899753 w 411"/>
                  <a:gd name="T73" fmla="*/ 227258 h 369"/>
                  <a:gd name="T74" fmla="*/ 951097 w 411"/>
                  <a:gd name="T75" fmla="*/ 153949 h 369"/>
                  <a:gd name="T76" fmla="*/ 1004887 w 411"/>
                  <a:gd name="T77" fmla="*/ 29324 h 3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11" h="369">
                    <a:moveTo>
                      <a:pt x="393" y="0"/>
                    </a:moveTo>
                    <a:cubicBezTo>
                      <a:pt x="391" y="3"/>
                      <a:pt x="389" y="5"/>
                      <a:pt x="388" y="5"/>
                    </a:cubicBezTo>
                    <a:cubicBezTo>
                      <a:pt x="383" y="7"/>
                      <a:pt x="381" y="4"/>
                      <a:pt x="377" y="4"/>
                    </a:cubicBezTo>
                    <a:cubicBezTo>
                      <a:pt x="372" y="4"/>
                      <a:pt x="368" y="12"/>
                      <a:pt x="365" y="12"/>
                    </a:cubicBezTo>
                    <a:cubicBezTo>
                      <a:pt x="361" y="12"/>
                      <a:pt x="355" y="23"/>
                      <a:pt x="351" y="27"/>
                    </a:cubicBezTo>
                    <a:cubicBezTo>
                      <a:pt x="348" y="29"/>
                      <a:pt x="337" y="30"/>
                      <a:pt x="329" y="29"/>
                    </a:cubicBezTo>
                    <a:cubicBezTo>
                      <a:pt x="329" y="34"/>
                      <a:pt x="329" y="38"/>
                      <a:pt x="328" y="41"/>
                    </a:cubicBezTo>
                    <a:cubicBezTo>
                      <a:pt x="324" y="49"/>
                      <a:pt x="327" y="55"/>
                      <a:pt x="329" y="61"/>
                    </a:cubicBezTo>
                    <a:cubicBezTo>
                      <a:pt x="332" y="66"/>
                      <a:pt x="321" y="77"/>
                      <a:pt x="321" y="85"/>
                    </a:cubicBezTo>
                    <a:cubicBezTo>
                      <a:pt x="321" y="92"/>
                      <a:pt x="307" y="95"/>
                      <a:pt x="303" y="97"/>
                    </a:cubicBezTo>
                    <a:cubicBezTo>
                      <a:pt x="299" y="98"/>
                      <a:pt x="296" y="77"/>
                      <a:pt x="288" y="77"/>
                    </a:cubicBezTo>
                    <a:cubicBezTo>
                      <a:pt x="280" y="77"/>
                      <a:pt x="288" y="87"/>
                      <a:pt x="288" y="95"/>
                    </a:cubicBezTo>
                    <a:cubicBezTo>
                      <a:pt x="288" y="103"/>
                      <a:pt x="293" y="103"/>
                      <a:pt x="293" y="109"/>
                    </a:cubicBezTo>
                    <a:cubicBezTo>
                      <a:pt x="294" y="116"/>
                      <a:pt x="269" y="147"/>
                      <a:pt x="262" y="151"/>
                    </a:cubicBezTo>
                    <a:cubicBezTo>
                      <a:pt x="255" y="154"/>
                      <a:pt x="253" y="165"/>
                      <a:pt x="249" y="169"/>
                    </a:cubicBezTo>
                    <a:cubicBezTo>
                      <a:pt x="244" y="172"/>
                      <a:pt x="230" y="172"/>
                      <a:pt x="224" y="173"/>
                    </a:cubicBezTo>
                    <a:cubicBezTo>
                      <a:pt x="218" y="175"/>
                      <a:pt x="217" y="185"/>
                      <a:pt x="217" y="190"/>
                    </a:cubicBezTo>
                    <a:cubicBezTo>
                      <a:pt x="217" y="195"/>
                      <a:pt x="207" y="196"/>
                      <a:pt x="201" y="197"/>
                    </a:cubicBezTo>
                    <a:cubicBezTo>
                      <a:pt x="194" y="199"/>
                      <a:pt x="193" y="192"/>
                      <a:pt x="189" y="185"/>
                    </a:cubicBezTo>
                    <a:cubicBezTo>
                      <a:pt x="186" y="179"/>
                      <a:pt x="193" y="175"/>
                      <a:pt x="196" y="165"/>
                    </a:cubicBezTo>
                    <a:cubicBezTo>
                      <a:pt x="199" y="155"/>
                      <a:pt x="193" y="154"/>
                      <a:pt x="186" y="154"/>
                    </a:cubicBezTo>
                    <a:cubicBezTo>
                      <a:pt x="179" y="154"/>
                      <a:pt x="171" y="145"/>
                      <a:pt x="169" y="151"/>
                    </a:cubicBezTo>
                    <a:cubicBezTo>
                      <a:pt x="168" y="157"/>
                      <a:pt x="161" y="171"/>
                      <a:pt x="158" y="176"/>
                    </a:cubicBezTo>
                    <a:cubicBezTo>
                      <a:pt x="155" y="181"/>
                      <a:pt x="157" y="193"/>
                      <a:pt x="153" y="199"/>
                    </a:cubicBezTo>
                    <a:cubicBezTo>
                      <a:pt x="149" y="205"/>
                      <a:pt x="139" y="196"/>
                      <a:pt x="133" y="201"/>
                    </a:cubicBezTo>
                    <a:cubicBezTo>
                      <a:pt x="127" y="207"/>
                      <a:pt x="126" y="197"/>
                      <a:pt x="121" y="196"/>
                    </a:cubicBezTo>
                    <a:cubicBezTo>
                      <a:pt x="115" y="195"/>
                      <a:pt x="111" y="202"/>
                      <a:pt x="108" y="202"/>
                    </a:cubicBezTo>
                    <a:cubicBezTo>
                      <a:pt x="105" y="202"/>
                      <a:pt x="99" y="197"/>
                      <a:pt x="91" y="190"/>
                    </a:cubicBezTo>
                    <a:cubicBezTo>
                      <a:pt x="84" y="183"/>
                      <a:pt x="79" y="180"/>
                      <a:pt x="73" y="183"/>
                    </a:cubicBezTo>
                    <a:cubicBezTo>
                      <a:pt x="67" y="187"/>
                      <a:pt x="63" y="178"/>
                      <a:pt x="64" y="175"/>
                    </a:cubicBezTo>
                    <a:cubicBezTo>
                      <a:pt x="65" y="173"/>
                      <a:pt x="59" y="159"/>
                      <a:pt x="56" y="155"/>
                    </a:cubicBezTo>
                    <a:cubicBezTo>
                      <a:pt x="53" y="151"/>
                      <a:pt x="47" y="158"/>
                      <a:pt x="37" y="154"/>
                    </a:cubicBezTo>
                    <a:cubicBezTo>
                      <a:pt x="28" y="150"/>
                      <a:pt x="29" y="138"/>
                      <a:pt x="27" y="133"/>
                    </a:cubicBezTo>
                    <a:cubicBezTo>
                      <a:pt x="27" y="131"/>
                      <a:pt x="24" y="127"/>
                      <a:pt x="19" y="120"/>
                    </a:cubicBezTo>
                    <a:cubicBezTo>
                      <a:pt x="14" y="123"/>
                      <a:pt x="10" y="127"/>
                      <a:pt x="9" y="133"/>
                    </a:cubicBezTo>
                    <a:cubicBezTo>
                      <a:pt x="6" y="143"/>
                      <a:pt x="11" y="153"/>
                      <a:pt x="11" y="161"/>
                    </a:cubicBezTo>
                    <a:cubicBezTo>
                      <a:pt x="11" y="168"/>
                      <a:pt x="0" y="189"/>
                      <a:pt x="2" y="195"/>
                    </a:cubicBezTo>
                    <a:cubicBezTo>
                      <a:pt x="2" y="196"/>
                      <a:pt x="2" y="198"/>
                      <a:pt x="2" y="200"/>
                    </a:cubicBezTo>
                    <a:cubicBezTo>
                      <a:pt x="8" y="199"/>
                      <a:pt x="15" y="198"/>
                      <a:pt x="16" y="197"/>
                    </a:cubicBezTo>
                    <a:cubicBezTo>
                      <a:pt x="19" y="196"/>
                      <a:pt x="27" y="199"/>
                      <a:pt x="32" y="199"/>
                    </a:cubicBezTo>
                    <a:cubicBezTo>
                      <a:pt x="37" y="199"/>
                      <a:pt x="43" y="191"/>
                      <a:pt x="49" y="191"/>
                    </a:cubicBezTo>
                    <a:cubicBezTo>
                      <a:pt x="55" y="190"/>
                      <a:pt x="51" y="201"/>
                      <a:pt x="53" y="205"/>
                    </a:cubicBezTo>
                    <a:cubicBezTo>
                      <a:pt x="54" y="209"/>
                      <a:pt x="46" y="214"/>
                      <a:pt x="45" y="217"/>
                    </a:cubicBezTo>
                    <a:cubicBezTo>
                      <a:pt x="43" y="221"/>
                      <a:pt x="48" y="222"/>
                      <a:pt x="55" y="230"/>
                    </a:cubicBezTo>
                    <a:cubicBezTo>
                      <a:pt x="61" y="238"/>
                      <a:pt x="75" y="241"/>
                      <a:pt x="85" y="244"/>
                    </a:cubicBezTo>
                    <a:cubicBezTo>
                      <a:pt x="95" y="247"/>
                      <a:pt x="91" y="256"/>
                      <a:pt x="98" y="259"/>
                    </a:cubicBezTo>
                    <a:cubicBezTo>
                      <a:pt x="105" y="263"/>
                      <a:pt x="109" y="246"/>
                      <a:pt x="112" y="241"/>
                    </a:cubicBezTo>
                    <a:cubicBezTo>
                      <a:pt x="115" y="237"/>
                      <a:pt x="123" y="230"/>
                      <a:pt x="130" y="231"/>
                    </a:cubicBezTo>
                    <a:cubicBezTo>
                      <a:pt x="137" y="231"/>
                      <a:pt x="131" y="234"/>
                      <a:pt x="131" y="237"/>
                    </a:cubicBezTo>
                    <a:cubicBezTo>
                      <a:pt x="131" y="241"/>
                      <a:pt x="143" y="241"/>
                      <a:pt x="151" y="245"/>
                    </a:cubicBezTo>
                    <a:cubicBezTo>
                      <a:pt x="159" y="249"/>
                      <a:pt x="163" y="268"/>
                      <a:pt x="167" y="275"/>
                    </a:cubicBezTo>
                    <a:cubicBezTo>
                      <a:pt x="170" y="283"/>
                      <a:pt x="169" y="317"/>
                      <a:pt x="168" y="322"/>
                    </a:cubicBezTo>
                    <a:cubicBezTo>
                      <a:pt x="167" y="327"/>
                      <a:pt x="175" y="333"/>
                      <a:pt x="187" y="340"/>
                    </a:cubicBezTo>
                    <a:cubicBezTo>
                      <a:pt x="200" y="347"/>
                      <a:pt x="211" y="355"/>
                      <a:pt x="216" y="357"/>
                    </a:cubicBezTo>
                    <a:cubicBezTo>
                      <a:pt x="221" y="358"/>
                      <a:pt x="219" y="365"/>
                      <a:pt x="223" y="367"/>
                    </a:cubicBezTo>
                    <a:cubicBezTo>
                      <a:pt x="227" y="369"/>
                      <a:pt x="232" y="366"/>
                      <a:pt x="238" y="366"/>
                    </a:cubicBezTo>
                    <a:cubicBezTo>
                      <a:pt x="239" y="358"/>
                      <a:pt x="239" y="352"/>
                      <a:pt x="239" y="349"/>
                    </a:cubicBezTo>
                    <a:cubicBezTo>
                      <a:pt x="237" y="337"/>
                      <a:pt x="237" y="329"/>
                      <a:pt x="241" y="323"/>
                    </a:cubicBezTo>
                    <a:cubicBezTo>
                      <a:pt x="244" y="317"/>
                      <a:pt x="262" y="316"/>
                      <a:pt x="262" y="307"/>
                    </a:cubicBezTo>
                    <a:cubicBezTo>
                      <a:pt x="262" y="299"/>
                      <a:pt x="246" y="292"/>
                      <a:pt x="252" y="285"/>
                    </a:cubicBezTo>
                    <a:cubicBezTo>
                      <a:pt x="258" y="279"/>
                      <a:pt x="267" y="265"/>
                      <a:pt x="276" y="261"/>
                    </a:cubicBezTo>
                    <a:cubicBezTo>
                      <a:pt x="285" y="257"/>
                      <a:pt x="288" y="287"/>
                      <a:pt x="298" y="279"/>
                    </a:cubicBezTo>
                    <a:cubicBezTo>
                      <a:pt x="308" y="271"/>
                      <a:pt x="294" y="272"/>
                      <a:pt x="306" y="264"/>
                    </a:cubicBezTo>
                    <a:cubicBezTo>
                      <a:pt x="318" y="256"/>
                      <a:pt x="327" y="249"/>
                      <a:pt x="331" y="243"/>
                    </a:cubicBezTo>
                    <a:cubicBezTo>
                      <a:pt x="335" y="236"/>
                      <a:pt x="333" y="231"/>
                      <a:pt x="339" y="231"/>
                    </a:cubicBezTo>
                    <a:cubicBezTo>
                      <a:pt x="345" y="230"/>
                      <a:pt x="347" y="241"/>
                      <a:pt x="352" y="237"/>
                    </a:cubicBezTo>
                    <a:cubicBezTo>
                      <a:pt x="357" y="233"/>
                      <a:pt x="357" y="216"/>
                      <a:pt x="360" y="210"/>
                    </a:cubicBezTo>
                    <a:cubicBezTo>
                      <a:pt x="363" y="204"/>
                      <a:pt x="359" y="197"/>
                      <a:pt x="355" y="194"/>
                    </a:cubicBezTo>
                    <a:cubicBezTo>
                      <a:pt x="351" y="191"/>
                      <a:pt x="327" y="187"/>
                      <a:pt x="332" y="182"/>
                    </a:cubicBezTo>
                    <a:cubicBezTo>
                      <a:pt x="337" y="177"/>
                      <a:pt x="346" y="177"/>
                      <a:pt x="347" y="169"/>
                    </a:cubicBezTo>
                    <a:cubicBezTo>
                      <a:pt x="349" y="161"/>
                      <a:pt x="353" y="161"/>
                      <a:pt x="354" y="155"/>
                    </a:cubicBezTo>
                    <a:cubicBezTo>
                      <a:pt x="355" y="150"/>
                      <a:pt x="337" y="150"/>
                      <a:pt x="340" y="145"/>
                    </a:cubicBezTo>
                    <a:cubicBezTo>
                      <a:pt x="343" y="139"/>
                      <a:pt x="340" y="126"/>
                      <a:pt x="345" y="119"/>
                    </a:cubicBezTo>
                    <a:cubicBezTo>
                      <a:pt x="349" y="111"/>
                      <a:pt x="359" y="100"/>
                      <a:pt x="368" y="93"/>
                    </a:cubicBezTo>
                    <a:cubicBezTo>
                      <a:pt x="377" y="85"/>
                      <a:pt x="384" y="89"/>
                      <a:pt x="386" y="82"/>
                    </a:cubicBezTo>
                    <a:cubicBezTo>
                      <a:pt x="388" y="75"/>
                      <a:pt x="382" y="70"/>
                      <a:pt x="389" y="63"/>
                    </a:cubicBezTo>
                    <a:cubicBezTo>
                      <a:pt x="397" y="57"/>
                      <a:pt x="403" y="39"/>
                      <a:pt x="406" y="28"/>
                    </a:cubicBezTo>
                    <a:cubicBezTo>
                      <a:pt x="407" y="25"/>
                      <a:pt x="409" y="19"/>
                      <a:pt x="411" y="12"/>
                    </a:cubicBezTo>
                    <a:cubicBezTo>
                      <a:pt x="405" y="9"/>
                      <a:pt x="399" y="6"/>
                      <a:pt x="393" y="0"/>
                    </a:cubicBezTo>
                    <a:close/>
                  </a:path>
                </a:pathLst>
              </a:custGeom>
              <a:solidFill>
                <a:schemeClr val="bg1"/>
              </a:solidFill>
              <a:ln w="6350" cmpd="sng">
                <a:solidFill>
                  <a:schemeClr val="tx1"/>
                </a:solidFill>
                <a:round/>
                <a:headEnd/>
                <a:tailEnd/>
              </a:ln>
            </p:spPr>
            <p:txBody>
              <a:bodyPr/>
              <a:lstStyle/>
              <a:p>
                <a:endParaRPr lang="es-CO">
                  <a:latin typeface="Times New Roman"/>
                  <a:cs typeface="Times New Roman"/>
                </a:endParaRPr>
              </a:p>
            </p:txBody>
          </p:sp>
          <p:sp>
            <p:nvSpPr>
              <p:cNvPr id="66" name="Freeform 65"/>
              <p:cNvSpPr>
                <a:spLocks/>
              </p:cNvSpPr>
              <p:nvPr/>
            </p:nvSpPr>
            <p:spPr bwMode="auto">
              <a:xfrm>
                <a:off x="1725426" y="1096963"/>
                <a:ext cx="449262" cy="711200"/>
              </a:xfrm>
              <a:custGeom>
                <a:avLst/>
                <a:gdLst>
                  <a:gd name="T0" fmla="*/ 119640 w 184"/>
                  <a:gd name="T1" fmla="*/ 369042 h 291"/>
                  <a:gd name="T2" fmla="*/ 190448 w 184"/>
                  <a:gd name="T3" fmla="*/ 410590 h 291"/>
                  <a:gd name="T4" fmla="*/ 202656 w 184"/>
                  <a:gd name="T5" fmla="*/ 483909 h 291"/>
                  <a:gd name="T6" fmla="*/ 139174 w 184"/>
                  <a:gd name="T7" fmla="*/ 491241 h 291"/>
                  <a:gd name="T8" fmla="*/ 156265 w 184"/>
                  <a:gd name="T9" fmla="*/ 535233 h 291"/>
                  <a:gd name="T10" fmla="*/ 168473 w 184"/>
                  <a:gd name="T11" fmla="*/ 610997 h 291"/>
                  <a:gd name="T12" fmla="*/ 207540 w 184"/>
                  <a:gd name="T13" fmla="*/ 625660 h 291"/>
                  <a:gd name="T14" fmla="*/ 214864 w 184"/>
                  <a:gd name="T15" fmla="*/ 659876 h 291"/>
                  <a:gd name="T16" fmla="*/ 278347 w 184"/>
                  <a:gd name="T17" fmla="*/ 623216 h 291"/>
                  <a:gd name="T18" fmla="*/ 346713 w 184"/>
                  <a:gd name="T19" fmla="*/ 674540 h 291"/>
                  <a:gd name="T20" fmla="*/ 373571 w 184"/>
                  <a:gd name="T21" fmla="*/ 711200 h 291"/>
                  <a:gd name="T22" fmla="*/ 432171 w 184"/>
                  <a:gd name="T23" fmla="*/ 689204 h 291"/>
                  <a:gd name="T24" fmla="*/ 446820 w 184"/>
                  <a:gd name="T25" fmla="*/ 610997 h 291"/>
                  <a:gd name="T26" fmla="*/ 444379 w 184"/>
                  <a:gd name="T27" fmla="*/ 527901 h 291"/>
                  <a:gd name="T28" fmla="*/ 424846 w 184"/>
                  <a:gd name="T29" fmla="*/ 457025 h 291"/>
                  <a:gd name="T30" fmla="*/ 317413 w 184"/>
                  <a:gd name="T31" fmla="*/ 373930 h 291"/>
                  <a:gd name="T32" fmla="*/ 312530 w 184"/>
                  <a:gd name="T33" fmla="*/ 273726 h 291"/>
                  <a:gd name="T34" fmla="*/ 207540 w 184"/>
                  <a:gd name="T35" fmla="*/ 175967 h 291"/>
                  <a:gd name="T36" fmla="*/ 168473 w 184"/>
                  <a:gd name="T37" fmla="*/ 175967 h 291"/>
                  <a:gd name="T38" fmla="*/ 163590 w 184"/>
                  <a:gd name="T39" fmla="*/ 107535 h 291"/>
                  <a:gd name="T40" fmla="*/ 102549 w 184"/>
                  <a:gd name="T41" fmla="*/ 95315 h 291"/>
                  <a:gd name="T42" fmla="*/ 104991 w 184"/>
                  <a:gd name="T43" fmla="*/ 51324 h 291"/>
                  <a:gd name="T44" fmla="*/ 80574 w 184"/>
                  <a:gd name="T45" fmla="*/ 0 h 291"/>
                  <a:gd name="T46" fmla="*/ 75691 w 184"/>
                  <a:gd name="T47" fmla="*/ 24440 h 291"/>
                  <a:gd name="T48" fmla="*/ 53716 w 184"/>
                  <a:gd name="T49" fmla="*/ 114867 h 291"/>
                  <a:gd name="T50" fmla="*/ 26858 w 184"/>
                  <a:gd name="T51" fmla="*/ 161303 h 291"/>
                  <a:gd name="T52" fmla="*/ 51274 w 184"/>
                  <a:gd name="T53" fmla="*/ 168635 h 291"/>
                  <a:gd name="T54" fmla="*/ 70808 w 184"/>
                  <a:gd name="T55" fmla="*/ 224847 h 291"/>
                  <a:gd name="T56" fmla="*/ 21975 w 184"/>
                  <a:gd name="T57" fmla="*/ 273726 h 291"/>
                  <a:gd name="T58" fmla="*/ 0 w 184"/>
                  <a:gd name="T59" fmla="*/ 273726 h 291"/>
                  <a:gd name="T60" fmla="*/ 119640 w 184"/>
                  <a:gd name="T61" fmla="*/ 369042 h 2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4" h="291">
                    <a:moveTo>
                      <a:pt x="49" y="151"/>
                    </a:moveTo>
                    <a:cubicBezTo>
                      <a:pt x="52" y="159"/>
                      <a:pt x="73" y="162"/>
                      <a:pt x="78" y="168"/>
                    </a:cubicBezTo>
                    <a:cubicBezTo>
                      <a:pt x="83" y="174"/>
                      <a:pt x="87" y="199"/>
                      <a:pt x="83" y="198"/>
                    </a:cubicBezTo>
                    <a:cubicBezTo>
                      <a:pt x="78" y="198"/>
                      <a:pt x="61" y="196"/>
                      <a:pt x="57" y="201"/>
                    </a:cubicBezTo>
                    <a:cubicBezTo>
                      <a:pt x="53" y="206"/>
                      <a:pt x="59" y="209"/>
                      <a:pt x="64" y="219"/>
                    </a:cubicBezTo>
                    <a:cubicBezTo>
                      <a:pt x="69" y="229"/>
                      <a:pt x="68" y="243"/>
                      <a:pt x="69" y="250"/>
                    </a:cubicBezTo>
                    <a:cubicBezTo>
                      <a:pt x="71" y="258"/>
                      <a:pt x="78" y="252"/>
                      <a:pt x="85" y="256"/>
                    </a:cubicBezTo>
                    <a:cubicBezTo>
                      <a:pt x="91" y="259"/>
                      <a:pt x="87" y="263"/>
                      <a:pt x="88" y="270"/>
                    </a:cubicBezTo>
                    <a:cubicBezTo>
                      <a:pt x="89" y="278"/>
                      <a:pt x="108" y="257"/>
                      <a:pt x="114" y="255"/>
                    </a:cubicBezTo>
                    <a:cubicBezTo>
                      <a:pt x="120" y="253"/>
                      <a:pt x="141" y="266"/>
                      <a:pt x="142" y="276"/>
                    </a:cubicBezTo>
                    <a:cubicBezTo>
                      <a:pt x="143" y="280"/>
                      <a:pt x="146" y="285"/>
                      <a:pt x="153" y="291"/>
                    </a:cubicBezTo>
                    <a:cubicBezTo>
                      <a:pt x="160" y="285"/>
                      <a:pt x="174" y="291"/>
                      <a:pt x="177" y="282"/>
                    </a:cubicBezTo>
                    <a:cubicBezTo>
                      <a:pt x="180" y="273"/>
                      <a:pt x="184" y="260"/>
                      <a:pt x="183" y="250"/>
                    </a:cubicBezTo>
                    <a:cubicBezTo>
                      <a:pt x="183" y="240"/>
                      <a:pt x="181" y="220"/>
                      <a:pt x="182" y="216"/>
                    </a:cubicBezTo>
                    <a:cubicBezTo>
                      <a:pt x="183" y="212"/>
                      <a:pt x="179" y="192"/>
                      <a:pt x="174" y="187"/>
                    </a:cubicBezTo>
                    <a:cubicBezTo>
                      <a:pt x="169" y="182"/>
                      <a:pt x="130" y="170"/>
                      <a:pt x="130" y="153"/>
                    </a:cubicBezTo>
                    <a:cubicBezTo>
                      <a:pt x="130" y="136"/>
                      <a:pt x="133" y="119"/>
                      <a:pt x="128" y="112"/>
                    </a:cubicBezTo>
                    <a:cubicBezTo>
                      <a:pt x="123" y="104"/>
                      <a:pt x="89" y="77"/>
                      <a:pt x="85" y="72"/>
                    </a:cubicBezTo>
                    <a:cubicBezTo>
                      <a:pt x="80" y="66"/>
                      <a:pt x="71" y="81"/>
                      <a:pt x="69" y="72"/>
                    </a:cubicBezTo>
                    <a:cubicBezTo>
                      <a:pt x="68" y="64"/>
                      <a:pt x="71" y="49"/>
                      <a:pt x="67" y="44"/>
                    </a:cubicBezTo>
                    <a:cubicBezTo>
                      <a:pt x="63" y="40"/>
                      <a:pt x="39" y="46"/>
                      <a:pt x="42" y="39"/>
                    </a:cubicBezTo>
                    <a:cubicBezTo>
                      <a:pt x="45" y="32"/>
                      <a:pt x="48" y="24"/>
                      <a:pt x="43" y="21"/>
                    </a:cubicBezTo>
                    <a:cubicBezTo>
                      <a:pt x="40" y="19"/>
                      <a:pt x="36" y="6"/>
                      <a:pt x="33" y="0"/>
                    </a:cubicBezTo>
                    <a:cubicBezTo>
                      <a:pt x="31" y="3"/>
                      <a:pt x="30" y="6"/>
                      <a:pt x="31" y="10"/>
                    </a:cubicBezTo>
                    <a:cubicBezTo>
                      <a:pt x="33" y="19"/>
                      <a:pt x="21" y="38"/>
                      <a:pt x="22" y="47"/>
                    </a:cubicBezTo>
                    <a:cubicBezTo>
                      <a:pt x="22" y="56"/>
                      <a:pt x="14" y="61"/>
                      <a:pt x="11" y="66"/>
                    </a:cubicBezTo>
                    <a:cubicBezTo>
                      <a:pt x="7" y="70"/>
                      <a:pt x="14" y="68"/>
                      <a:pt x="21" y="69"/>
                    </a:cubicBezTo>
                    <a:cubicBezTo>
                      <a:pt x="27" y="70"/>
                      <a:pt x="28" y="82"/>
                      <a:pt x="29" y="92"/>
                    </a:cubicBezTo>
                    <a:cubicBezTo>
                      <a:pt x="29" y="103"/>
                      <a:pt x="17" y="112"/>
                      <a:pt x="9" y="112"/>
                    </a:cubicBezTo>
                    <a:cubicBezTo>
                      <a:pt x="6" y="113"/>
                      <a:pt x="3" y="112"/>
                      <a:pt x="0" y="112"/>
                    </a:cubicBezTo>
                    <a:cubicBezTo>
                      <a:pt x="21" y="130"/>
                      <a:pt x="47" y="146"/>
                      <a:pt x="49" y="151"/>
                    </a:cubicBezTo>
                    <a:close/>
                  </a:path>
                </a:pathLst>
              </a:custGeom>
              <a:noFill/>
              <a:ln w="6350" cmpd="sng">
                <a:solidFill>
                  <a:schemeClr val="tx1"/>
                </a:solidFill>
                <a:round/>
                <a:headEnd/>
                <a:tailEnd/>
              </a:ln>
            </p:spPr>
            <p:txBody>
              <a:bodyPr/>
              <a:lstStyle/>
              <a:p>
                <a:endParaRPr lang="es-CO">
                  <a:latin typeface="Times New Roman"/>
                  <a:cs typeface="Times New Roman"/>
                </a:endParaRPr>
              </a:p>
            </p:txBody>
          </p:sp>
          <p:sp>
            <p:nvSpPr>
              <p:cNvPr id="67" name="Freeform 66"/>
              <p:cNvSpPr>
                <a:spLocks/>
              </p:cNvSpPr>
              <p:nvPr/>
            </p:nvSpPr>
            <p:spPr bwMode="auto">
              <a:xfrm>
                <a:off x="1441263" y="1368425"/>
                <a:ext cx="658813" cy="773113"/>
              </a:xfrm>
              <a:custGeom>
                <a:avLst/>
                <a:gdLst>
                  <a:gd name="T0" fmla="*/ 631873 w 269"/>
                  <a:gd name="T1" fmla="*/ 403682 h 316"/>
                  <a:gd name="T2" fmla="*/ 563297 w 269"/>
                  <a:gd name="T3" fmla="*/ 352304 h 316"/>
                  <a:gd name="T4" fmla="*/ 499620 w 269"/>
                  <a:gd name="T5" fmla="*/ 389003 h 316"/>
                  <a:gd name="T6" fmla="*/ 492273 w 269"/>
                  <a:gd name="T7" fmla="*/ 354751 h 316"/>
                  <a:gd name="T8" fmla="*/ 453087 w 269"/>
                  <a:gd name="T9" fmla="*/ 340071 h 316"/>
                  <a:gd name="T10" fmla="*/ 440841 w 269"/>
                  <a:gd name="T11" fmla="*/ 264228 h 316"/>
                  <a:gd name="T12" fmla="*/ 423698 w 269"/>
                  <a:gd name="T13" fmla="*/ 220190 h 316"/>
                  <a:gd name="T14" fmla="*/ 487375 w 269"/>
                  <a:gd name="T15" fmla="*/ 212850 h 316"/>
                  <a:gd name="T16" fmla="*/ 475129 w 269"/>
                  <a:gd name="T17" fmla="*/ 139454 h 316"/>
                  <a:gd name="T18" fmla="*/ 404105 w 269"/>
                  <a:gd name="T19" fmla="*/ 97862 h 316"/>
                  <a:gd name="T20" fmla="*/ 284098 w 269"/>
                  <a:gd name="T21" fmla="*/ 2447 h 316"/>
                  <a:gd name="T22" fmla="*/ 254708 w 269"/>
                  <a:gd name="T23" fmla="*/ 0 h 316"/>
                  <a:gd name="T24" fmla="*/ 210624 w 269"/>
                  <a:gd name="T25" fmla="*/ 12233 h 316"/>
                  <a:gd name="T26" fmla="*/ 164091 w 269"/>
                  <a:gd name="T27" fmla="*/ 39145 h 316"/>
                  <a:gd name="T28" fmla="*/ 132252 w 269"/>
                  <a:gd name="T29" fmla="*/ 80736 h 316"/>
                  <a:gd name="T30" fmla="*/ 102863 w 269"/>
                  <a:gd name="T31" fmla="*/ 139454 h 316"/>
                  <a:gd name="T32" fmla="*/ 75923 w 269"/>
                  <a:gd name="T33" fmla="*/ 183492 h 316"/>
                  <a:gd name="T34" fmla="*/ 44084 w 269"/>
                  <a:gd name="T35" fmla="*/ 200618 h 316"/>
                  <a:gd name="T36" fmla="*/ 61228 w 269"/>
                  <a:gd name="T37" fmla="*/ 281354 h 316"/>
                  <a:gd name="T38" fmla="*/ 129803 w 269"/>
                  <a:gd name="T39" fmla="*/ 335178 h 316"/>
                  <a:gd name="T40" fmla="*/ 112659 w 269"/>
                  <a:gd name="T41" fmla="*/ 391449 h 316"/>
                  <a:gd name="T42" fmla="*/ 46533 w 269"/>
                  <a:gd name="T43" fmla="*/ 472185 h 316"/>
                  <a:gd name="T44" fmla="*/ 17144 w 269"/>
                  <a:gd name="T45" fmla="*/ 557815 h 316"/>
                  <a:gd name="T46" fmla="*/ 0 w 269"/>
                  <a:gd name="T47" fmla="*/ 667910 h 316"/>
                  <a:gd name="T48" fmla="*/ 66126 w 269"/>
                  <a:gd name="T49" fmla="*/ 760879 h 316"/>
                  <a:gd name="T50" fmla="*/ 242463 w 269"/>
                  <a:gd name="T51" fmla="*/ 765772 h 316"/>
                  <a:gd name="T52" fmla="*/ 306140 w 269"/>
                  <a:gd name="T53" fmla="*/ 699715 h 316"/>
                  <a:gd name="T54" fmla="*/ 335529 w 269"/>
                  <a:gd name="T55" fmla="*/ 633658 h 316"/>
                  <a:gd name="T56" fmla="*/ 384512 w 269"/>
                  <a:gd name="T57" fmla="*/ 643444 h 316"/>
                  <a:gd name="T58" fmla="*/ 399206 w 269"/>
                  <a:gd name="T59" fmla="*/ 592067 h 316"/>
                  <a:gd name="T60" fmla="*/ 443291 w 269"/>
                  <a:gd name="T61" fmla="*/ 565155 h 316"/>
                  <a:gd name="T62" fmla="*/ 497171 w 269"/>
                  <a:gd name="T63" fmla="*/ 521117 h 316"/>
                  <a:gd name="T64" fmla="*/ 607382 w 269"/>
                  <a:gd name="T65" fmla="*/ 506437 h 316"/>
                  <a:gd name="T66" fmla="*/ 653915 w 269"/>
                  <a:gd name="T67" fmla="*/ 442827 h 316"/>
                  <a:gd name="T68" fmla="*/ 658813 w 269"/>
                  <a:gd name="T69" fmla="*/ 440380 h 316"/>
                  <a:gd name="T70" fmla="*/ 631873 w 269"/>
                  <a:gd name="T71" fmla="*/ 403682 h 3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69" h="316">
                    <a:moveTo>
                      <a:pt x="258" y="165"/>
                    </a:moveTo>
                    <a:cubicBezTo>
                      <a:pt x="257" y="155"/>
                      <a:pt x="236" y="142"/>
                      <a:pt x="230" y="144"/>
                    </a:cubicBezTo>
                    <a:cubicBezTo>
                      <a:pt x="224" y="146"/>
                      <a:pt x="205" y="167"/>
                      <a:pt x="204" y="159"/>
                    </a:cubicBezTo>
                    <a:cubicBezTo>
                      <a:pt x="203" y="152"/>
                      <a:pt x="207" y="148"/>
                      <a:pt x="201" y="145"/>
                    </a:cubicBezTo>
                    <a:cubicBezTo>
                      <a:pt x="194" y="141"/>
                      <a:pt x="187" y="147"/>
                      <a:pt x="185" y="139"/>
                    </a:cubicBezTo>
                    <a:cubicBezTo>
                      <a:pt x="184" y="132"/>
                      <a:pt x="185" y="118"/>
                      <a:pt x="180" y="108"/>
                    </a:cubicBezTo>
                    <a:cubicBezTo>
                      <a:pt x="175" y="98"/>
                      <a:pt x="169" y="95"/>
                      <a:pt x="173" y="90"/>
                    </a:cubicBezTo>
                    <a:cubicBezTo>
                      <a:pt x="177" y="85"/>
                      <a:pt x="194" y="87"/>
                      <a:pt x="199" y="87"/>
                    </a:cubicBezTo>
                    <a:cubicBezTo>
                      <a:pt x="203" y="88"/>
                      <a:pt x="199" y="63"/>
                      <a:pt x="194" y="57"/>
                    </a:cubicBezTo>
                    <a:cubicBezTo>
                      <a:pt x="189" y="51"/>
                      <a:pt x="168" y="48"/>
                      <a:pt x="165" y="40"/>
                    </a:cubicBezTo>
                    <a:cubicBezTo>
                      <a:pt x="163" y="35"/>
                      <a:pt x="137" y="19"/>
                      <a:pt x="116" y="1"/>
                    </a:cubicBezTo>
                    <a:cubicBezTo>
                      <a:pt x="112" y="1"/>
                      <a:pt x="108" y="0"/>
                      <a:pt x="104" y="0"/>
                    </a:cubicBezTo>
                    <a:cubicBezTo>
                      <a:pt x="98" y="0"/>
                      <a:pt x="89" y="2"/>
                      <a:pt x="86" y="5"/>
                    </a:cubicBezTo>
                    <a:cubicBezTo>
                      <a:pt x="83" y="7"/>
                      <a:pt x="67" y="9"/>
                      <a:pt x="67" y="16"/>
                    </a:cubicBezTo>
                    <a:cubicBezTo>
                      <a:pt x="67" y="23"/>
                      <a:pt x="54" y="22"/>
                      <a:pt x="54" y="33"/>
                    </a:cubicBezTo>
                    <a:cubicBezTo>
                      <a:pt x="54" y="44"/>
                      <a:pt x="43" y="51"/>
                      <a:pt x="42" y="57"/>
                    </a:cubicBezTo>
                    <a:cubicBezTo>
                      <a:pt x="41" y="64"/>
                      <a:pt x="39" y="72"/>
                      <a:pt x="31" y="75"/>
                    </a:cubicBezTo>
                    <a:cubicBezTo>
                      <a:pt x="27" y="76"/>
                      <a:pt x="23" y="79"/>
                      <a:pt x="18" y="82"/>
                    </a:cubicBezTo>
                    <a:cubicBezTo>
                      <a:pt x="19" y="98"/>
                      <a:pt x="22" y="111"/>
                      <a:pt x="25" y="115"/>
                    </a:cubicBezTo>
                    <a:cubicBezTo>
                      <a:pt x="35" y="126"/>
                      <a:pt x="53" y="133"/>
                      <a:pt x="53" y="137"/>
                    </a:cubicBezTo>
                    <a:cubicBezTo>
                      <a:pt x="53" y="142"/>
                      <a:pt x="51" y="155"/>
                      <a:pt x="46" y="160"/>
                    </a:cubicBezTo>
                    <a:cubicBezTo>
                      <a:pt x="41" y="165"/>
                      <a:pt x="22" y="181"/>
                      <a:pt x="19" y="193"/>
                    </a:cubicBezTo>
                    <a:cubicBezTo>
                      <a:pt x="15" y="205"/>
                      <a:pt x="13" y="221"/>
                      <a:pt x="7" y="228"/>
                    </a:cubicBezTo>
                    <a:cubicBezTo>
                      <a:pt x="1" y="235"/>
                      <a:pt x="0" y="263"/>
                      <a:pt x="0" y="273"/>
                    </a:cubicBezTo>
                    <a:cubicBezTo>
                      <a:pt x="0" y="282"/>
                      <a:pt x="18" y="305"/>
                      <a:pt x="27" y="311"/>
                    </a:cubicBezTo>
                    <a:cubicBezTo>
                      <a:pt x="37" y="316"/>
                      <a:pt x="92" y="314"/>
                      <a:pt x="99" y="313"/>
                    </a:cubicBezTo>
                    <a:cubicBezTo>
                      <a:pt x="105" y="311"/>
                      <a:pt x="121" y="288"/>
                      <a:pt x="125" y="286"/>
                    </a:cubicBezTo>
                    <a:cubicBezTo>
                      <a:pt x="130" y="284"/>
                      <a:pt x="123" y="268"/>
                      <a:pt x="137" y="259"/>
                    </a:cubicBezTo>
                    <a:cubicBezTo>
                      <a:pt x="151" y="251"/>
                      <a:pt x="153" y="267"/>
                      <a:pt x="157" y="263"/>
                    </a:cubicBezTo>
                    <a:cubicBezTo>
                      <a:pt x="161" y="258"/>
                      <a:pt x="157" y="243"/>
                      <a:pt x="163" y="242"/>
                    </a:cubicBezTo>
                    <a:cubicBezTo>
                      <a:pt x="170" y="241"/>
                      <a:pt x="176" y="237"/>
                      <a:pt x="181" y="231"/>
                    </a:cubicBezTo>
                    <a:cubicBezTo>
                      <a:pt x="187" y="224"/>
                      <a:pt x="193" y="215"/>
                      <a:pt x="203" y="213"/>
                    </a:cubicBezTo>
                    <a:cubicBezTo>
                      <a:pt x="213" y="211"/>
                      <a:pt x="243" y="215"/>
                      <a:pt x="248" y="207"/>
                    </a:cubicBezTo>
                    <a:cubicBezTo>
                      <a:pt x="253" y="199"/>
                      <a:pt x="261" y="189"/>
                      <a:pt x="267" y="181"/>
                    </a:cubicBezTo>
                    <a:cubicBezTo>
                      <a:pt x="268" y="181"/>
                      <a:pt x="268" y="180"/>
                      <a:pt x="269" y="180"/>
                    </a:cubicBezTo>
                    <a:cubicBezTo>
                      <a:pt x="262" y="174"/>
                      <a:pt x="259" y="169"/>
                      <a:pt x="258" y="165"/>
                    </a:cubicBezTo>
                    <a:close/>
                  </a:path>
                </a:pathLst>
              </a:custGeom>
              <a:noFill/>
              <a:ln w="6350" cmpd="sng">
                <a:solidFill>
                  <a:schemeClr val="tx1"/>
                </a:solidFill>
                <a:round/>
                <a:headEnd/>
                <a:tailEnd/>
              </a:ln>
            </p:spPr>
            <p:txBody>
              <a:bodyPr/>
              <a:lstStyle/>
              <a:p>
                <a:endParaRPr lang="es-CO">
                  <a:latin typeface="Times New Roman"/>
                  <a:cs typeface="Times New Roman"/>
                </a:endParaRPr>
              </a:p>
            </p:txBody>
          </p:sp>
        </p:grpSp>
      </p:grpSp>
      <p:grpSp>
        <p:nvGrpSpPr>
          <p:cNvPr id="68" name="Agrupar 67"/>
          <p:cNvGrpSpPr/>
          <p:nvPr/>
        </p:nvGrpSpPr>
        <p:grpSpPr>
          <a:xfrm>
            <a:off x="5488512" y="2947983"/>
            <a:ext cx="2212544" cy="2263964"/>
            <a:chOff x="5118733" y="994066"/>
            <a:chExt cx="2755679" cy="3166749"/>
          </a:xfrm>
        </p:grpSpPr>
        <p:sp>
          <p:nvSpPr>
            <p:cNvPr id="69" name="Freeform 37"/>
            <p:cNvSpPr>
              <a:spLocks/>
            </p:cNvSpPr>
            <p:nvPr/>
          </p:nvSpPr>
          <p:spPr bwMode="auto">
            <a:xfrm>
              <a:off x="6570669" y="2775305"/>
              <a:ext cx="762874" cy="1385510"/>
            </a:xfrm>
            <a:custGeom>
              <a:avLst/>
              <a:gdLst>
                <a:gd name="T0" fmla="*/ 58420 w 75"/>
                <a:gd name="T1" fmla="*/ 41638 h 105"/>
                <a:gd name="T2" fmla="*/ 9737 w 75"/>
                <a:gd name="T3" fmla="*/ 46536 h 105"/>
                <a:gd name="T4" fmla="*/ 58420 w 75"/>
                <a:gd name="T5" fmla="*/ 257175 h 105"/>
                <a:gd name="T6" fmla="*/ 80327 w 75"/>
                <a:gd name="T7" fmla="*/ 200841 h 105"/>
                <a:gd name="T8" fmla="*/ 119274 w 75"/>
                <a:gd name="T9" fmla="*/ 100421 h 105"/>
                <a:gd name="T10" fmla="*/ 182562 w 75"/>
                <a:gd name="T11" fmla="*/ 19594 h 105"/>
                <a:gd name="T12" fmla="*/ 111971 w 75"/>
                <a:gd name="T13" fmla="*/ 2449 h 105"/>
                <a:gd name="T14" fmla="*/ 77893 w 75"/>
                <a:gd name="T15" fmla="*/ 0 h 105"/>
                <a:gd name="T16" fmla="*/ 58420 w 75"/>
                <a:gd name="T17" fmla="*/ 41638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5">
                  <a:moveTo>
                    <a:pt x="24" y="17"/>
                  </a:moveTo>
                  <a:cubicBezTo>
                    <a:pt x="17" y="21"/>
                    <a:pt x="10" y="11"/>
                    <a:pt x="4" y="19"/>
                  </a:cubicBezTo>
                  <a:cubicBezTo>
                    <a:pt x="0" y="25"/>
                    <a:pt x="14" y="71"/>
                    <a:pt x="24" y="105"/>
                  </a:cubicBezTo>
                  <a:cubicBezTo>
                    <a:pt x="27" y="98"/>
                    <a:pt x="28" y="87"/>
                    <a:pt x="33" y="82"/>
                  </a:cubicBezTo>
                  <a:cubicBezTo>
                    <a:pt x="39" y="76"/>
                    <a:pt x="48" y="49"/>
                    <a:pt x="49" y="41"/>
                  </a:cubicBezTo>
                  <a:cubicBezTo>
                    <a:pt x="49" y="34"/>
                    <a:pt x="73" y="19"/>
                    <a:pt x="75" y="8"/>
                  </a:cubicBezTo>
                  <a:cubicBezTo>
                    <a:pt x="63" y="5"/>
                    <a:pt x="52" y="3"/>
                    <a:pt x="46" y="1"/>
                  </a:cubicBezTo>
                  <a:cubicBezTo>
                    <a:pt x="40" y="0"/>
                    <a:pt x="35" y="0"/>
                    <a:pt x="32" y="0"/>
                  </a:cubicBezTo>
                  <a:cubicBezTo>
                    <a:pt x="30" y="7"/>
                    <a:pt x="28" y="15"/>
                    <a:pt x="24" y="17"/>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sp>
          <p:nvSpPr>
            <p:cNvPr id="70" name="Freeform 53"/>
            <p:cNvSpPr>
              <a:spLocks/>
            </p:cNvSpPr>
            <p:nvPr/>
          </p:nvSpPr>
          <p:spPr bwMode="auto">
            <a:xfrm>
              <a:off x="5118733" y="1587871"/>
              <a:ext cx="1539015" cy="1667745"/>
            </a:xfrm>
            <a:custGeom>
              <a:avLst/>
              <a:gdLst>
                <a:gd name="T0" fmla="*/ 324397 w 151"/>
                <a:gd name="T1" fmla="*/ 218659 h 126"/>
                <a:gd name="T2" fmla="*/ 285372 w 151"/>
                <a:gd name="T3" fmla="*/ 221116 h 126"/>
                <a:gd name="T4" fmla="*/ 280493 w 151"/>
                <a:gd name="T5" fmla="*/ 194090 h 126"/>
                <a:gd name="T6" fmla="*/ 241468 w 151"/>
                <a:gd name="T7" fmla="*/ 199004 h 126"/>
                <a:gd name="T8" fmla="*/ 231712 w 151"/>
                <a:gd name="T9" fmla="*/ 159695 h 126"/>
                <a:gd name="T10" fmla="*/ 192687 w 151"/>
                <a:gd name="T11" fmla="*/ 206375 h 126"/>
                <a:gd name="T12" fmla="*/ 170735 w 151"/>
                <a:gd name="T13" fmla="*/ 159695 h 126"/>
                <a:gd name="T14" fmla="*/ 197565 w 151"/>
                <a:gd name="T15" fmla="*/ 137583 h 126"/>
                <a:gd name="T16" fmla="*/ 207321 w 151"/>
                <a:gd name="T17" fmla="*/ 81076 h 126"/>
                <a:gd name="T18" fmla="*/ 260981 w 151"/>
                <a:gd name="T19" fmla="*/ 85989 h 126"/>
                <a:gd name="T20" fmla="*/ 275615 w 151"/>
                <a:gd name="T21" fmla="*/ 56507 h 126"/>
                <a:gd name="T22" fmla="*/ 239029 w 151"/>
                <a:gd name="T23" fmla="*/ 36853 h 126"/>
                <a:gd name="T24" fmla="*/ 192687 w 151"/>
                <a:gd name="T25" fmla="*/ 54051 h 126"/>
                <a:gd name="T26" fmla="*/ 187809 w 151"/>
                <a:gd name="T27" fmla="*/ 0 h 126"/>
                <a:gd name="T28" fmla="*/ 163418 w 151"/>
                <a:gd name="T29" fmla="*/ 2457 h 126"/>
                <a:gd name="T30" fmla="*/ 65855 w 151"/>
                <a:gd name="T31" fmla="*/ 44223 h 126"/>
                <a:gd name="T32" fmla="*/ 17074 w 151"/>
                <a:gd name="T33" fmla="*/ 78619 h 126"/>
                <a:gd name="T34" fmla="*/ 51221 w 151"/>
                <a:gd name="T35" fmla="*/ 142497 h 126"/>
                <a:gd name="T36" fmla="*/ 82928 w 151"/>
                <a:gd name="T37" fmla="*/ 191634 h 126"/>
                <a:gd name="T38" fmla="*/ 136588 w 151"/>
                <a:gd name="T39" fmla="*/ 221116 h 126"/>
                <a:gd name="T40" fmla="*/ 192687 w 151"/>
                <a:gd name="T41" fmla="*/ 265339 h 126"/>
                <a:gd name="T42" fmla="*/ 236590 w 151"/>
                <a:gd name="T43" fmla="*/ 287450 h 126"/>
                <a:gd name="T44" fmla="*/ 292689 w 151"/>
                <a:gd name="T45" fmla="*/ 292364 h 126"/>
                <a:gd name="T46" fmla="*/ 363422 w 151"/>
                <a:gd name="T47" fmla="*/ 309562 h 126"/>
                <a:gd name="T48" fmla="*/ 363422 w 151"/>
                <a:gd name="T49" fmla="*/ 307105 h 126"/>
                <a:gd name="T50" fmla="*/ 360983 w 151"/>
                <a:gd name="T51" fmla="*/ 262882 h 126"/>
                <a:gd name="T52" fmla="*/ 368300 w 151"/>
                <a:gd name="T53" fmla="*/ 257968 h 126"/>
                <a:gd name="T54" fmla="*/ 324397 w 151"/>
                <a:gd name="T55" fmla="*/ 218659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1" h="126">
                  <a:moveTo>
                    <a:pt x="133" y="89"/>
                  </a:moveTo>
                  <a:cubicBezTo>
                    <a:pt x="129" y="85"/>
                    <a:pt x="122" y="97"/>
                    <a:pt x="117" y="90"/>
                  </a:cubicBezTo>
                  <a:cubicBezTo>
                    <a:pt x="113" y="83"/>
                    <a:pt x="121" y="79"/>
                    <a:pt x="115" y="79"/>
                  </a:cubicBezTo>
                  <a:cubicBezTo>
                    <a:pt x="108" y="79"/>
                    <a:pt x="103" y="84"/>
                    <a:pt x="99" y="81"/>
                  </a:cubicBezTo>
                  <a:cubicBezTo>
                    <a:pt x="96" y="77"/>
                    <a:pt x="101" y="58"/>
                    <a:pt x="95" y="65"/>
                  </a:cubicBezTo>
                  <a:cubicBezTo>
                    <a:pt x="89" y="71"/>
                    <a:pt x="87" y="89"/>
                    <a:pt x="79" y="84"/>
                  </a:cubicBezTo>
                  <a:cubicBezTo>
                    <a:pt x="72" y="79"/>
                    <a:pt x="67" y="68"/>
                    <a:pt x="70" y="65"/>
                  </a:cubicBezTo>
                  <a:cubicBezTo>
                    <a:pt x="73" y="61"/>
                    <a:pt x="79" y="63"/>
                    <a:pt x="81" y="56"/>
                  </a:cubicBezTo>
                  <a:cubicBezTo>
                    <a:pt x="83" y="49"/>
                    <a:pt x="80" y="36"/>
                    <a:pt x="85" y="33"/>
                  </a:cubicBezTo>
                  <a:cubicBezTo>
                    <a:pt x="91" y="31"/>
                    <a:pt x="102" y="38"/>
                    <a:pt x="107" y="35"/>
                  </a:cubicBezTo>
                  <a:cubicBezTo>
                    <a:pt x="111" y="33"/>
                    <a:pt x="119" y="26"/>
                    <a:pt x="113" y="23"/>
                  </a:cubicBezTo>
                  <a:cubicBezTo>
                    <a:pt x="107" y="19"/>
                    <a:pt x="105" y="15"/>
                    <a:pt x="98" y="15"/>
                  </a:cubicBezTo>
                  <a:cubicBezTo>
                    <a:pt x="91" y="16"/>
                    <a:pt x="80" y="27"/>
                    <a:pt x="79" y="22"/>
                  </a:cubicBezTo>
                  <a:cubicBezTo>
                    <a:pt x="79" y="20"/>
                    <a:pt x="78" y="10"/>
                    <a:pt x="77" y="0"/>
                  </a:cubicBezTo>
                  <a:cubicBezTo>
                    <a:pt x="74" y="1"/>
                    <a:pt x="71" y="1"/>
                    <a:pt x="67" y="1"/>
                  </a:cubicBezTo>
                  <a:cubicBezTo>
                    <a:pt x="55" y="1"/>
                    <a:pt x="39" y="17"/>
                    <a:pt x="27" y="18"/>
                  </a:cubicBezTo>
                  <a:cubicBezTo>
                    <a:pt x="15" y="19"/>
                    <a:pt x="15" y="25"/>
                    <a:pt x="7" y="32"/>
                  </a:cubicBezTo>
                  <a:cubicBezTo>
                    <a:pt x="0" y="39"/>
                    <a:pt x="19" y="45"/>
                    <a:pt x="21" y="58"/>
                  </a:cubicBezTo>
                  <a:cubicBezTo>
                    <a:pt x="22" y="71"/>
                    <a:pt x="24" y="73"/>
                    <a:pt x="34" y="78"/>
                  </a:cubicBezTo>
                  <a:cubicBezTo>
                    <a:pt x="44" y="83"/>
                    <a:pt x="47" y="78"/>
                    <a:pt x="56" y="90"/>
                  </a:cubicBezTo>
                  <a:cubicBezTo>
                    <a:pt x="65" y="102"/>
                    <a:pt x="74" y="108"/>
                    <a:pt x="79" y="108"/>
                  </a:cubicBezTo>
                  <a:cubicBezTo>
                    <a:pt x="85" y="108"/>
                    <a:pt x="91" y="115"/>
                    <a:pt x="97" y="117"/>
                  </a:cubicBezTo>
                  <a:cubicBezTo>
                    <a:pt x="102" y="119"/>
                    <a:pt x="107" y="117"/>
                    <a:pt x="120" y="119"/>
                  </a:cubicBezTo>
                  <a:cubicBezTo>
                    <a:pt x="126" y="121"/>
                    <a:pt x="137" y="123"/>
                    <a:pt x="149" y="126"/>
                  </a:cubicBezTo>
                  <a:cubicBezTo>
                    <a:pt x="149" y="125"/>
                    <a:pt x="149" y="125"/>
                    <a:pt x="149" y="125"/>
                  </a:cubicBezTo>
                  <a:cubicBezTo>
                    <a:pt x="150" y="113"/>
                    <a:pt x="141" y="111"/>
                    <a:pt x="148" y="107"/>
                  </a:cubicBezTo>
                  <a:cubicBezTo>
                    <a:pt x="149" y="107"/>
                    <a:pt x="150" y="106"/>
                    <a:pt x="151" y="105"/>
                  </a:cubicBezTo>
                  <a:cubicBezTo>
                    <a:pt x="144" y="99"/>
                    <a:pt x="136" y="92"/>
                    <a:pt x="133" y="89"/>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sp>
          <p:nvSpPr>
            <p:cNvPr id="71" name="Freeform 54"/>
            <p:cNvSpPr>
              <a:spLocks/>
            </p:cNvSpPr>
            <p:nvPr/>
          </p:nvSpPr>
          <p:spPr bwMode="auto">
            <a:xfrm>
              <a:off x="5798063" y="994066"/>
              <a:ext cx="2076349" cy="1984185"/>
            </a:xfrm>
            <a:custGeom>
              <a:avLst/>
              <a:gdLst>
                <a:gd name="T0" fmla="*/ 491993 w 203"/>
                <a:gd name="T1" fmla="*/ 7317 h 151"/>
                <a:gd name="T2" fmla="*/ 491993 w 203"/>
                <a:gd name="T3" fmla="*/ 0 h 151"/>
                <a:gd name="T4" fmla="*/ 467515 w 203"/>
                <a:gd name="T5" fmla="*/ 7317 h 151"/>
                <a:gd name="T6" fmla="*/ 447934 w 203"/>
                <a:gd name="T7" fmla="*/ 36586 h 151"/>
                <a:gd name="T8" fmla="*/ 418561 w 203"/>
                <a:gd name="T9" fmla="*/ 26830 h 151"/>
                <a:gd name="T10" fmla="*/ 359815 w 203"/>
                <a:gd name="T11" fmla="*/ 21952 h 151"/>
                <a:gd name="T12" fmla="*/ 293727 w 203"/>
                <a:gd name="T13" fmla="*/ 78050 h 151"/>
                <a:gd name="T14" fmla="*/ 249668 w 203"/>
                <a:gd name="T15" fmla="*/ 43903 h 151"/>
                <a:gd name="T16" fmla="*/ 181132 w 203"/>
                <a:gd name="T17" fmla="*/ 36586 h 151"/>
                <a:gd name="T18" fmla="*/ 132177 w 203"/>
                <a:gd name="T19" fmla="*/ 7317 h 151"/>
                <a:gd name="T20" fmla="*/ 122386 w 203"/>
                <a:gd name="T21" fmla="*/ 102441 h 151"/>
                <a:gd name="T22" fmla="*/ 73432 w 203"/>
                <a:gd name="T23" fmla="*/ 90246 h 151"/>
                <a:gd name="T24" fmla="*/ 24477 w 203"/>
                <a:gd name="T25" fmla="*/ 112197 h 151"/>
                <a:gd name="T26" fmla="*/ 29373 w 203"/>
                <a:gd name="T27" fmla="*/ 165857 h 151"/>
                <a:gd name="T28" fmla="*/ 75879 w 203"/>
                <a:gd name="T29" fmla="*/ 148783 h 151"/>
                <a:gd name="T30" fmla="*/ 112595 w 203"/>
                <a:gd name="T31" fmla="*/ 168296 h 151"/>
                <a:gd name="T32" fmla="*/ 97909 w 203"/>
                <a:gd name="T33" fmla="*/ 197565 h 151"/>
                <a:gd name="T34" fmla="*/ 44059 w 203"/>
                <a:gd name="T35" fmla="*/ 192687 h 151"/>
                <a:gd name="T36" fmla="*/ 34268 w 203"/>
                <a:gd name="T37" fmla="*/ 248785 h 151"/>
                <a:gd name="T38" fmla="*/ 7343 w 203"/>
                <a:gd name="T39" fmla="*/ 270737 h 151"/>
                <a:gd name="T40" fmla="*/ 29373 w 203"/>
                <a:gd name="T41" fmla="*/ 317079 h 151"/>
                <a:gd name="T42" fmla="*/ 68536 w 203"/>
                <a:gd name="T43" fmla="*/ 270737 h 151"/>
                <a:gd name="T44" fmla="*/ 78327 w 203"/>
                <a:gd name="T45" fmla="*/ 309762 h 151"/>
                <a:gd name="T46" fmla="*/ 117491 w 203"/>
                <a:gd name="T47" fmla="*/ 304884 h 151"/>
                <a:gd name="T48" fmla="*/ 122386 w 203"/>
                <a:gd name="T49" fmla="*/ 331714 h 151"/>
                <a:gd name="T50" fmla="*/ 161550 w 203"/>
                <a:gd name="T51" fmla="*/ 329275 h 151"/>
                <a:gd name="T52" fmla="*/ 205609 w 203"/>
                <a:gd name="T53" fmla="*/ 368300 h 151"/>
                <a:gd name="T54" fmla="*/ 227638 w 203"/>
                <a:gd name="T55" fmla="*/ 336592 h 151"/>
                <a:gd name="T56" fmla="*/ 247220 w 203"/>
                <a:gd name="T57" fmla="*/ 246346 h 151"/>
                <a:gd name="T58" fmla="*/ 293727 w 203"/>
                <a:gd name="T59" fmla="*/ 231712 h 151"/>
                <a:gd name="T60" fmla="*/ 376950 w 203"/>
                <a:gd name="T61" fmla="*/ 180491 h 151"/>
                <a:gd name="T62" fmla="*/ 460172 w 203"/>
                <a:gd name="T63" fmla="*/ 168296 h 151"/>
                <a:gd name="T64" fmla="*/ 479754 w 203"/>
                <a:gd name="T65" fmla="*/ 85368 h 151"/>
                <a:gd name="T66" fmla="*/ 491993 w 203"/>
                <a:gd name="T67" fmla="*/ 7317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3" h="151">
                  <a:moveTo>
                    <a:pt x="201" y="3"/>
                  </a:moveTo>
                  <a:cubicBezTo>
                    <a:pt x="201" y="2"/>
                    <a:pt x="201" y="1"/>
                    <a:pt x="201" y="0"/>
                  </a:cubicBezTo>
                  <a:cubicBezTo>
                    <a:pt x="197" y="2"/>
                    <a:pt x="194" y="3"/>
                    <a:pt x="191" y="3"/>
                  </a:cubicBezTo>
                  <a:cubicBezTo>
                    <a:pt x="181" y="4"/>
                    <a:pt x="187" y="8"/>
                    <a:pt x="183" y="15"/>
                  </a:cubicBezTo>
                  <a:cubicBezTo>
                    <a:pt x="179" y="23"/>
                    <a:pt x="174" y="14"/>
                    <a:pt x="171" y="11"/>
                  </a:cubicBezTo>
                  <a:cubicBezTo>
                    <a:pt x="168" y="7"/>
                    <a:pt x="155" y="9"/>
                    <a:pt x="147" y="9"/>
                  </a:cubicBezTo>
                  <a:cubicBezTo>
                    <a:pt x="139" y="10"/>
                    <a:pt x="128" y="29"/>
                    <a:pt x="120" y="32"/>
                  </a:cubicBezTo>
                  <a:cubicBezTo>
                    <a:pt x="112" y="35"/>
                    <a:pt x="108" y="23"/>
                    <a:pt x="102" y="18"/>
                  </a:cubicBezTo>
                  <a:cubicBezTo>
                    <a:pt x="97" y="13"/>
                    <a:pt x="82" y="15"/>
                    <a:pt x="74" y="15"/>
                  </a:cubicBezTo>
                  <a:cubicBezTo>
                    <a:pt x="67" y="15"/>
                    <a:pt x="58" y="4"/>
                    <a:pt x="54" y="3"/>
                  </a:cubicBezTo>
                  <a:cubicBezTo>
                    <a:pt x="51" y="3"/>
                    <a:pt x="54" y="31"/>
                    <a:pt x="50" y="42"/>
                  </a:cubicBezTo>
                  <a:cubicBezTo>
                    <a:pt x="46" y="53"/>
                    <a:pt x="35" y="37"/>
                    <a:pt x="30" y="37"/>
                  </a:cubicBezTo>
                  <a:cubicBezTo>
                    <a:pt x="26" y="38"/>
                    <a:pt x="19" y="43"/>
                    <a:pt x="10" y="46"/>
                  </a:cubicBezTo>
                  <a:cubicBezTo>
                    <a:pt x="11" y="56"/>
                    <a:pt x="12" y="66"/>
                    <a:pt x="12" y="68"/>
                  </a:cubicBezTo>
                  <a:cubicBezTo>
                    <a:pt x="13" y="73"/>
                    <a:pt x="24" y="62"/>
                    <a:pt x="31" y="61"/>
                  </a:cubicBezTo>
                  <a:cubicBezTo>
                    <a:pt x="38" y="61"/>
                    <a:pt x="40" y="65"/>
                    <a:pt x="46" y="69"/>
                  </a:cubicBezTo>
                  <a:cubicBezTo>
                    <a:pt x="52" y="72"/>
                    <a:pt x="44" y="79"/>
                    <a:pt x="40" y="81"/>
                  </a:cubicBezTo>
                  <a:cubicBezTo>
                    <a:pt x="35" y="84"/>
                    <a:pt x="24" y="77"/>
                    <a:pt x="18" y="79"/>
                  </a:cubicBezTo>
                  <a:cubicBezTo>
                    <a:pt x="13" y="82"/>
                    <a:pt x="16" y="95"/>
                    <a:pt x="14" y="102"/>
                  </a:cubicBezTo>
                  <a:cubicBezTo>
                    <a:pt x="12" y="109"/>
                    <a:pt x="6" y="107"/>
                    <a:pt x="3" y="111"/>
                  </a:cubicBezTo>
                  <a:cubicBezTo>
                    <a:pt x="0" y="114"/>
                    <a:pt x="5" y="125"/>
                    <a:pt x="12" y="130"/>
                  </a:cubicBezTo>
                  <a:cubicBezTo>
                    <a:pt x="20" y="135"/>
                    <a:pt x="22" y="117"/>
                    <a:pt x="28" y="111"/>
                  </a:cubicBezTo>
                  <a:cubicBezTo>
                    <a:pt x="34" y="104"/>
                    <a:pt x="29" y="123"/>
                    <a:pt x="32" y="127"/>
                  </a:cubicBezTo>
                  <a:cubicBezTo>
                    <a:pt x="36" y="130"/>
                    <a:pt x="41" y="125"/>
                    <a:pt x="48" y="125"/>
                  </a:cubicBezTo>
                  <a:cubicBezTo>
                    <a:pt x="54" y="125"/>
                    <a:pt x="46" y="129"/>
                    <a:pt x="50" y="136"/>
                  </a:cubicBezTo>
                  <a:cubicBezTo>
                    <a:pt x="55" y="143"/>
                    <a:pt x="62" y="131"/>
                    <a:pt x="66" y="135"/>
                  </a:cubicBezTo>
                  <a:cubicBezTo>
                    <a:pt x="69" y="138"/>
                    <a:pt x="77" y="145"/>
                    <a:pt x="84" y="151"/>
                  </a:cubicBezTo>
                  <a:cubicBezTo>
                    <a:pt x="90" y="148"/>
                    <a:pt x="95" y="144"/>
                    <a:pt x="93" y="138"/>
                  </a:cubicBezTo>
                  <a:cubicBezTo>
                    <a:pt x="91" y="131"/>
                    <a:pt x="96" y="110"/>
                    <a:pt x="101" y="101"/>
                  </a:cubicBezTo>
                  <a:cubicBezTo>
                    <a:pt x="106" y="93"/>
                    <a:pt x="114" y="102"/>
                    <a:pt x="120" y="95"/>
                  </a:cubicBezTo>
                  <a:cubicBezTo>
                    <a:pt x="126" y="89"/>
                    <a:pt x="147" y="74"/>
                    <a:pt x="154" y="74"/>
                  </a:cubicBezTo>
                  <a:cubicBezTo>
                    <a:pt x="162" y="74"/>
                    <a:pt x="183" y="75"/>
                    <a:pt x="188" y="69"/>
                  </a:cubicBezTo>
                  <a:cubicBezTo>
                    <a:pt x="194" y="64"/>
                    <a:pt x="195" y="40"/>
                    <a:pt x="196" y="35"/>
                  </a:cubicBezTo>
                  <a:cubicBezTo>
                    <a:pt x="196" y="29"/>
                    <a:pt x="203" y="9"/>
                    <a:pt x="201" y="3"/>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grpSp>
      <p:cxnSp>
        <p:nvCxnSpPr>
          <p:cNvPr id="13" name="Conector recto 12"/>
          <p:cNvCxnSpPr/>
          <p:nvPr/>
        </p:nvCxnSpPr>
        <p:spPr>
          <a:xfrm flipV="1">
            <a:off x="1592036" y="3143892"/>
            <a:ext cx="4868717" cy="1065907"/>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Conector recto 71"/>
          <p:cNvCxnSpPr/>
          <p:nvPr/>
        </p:nvCxnSpPr>
        <p:spPr>
          <a:xfrm>
            <a:off x="1424214" y="4386692"/>
            <a:ext cx="5418759" cy="754496"/>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Conector recto 73"/>
          <p:cNvCxnSpPr/>
          <p:nvPr/>
        </p:nvCxnSpPr>
        <p:spPr>
          <a:xfrm flipV="1">
            <a:off x="1351643" y="4167198"/>
            <a:ext cx="4504956" cy="11517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7302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
            <a:extLst>
              <a:ext uri="{FF2B5EF4-FFF2-40B4-BE49-F238E27FC236}">
                <a16:creationId xmlns="" xmlns:a16="http://schemas.microsoft.com/office/drawing/2014/main" id="{AA65173B-EF9A-4716-A6C1-B54289637E34}"/>
              </a:ext>
            </a:extLst>
          </p:cNvPr>
          <p:cNvSpPr/>
          <p:nvPr/>
        </p:nvSpPr>
        <p:spPr>
          <a:xfrm>
            <a:off x="776401" y="2573194"/>
            <a:ext cx="5714076" cy="2459135"/>
          </a:xfrm>
          <a:prstGeom prst="rect">
            <a:avLst/>
          </a:prstGeom>
        </p:spPr>
        <p:txBody>
          <a:bodyPr wrap="square">
            <a:spAutoFit/>
          </a:bodyPr>
          <a:lstStyle/>
          <a:p>
            <a:pPr>
              <a:lnSpc>
                <a:spcPct val="107000"/>
              </a:lnSpc>
            </a:pPr>
            <a:r>
              <a:rPr lang="es-CO" sz="2400" b="1" dirty="0" smtClean="0">
                <a:solidFill>
                  <a:srgbClr val="000000"/>
                </a:solidFill>
                <a:latin typeface="+mj-lt"/>
                <a:ea typeface="Calibri" panose="020F0502020204030204" pitchFamily="34" charset="0"/>
                <a:cs typeface="Calibri" panose="020F0502020204030204" pitchFamily="34" charset="0"/>
              </a:rPr>
              <a:t>Muestra representativa regional (ICFES): </a:t>
            </a:r>
          </a:p>
          <a:p>
            <a:pPr marL="214313" indent="-214313">
              <a:lnSpc>
                <a:spcPct val="107000"/>
              </a:lnSpc>
              <a:buFont typeface="Arial" panose="020B0604020202020204" pitchFamily="34" charset="0"/>
              <a:buChar char="•"/>
            </a:pPr>
            <a:r>
              <a:rPr lang="es-CO" sz="2400" b="1" dirty="0" smtClean="0">
                <a:solidFill>
                  <a:srgbClr val="000000"/>
                </a:solidFill>
                <a:latin typeface="+mj-lt"/>
                <a:ea typeface="Calibri" panose="020F0502020204030204" pitchFamily="34" charset="0"/>
                <a:cs typeface="Calibri" panose="020F0502020204030204" pitchFamily="34" charset="0"/>
              </a:rPr>
              <a:t>14 municipios</a:t>
            </a:r>
            <a:endParaRPr lang="es-CO" sz="2400" b="1" dirty="0">
              <a:solidFill>
                <a:srgbClr val="000000"/>
              </a:solidFill>
              <a:latin typeface="+mj-lt"/>
              <a:ea typeface="Calibri" panose="020F0502020204030204" pitchFamily="34" charset="0"/>
              <a:cs typeface="Calibri" panose="020F0502020204030204" pitchFamily="34" charset="0"/>
            </a:endParaRPr>
          </a:p>
          <a:p>
            <a:pPr marL="214313" indent="-214313">
              <a:lnSpc>
                <a:spcPct val="107000"/>
              </a:lnSpc>
              <a:buFont typeface="Arial" panose="020B0604020202020204" pitchFamily="34" charset="0"/>
              <a:buChar char="•"/>
            </a:pPr>
            <a:r>
              <a:rPr lang="es-CO" sz="2400" b="1" dirty="0">
                <a:solidFill>
                  <a:srgbClr val="000000"/>
                </a:solidFill>
                <a:latin typeface="+mj-lt"/>
                <a:ea typeface="Calibri" panose="020F0502020204030204" pitchFamily="34" charset="0"/>
                <a:cs typeface="Calibri" panose="020F0502020204030204" pitchFamily="34" charset="0"/>
              </a:rPr>
              <a:t>101 </a:t>
            </a:r>
            <a:r>
              <a:rPr lang="es-CO" sz="2400" b="1" dirty="0" smtClean="0">
                <a:solidFill>
                  <a:srgbClr val="000000"/>
                </a:solidFill>
                <a:latin typeface="+mj-lt"/>
                <a:ea typeface="Calibri" panose="020F0502020204030204" pitchFamily="34" charset="0"/>
                <a:cs typeface="Calibri" panose="020F0502020204030204" pitchFamily="34" charset="0"/>
              </a:rPr>
              <a:t>UDS </a:t>
            </a:r>
          </a:p>
          <a:p>
            <a:pPr marL="214313" indent="-214313">
              <a:lnSpc>
                <a:spcPct val="107000"/>
              </a:lnSpc>
              <a:buFont typeface="Arial" panose="020B0604020202020204" pitchFamily="34" charset="0"/>
              <a:buChar char="•"/>
            </a:pPr>
            <a:r>
              <a:rPr lang="es-CO" sz="2400" b="1" dirty="0" smtClean="0">
                <a:solidFill>
                  <a:srgbClr val="000000"/>
                </a:solidFill>
                <a:latin typeface="+mj-lt"/>
                <a:ea typeface="Calibri" panose="020F0502020204030204" pitchFamily="34" charset="0"/>
                <a:cs typeface="Calibri" panose="020F0502020204030204" pitchFamily="34" charset="0"/>
              </a:rPr>
              <a:t>186 aulas </a:t>
            </a:r>
          </a:p>
          <a:p>
            <a:pPr marL="214313" indent="-214313">
              <a:lnSpc>
                <a:spcPct val="107000"/>
              </a:lnSpc>
              <a:buFont typeface="Arial" panose="020B0604020202020204" pitchFamily="34" charset="0"/>
              <a:buChar char="•"/>
            </a:pPr>
            <a:r>
              <a:rPr lang="es-CO" sz="2400" b="1" dirty="0" smtClean="0">
                <a:solidFill>
                  <a:srgbClr val="000000"/>
                </a:solidFill>
                <a:latin typeface="+mj-lt"/>
              </a:rPr>
              <a:t>1.114 niños/as y sus padres</a:t>
            </a:r>
            <a:endParaRPr lang="es-CO" sz="2400" b="1" dirty="0">
              <a:solidFill>
                <a:srgbClr val="000000"/>
              </a:solidFill>
              <a:latin typeface="+mj-lt"/>
              <a:ea typeface="Calibri" panose="020F0502020204030204" pitchFamily="34" charset="0"/>
              <a:cs typeface="Calibri" panose="020F0502020204030204" pitchFamily="34" charset="0"/>
            </a:endParaRPr>
          </a:p>
          <a:p>
            <a:pPr>
              <a:lnSpc>
                <a:spcPct val="107000"/>
              </a:lnSpc>
            </a:pPr>
            <a:r>
              <a:rPr lang="es-CO" sz="2400" b="1" dirty="0">
                <a:solidFill>
                  <a:srgbClr val="000000"/>
                </a:solidFill>
                <a:latin typeface="+mj-lt"/>
                <a:ea typeface="Calibri" panose="020F0502020204030204" pitchFamily="34" charset="0"/>
                <a:cs typeface="Calibri" panose="020F0502020204030204" pitchFamily="34" charset="0"/>
              </a:rPr>
              <a:t>    </a:t>
            </a:r>
            <a:r>
              <a:rPr lang="es-CO" sz="2400" b="1" dirty="0" smtClean="0">
                <a:solidFill>
                  <a:srgbClr val="000000"/>
                </a:solidFill>
                <a:latin typeface="+mj-lt"/>
                <a:ea typeface="Calibri" panose="020F0502020204030204" pitchFamily="34" charset="0"/>
                <a:cs typeface="Calibri" panose="020F0502020204030204" pitchFamily="34" charset="0"/>
              </a:rPr>
              <a:t>(entre 3 a 12 por aula) </a:t>
            </a:r>
            <a:endParaRPr lang="es-CO" sz="2400" b="1" dirty="0">
              <a:solidFill>
                <a:srgbClr val="000000"/>
              </a:solidFill>
              <a:latin typeface="+mj-lt"/>
            </a:endParaRPr>
          </a:p>
        </p:txBody>
      </p:sp>
      <p:sp>
        <p:nvSpPr>
          <p:cNvPr id="20" name="Rectángulo 18">
            <a:extLst>
              <a:ext uri="{FF2B5EF4-FFF2-40B4-BE49-F238E27FC236}">
                <a16:creationId xmlns="" xmlns:a16="http://schemas.microsoft.com/office/drawing/2014/main" id="{33A2E9F4-EA10-4022-B533-4DEDF27F2212}"/>
              </a:ext>
            </a:extLst>
          </p:cNvPr>
          <p:cNvSpPr/>
          <p:nvPr/>
        </p:nvSpPr>
        <p:spPr>
          <a:xfrm>
            <a:off x="495703" y="1410052"/>
            <a:ext cx="359394" cy="507831"/>
          </a:xfrm>
          <a:prstGeom prst="rect">
            <a:avLst/>
          </a:prstGeom>
        </p:spPr>
        <p:txBody>
          <a:bodyPr wrap="none">
            <a:spAutoFit/>
          </a:bodyPr>
          <a:lstStyle/>
          <a:p>
            <a:r>
              <a:rPr lang="es-CO" sz="2700" dirty="0">
                <a:solidFill>
                  <a:schemeClr val="bg1"/>
                </a:solidFill>
                <a:latin typeface="Segoe UI" charset="0"/>
                <a:ea typeface="Segoe UI" charset="0"/>
                <a:cs typeface="Segoe UI" charset="0"/>
              </a:rPr>
              <a:t>2</a:t>
            </a:r>
            <a:endParaRPr lang="es-ES_tradnl" sz="2700" dirty="0">
              <a:solidFill>
                <a:schemeClr val="bg1"/>
              </a:solidFill>
              <a:latin typeface="Segoe UI" charset="0"/>
              <a:ea typeface="Segoe UI" charset="0"/>
              <a:cs typeface="Segoe UI" charset="0"/>
            </a:endParaRPr>
          </a:p>
        </p:txBody>
      </p:sp>
      <p:sp>
        <p:nvSpPr>
          <p:cNvPr id="56" name="Title 1"/>
          <p:cNvSpPr txBox="1">
            <a:spLocks/>
          </p:cNvSpPr>
          <p:nvPr/>
        </p:nvSpPr>
        <p:spPr>
          <a:xfrm>
            <a:off x="233355" y="123957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CO" sz="4000" b="1" dirty="0">
                <a:solidFill>
                  <a:schemeClr val="accent2"/>
                </a:solidFill>
                <a:latin typeface="+mn-lt"/>
                <a:ea typeface="Segoe UI" panose="020B0502040204020203" pitchFamily="34" charset="0"/>
                <a:cs typeface="Segoe UI" panose="020B0502040204020203" pitchFamily="34" charset="0"/>
              </a:rPr>
              <a:t>Estudio</a:t>
            </a:r>
            <a:r>
              <a:rPr lang="es-CO" sz="4000" dirty="0" smtClean="0">
                <a:solidFill>
                  <a:srgbClr val="002060"/>
                </a:solidFill>
                <a:latin typeface="+mn-lt"/>
                <a:ea typeface="Segoe UI" panose="020B0502040204020203" pitchFamily="34" charset="0"/>
                <a:cs typeface="Segoe UI" panose="020B0502040204020203" pitchFamily="34" charset="0"/>
              </a:rPr>
              <a:t> </a:t>
            </a:r>
            <a:r>
              <a:rPr lang="es-CO" sz="4000" b="1" dirty="0">
                <a:solidFill>
                  <a:schemeClr val="accent2"/>
                </a:solidFill>
                <a:latin typeface="+mn-lt"/>
                <a:ea typeface="Segoe UI" panose="020B0502040204020203" pitchFamily="34" charset="0"/>
                <a:cs typeface="Segoe UI" panose="020B0502040204020203" pitchFamily="34" charset="0"/>
              </a:rPr>
              <a:t>piloto 2016</a:t>
            </a:r>
          </a:p>
        </p:txBody>
      </p:sp>
      <p:grpSp>
        <p:nvGrpSpPr>
          <p:cNvPr id="57" name="Agrupar 56"/>
          <p:cNvGrpSpPr/>
          <p:nvPr/>
        </p:nvGrpSpPr>
        <p:grpSpPr>
          <a:xfrm>
            <a:off x="6208179" y="2566983"/>
            <a:ext cx="2212544" cy="2263964"/>
            <a:chOff x="5118733" y="994066"/>
            <a:chExt cx="2755679" cy="3166749"/>
          </a:xfrm>
        </p:grpSpPr>
        <p:sp>
          <p:nvSpPr>
            <p:cNvPr id="58" name="Freeform 37"/>
            <p:cNvSpPr>
              <a:spLocks/>
            </p:cNvSpPr>
            <p:nvPr/>
          </p:nvSpPr>
          <p:spPr bwMode="auto">
            <a:xfrm>
              <a:off x="6570669" y="2775305"/>
              <a:ext cx="762874" cy="1385510"/>
            </a:xfrm>
            <a:custGeom>
              <a:avLst/>
              <a:gdLst>
                <a:gd name="T0" fmla="*/ 58420 w 75"/>
                <a:gd name="T1" fmla="*/ 41638 h 105"/>
                <a:gd name="T2" fmla="*/ 9737 w 75"/>
                <a:gd name="T3" fmla="*/ 46536 h 105"/>
                <a:gd name="T4" fmla="*/ 58420 w 75"/>
                <a:gd name="T5" fmla="*/ 257175 h 105"/>
                <a:gd name="T6" fmla="*/ 80327 w 75"/>
                <a:gd name="T7" fmla="*/ 200841 h 105"/>
                <a:gd name="T8" fmla="*/ 119274 w 75"/>
                <a:gd name="T9" fmla="*/ 100421 h 105"/>
                <a:gd name="T10" fmla="*/ 182562 w 75"/>
                <a:gd name="T11" fmla="*/ 19594 h 105"/>
                <a:gd name="T12" fmla="*/ 111971 w 75"/>
                <a:gd name="T13" fmla="*/ 2449 h 105"/>
                <a:gd name="T14" fmla="*/ 77893 w 75"/>
                <a:gd name="T15" fmla="*/ 0 h 105"/>
                <a:gd name="T16" fmla="*/ 58420 w 75"/>
                <a:gd name="T17" fmla="*/ 41638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05">
                  <a:moveTo>
                    <a:pt x="24" y="17"/>
                  </a:moveTo>
                  <a:cubicBezTo>
                    <a:pt x="17" y="21"/>
                    <a:pt x="10" y="11"/>
                    <a:pt x="4" y="19"/>
                  </a:cubicBezTo>
                  <a:cubicBezTo>
                    <a:pt x="0" y="25"/>
                    <a:pt x="14" y="71"/>
                    <a:pt x="24" y="105"/>
                  </a:cubicBezTo>
                  <a:cubicBezTo>
                    <a:pt x="27" y="98"/>
                    <a:pt x="28" y="87"/>
                    <a:pt x="33" y="82"/>
                  </a:cubicBezTo>
                  <a:cubicBezTo>
                    <a:pt x="39" y="76"/>
                    <a:pt x="48" y="49"/>
                    <a:pt x="49" y="41"/>
                  </a:cubicBezTo>
                  <a:cubicBezTo>
                    <a:pt x="49" y="34"/>
                    <a:pt x="73" y="19"/>
                    <a:pt x="75" y="8"/>
                  </a:cubicBezTo>
                  <a:cubicBezTo>
                    <a:pt x="63" y="5"/>
                    <a:pt x="52" y="3"/>
                    <a:pt x="46" y="1"/>
                  </a:cubicBezTo>
                  <a:cubicBezTo>
                    <a:pt x="40" y="0"/>
                    <a:pt x="35" y="0"/>
                    <a:pt x="32" y="0"/>
                  </a:cubicBezTo>
                  <a:cubicBezTo>
                    <a:pt x="30" y="7"/>
                    <a:pt x="28" y="15"/>
                    <a:pt x="24" y="17"/>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sp>
          <p:nvSpPr>
            <p:cNvPr id="59" name="Freeform 53"/>
            <p:cNvSpPr>
              <a:spLocks/>
            </p:cNvSpPr>
            <p:nvPr/>
          </p:nvSpPr>
          <p:spPr bwMode="auto">
            <a:xfrm>
              <a:off x="5118733" y="1587871"/>
              <a:ext cx="1539015" cy="1667745"/>
            </a:xfrm>
            <a:custGeom>
              <a:avLst/>
              <a:gdLst>
                <a:gd name="T0" fmla="*/ 324397 w 151"/>
                <a:gd name="T1" fmla="*/ 218659 h 126"/>
                <a:gd name="T2" fmla="*/ 285372 w 151"/>
                <a:gd name="T3" fmla="*/ 221116 h 126"/>
                <a:gd name="T4" fmla="*/ 280493 w 151"/>
                <a:gd name="T5" fmla="*/ 194090 h 126"/>
                <a:gd name="T6" fmla="*/ 241468 w 151"/>
                <a:gd name="T7" fmla="*/ 199004 h 126"/>
                <a:gd name="T8" fmla="*/ 231712 w 151"/>
                <a:gd name="T9" fmla="*/ 159695 h 126"/>
                <a:gd name="T10" fmla="*/ 192687 w 151"/>
                <a:gd name="T11" fmla="*/ 206375 h 126"/>
                <a:gd name="T12" fmla="*/ 170735 w 151"/>
                <a:gd name="T13" fmla="*/ 159695 h 126"/>
                <a:gd name="T14" fmla="*/ 197565 w 151"/>
                <a:gd name="T15" fmla="*/ 137583 h 126"/>
                <a:gd name="T16" fmla="*/ 207321 w 151"/>
                <a:gd name="T17" fmla="*/ 81076 h 126"/>
                <a:gd name="T18" fmla="*/ 260981 w 151"/>
                <a:gd name="T19" fmla="*/ 85989 h 126"/>
                <a:gd name="T20" fmla="*/ 275615 w 151"/>
                <a:gd name="T21" fmla="*/ 56507 h 126"/>
                <a:gd name="T22" fmla="*/ 239029 w 151"/>
                <a:gd name="T23" fmla="*/ 36853 h 126"/>
                <a:gd name="T24" fmla="*/ 192687 w 151"/>
                <a:gd name="T25" fmla="*/ 54051 h 126"/>
                <a:gd name="T26" fmla="*/ 187809 w 151"/>
                <a:gd name="T27" fmla="*/ 0 h 126"/>
                <a:gd name="T28" fmla="*/ 163418 w 151"/>
                <a:gd name="T29" fmla="*/ 2457 h 126"/>
                <a:gd name="T30" fmla="*/ 65855 w 151"/>
                <a:gd name="T31" fmla="*/ 44223 h 126"/>
                <a:gd name="T32" fmla="*/ 17074 w 151"/>
                <a:gd name="T33" fmla="*/ 78619 h 126"/>
                <a:gd name="T34" fmla="*/ 51221 w 151"/>
                <a:gd name="T35" fmla="*/ 142497 h 126"/>
                <a:gd name="T36" fmla="*/ 82928 w 151"/>
                <a:gd name="T37" fmla="*/ 191634 h 126"/>
                <a:gd name="T38" fmla="*/ 136588 w 151"/>
                <a:gd name="T39" fmla="*/ 221116 h 126"/>
                <a:gd name="T40" fmla="*/ 192687 w 151"/>
                <a:gd name="T41" fmla="*/ 265339 h 126"/>
                <a:gd name="T42" fmla="*/ 236590 w 151"/>
                <a:gd name="T43" fmla="*/ 287450 h 126"/>
                <a:gd name="T44" fmla="*/ 292689 w 151"/>
                <a:gd name="T45" fmla="*/ 292364 h 126"/>
                <a:gd name="T46" fmla="*/ 363422 w 151"/>
                <a:gd name="T47" fmla="*/ 309562 h 126"/>
                <a:gd name="T48" fmla="*/ 363422 w 151"/>
                <a:gd name="T49" fmla="*/ 307105 h 126"/>
                <a:gd name="T50" fmla="*/ 360983 w 151"/>
                <a:gd name="T51" fmla="*/ 262882 h 126"/>
                <a:gd name="T52" fmla="*/ 368300 w 151"/>
                <a:gd name="T53" fmla="*/ 257968 h 126"/>
                <a:gd name="T54" fmla="*/ 324397 w 151"/>
                <a:gd name="T55" fmla="*/ 218659 h 1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1" h="126">
                  <a:moveTo>
                    <a:pt x="133" y="89"/>
                  </a:moveTo>
                  <a:cubicBezTo>
                    <a:pt x="129" y="85"/>
                    <a:pt x="122" y="97"/>
                    <a:pt x="117" y="90"/>
                  </a:cubicBezTo>
                  <a:cubicBezTo>
                    <a:pt x="113" y="83"/>
                    <a:pt x="121" y="79"/>
                    <a:pt x="115" y="79"/>
                  </a:cubicBezTo>
                  <a:cubicBezTo>
                    <a:pt x="108" y="79"/>
                    <a:pt x="103" y="84"/>
                    <a:pt x="99" y="81"/>
                  </a:cubicBezTo>
                  <a:cubicBezTo>
                    <a:pt x="96" y="77"/>
                    <a:pt x="101" y="58"/>
                    <a:pt x="95" y="65"/>
                  </a:cubicBezTo>
                  <a:cubicBezTo>
                    <a:pt x="89" y="71"/>
                    <a:pt x="87" y="89"/>
                    <a:pt x="79" y="84"/>
                  </a:cubicBezTo>
                  <a:cubicBezTo>
                    <a:pt x="72" y="79"/>
                    <a:pt x="67" y="68"/>
                    <a:pt x="70" y="65"/>
                  </a:cubicBezTo>
                  <a:cubicBezTo>
                    <a:pt x="73" y="61"/>
                    <a:pt x="79" y="63"/>
                    <a:pt x="81" y="56"/>
                  </a:cubicBezTo>
                  <a:cubicBezTo>
                    <a:pt x="83" y="49"/>
                    <a:pt x="80" y="36"/>
                    <a:pt x="85" y="33"/>
                  </a:cubicBezTo>
                  <a:cubicBezTo>
                    <a:pt x="91" y="31"/>
                    <a:pt x="102" y="38"/>
                    <a:pt x="107" y="35"/>
                  </a:cubicBezTo>
                  <a:cubicBezTo>
                    <a:pt x="111" y="33"/>
                    <a:pt x="119" y="26"/>
                    <a:pt x="113" y="23"/>
                  </a:cubicBezTo>
                  <a:cubicBezTo>
                    <a:pt x="107" y="19"/>
                    <a:pt x="105" y="15"/>
                    <a:pt x="98" y="15"/>
                  </a:cubicBezTo>
                  <a:cubicBezTo>
                    <a:pt x="91" y="16"/>
                    <a:pt x="80" y="27"/>
                    <a:pt x="79" y="22"/>
                  </a:cubicBezTo>
                  <a:cubicBezTo>
                    <a:pt x="79" y="20"/>
                    <a:pt x="78" y="10"/>
                    <a:pt x="77" y="0"/>
                  </a:cubicBezTo>
                  <a:cubicBezTo>
                    <a:pt x="74" y="1"/>
                    <a:pt x="71" y="1"/>
                    <a:pt x="67" y="1"/>
                  </a:cubicBezTo>
                  <a:cubicBezTo>
                    <a:pt x="55" y="1"/>
                    <a:pt x="39" y="17"/>
                    <a:pt x="27" y="18"/>
                  </a:cubicBezTo>
                  <a:cubicBezTo>
                    <a:pt x="15" y="19"/>
                    <a:pt x="15" y="25"/>
                    <a:pt x="7" y="32"/>
                  </a:cubicBezTo>
                  <a:cubicBezTo>
                    <a:pt x="0" y="39"/>
                    <a:pt x="19" y="45"/>
                    <a:pt x="21" y="58"/>
                  </a:cubicBezTo>
                  <a:cubicBezTo>
                    <a:pt x="22" y="71"/>
                    <a:pt x="24" y="73"/>
                    <a:pt x="34" y="78"/>
                  </a:cubicBezTo>
                  <a:cubicBezTo>
                    <a:pt x="44" y="83"/>
                    <a:pt x="47" y="78"/>
                    <a:pt x="56" y="90"/>
                  </a:cubicBezTo>
                  <a:cubicBezTo>
                    <a:pt x="65" y="102"/>
                    <a:pt x="74" y="108"/>
                    <a:pt x="79" y="108"/>
                  </a:cubicBezTo>
                  <a:cubicBezTo>
                    <a:pt x="85" y="108"/>
                    <a:pt x="91" y="115"/>
                    <a:pt x="97" y="117"/>
                  </a:cubicBezTo>
                  <a:cubicBezTo>
                    <a:pt x="102" y="119"/>
                    <a:pt x="107" y="117"/>
                    <a:pt x="120" y="119"/>
                  </a:cubicBezTo>
                  <a:cubicBezTo>
                    <a:pt x="126" y="121"/>
                    <a:pt x="137" y="123"/>
                    <a:pt x="149" y="126"/>
                  </a:cubicBezTo>
                  <a:cubicBezTo>
                    <a:pt x="149" y="125"/>
                    <a:pt x="149" y="125"/>
                    <a:pt x="149" y="125"/>
                  </a:cubicBezTo>
                  <a:cubicBezTo>
                    <a:pt x="150" y="113"/>
                    <a:pt x="141" y="111"/>
                    <a:pt x="148" y="107"/>
                  </a:cubicBezTo>
                  <a:cubicBezTo>
                    <a:pt x="149" y="107"/>
                    <a:pt x="150" y="106"/>
                    <a:pt x="151" y="105"/>
                  </a:cubicBezTo>
                  <a:cubicBezTo>
                    <a:pt x="144" y="99"/>
                    <a:pt x="136" y="92"/>
                    <a:pt x="133" y="89"/>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sp>
          <p:nvSpPr>
            <p:cNvPr id="60" name="Freeform 54"/>
            <p:cNvSpPr>
              <a:spLocks/>
            </p:cNvSpPr>
            <p:nvPr/>
          </p:nvSpPr>
          <p:spPr bwMode="auto">
            <a:xfrm>
              <a:off x="5798063" y="994066"/>
              <a:ext cx="2076349" cy="1984185"/>
            </a:xfrm>
            <a:custGeom>
              <a:avLst/>
              <a:gdLst>
                <a:gd name="T0" fmla="*/ 491993 w 203"/>
                <a:gd name="T1" fmla="*/ 7317 h 151"/>
                <a:gd name="T2" fmla="*/ 491993 w 203"/>
                <a:gd name="T3" fmla="*/ 0 h 151"/>
                <a:gd name="T4" fmla="*/ 467515 w 203"/>
                <a:gd name="T5" fmla="*/ 7317 h 151"/>
                <a:gd name="T6" fmla="*/ 447934 w 203"/>
                <a:gd name="T7" fmla="*/ 36586 h 151"/>
                <a:gd name="T8" fmla="*/ 418561 w 203"/>
                <a:gd name="T9" fmla="*/ 26830 h 151"/>
                <a:gd name="T10" fmla="*/ 359815 w 203"/>
                <a:gd name="T11" fmla="*/ 21952 h 151"/>
                <a:gd name="T12" fmla="*/ 293727 w 203"/>
                <a:gd name="T13" fmla="*/ 78050 h 151"/>
                <a:gd name="T14" fmla="*/ 249668 w 203"/>
                <a:gd name="T15" fmla="*/ 43903 h 151"/>
                <a:gd name="T16" fmla="*/ 181132 w 203"/>
                <a:gd name="T17" fmla="*/ 36586 h 151"/>
                <a:gd name="T18" fmla="*/ 132177 w 203"/>
                <a:gd name="T19" fmla="*/ 7317 h 151"/>
                <a:gd name="T20" fmla="*/ 122386 w 203"/>
                <a:gd name="T21" fmla="*/ 102441 h 151"/>
                <a:gd name="T22" fmla="*/ 73432 w 203"/>
                <a:gd name="T23" fmla="*/ 90246 h 151"/>
                <a:gd name="T24" fmla="*/ 24477 w 203"/>
                <a:gd name="T25" fmla="*/ 112197 h 151"/>
                <a:gd name="T26" fmla="*/ 29373 w 203"/>
                <a:gd name="T27" fmla="*/ 165857 h 151"/>
                <a:gd name="T28" fmla="*/ 75879 w 203"/>
                <a:gd name="T29" fmla="*/ 148783 h 151"/>
                <a:gd name="T30" fmla="*/ 112595 w 203"/>
                <a:gd name="T31" fmla="*/ 168296 h 151"/>
                <a:gd name="T32" fmla="*/ 97909 w 203"/>
                <a:gd name="T33" fmla="*/ 197565 h 151"/>
                <a:gd name="T34" fmla="*/ 44059 w 203"/>
                <a:gd name="T35" fmla="*/ 192687 h 151"/>
                <a:gd name="T36" fmla="*/ 34268 w 203"/>
                <a:gd name="T37" fmla="*/ 248785 h 151"/>
                <a:gd name="T38" fmla="*/ 7343 w 203"/>
                <a:gd name="T39" fmla="*/ 270737 h 151"/>
                <a:gd name="T40" fmla="*/ 29373 w 203"/>
                <a:gd name="T41" fmla="*/ 317079 h 151"/>
                <a:gd name="T42" fmla="*/ 68536 w 203"/>
                <a:gd name="T43" fmla="*/ 270737 h 151"/>
                <a:gd name="T44" fmla="*/ 78327 w 203"/>
                <a:gd name="T45" fmla="*/ 309762 h 151"/>
                <a:gd name="T46" fmla="*/ 117491 w 203"/>
                <a:gd name="T47" fmla="*/ 304884 h 151"/>
                <a:gd name="T48" fmla="*/ 122386 w 203"/>
                <a:gd name="T49" fmla="*/ 331714 h 151"/>
                <a:gd name="T50" fmla="*/ 161550 w 203"/>
                <a:gd name="T51" fmla="*/ 329275 h 151"/>
                <a:gd name="T52" fmla="*/ 205609 w 203"/>
                <a:gd name="T53" fmla="*/ 368300 h 151"/>
                <a:gd name="T54" fmla="*/ 227638 w 203"/>
                <a:gd name="T55" fmla="*/ 336592 h 151"/>
                <a:gd name="T56" fmla="*/ 247220 w 203"/>
                <a:gd name="T57" fmla="*/ 246346 h 151"/>
                <a:gd name="T58" fmla="*/ 293727 w 203"/>
                <a:gd name="T59" fmla="*/ 231712 h 151"/>
                <a:gd name="T60" fmla="*/ 376950 w 203"/>
                <a:gd name="T61" fmla="*/ 180491 h 151"/>
                <a:gd name="T62" fmla="*/ 460172 w 203"/>
                <a:gd name="T63" fmla="*/ 168296 h 151"/>
                <a:gd name="T64" fmla="*/ 479754 w 203"/>
                <a:gd name="T65" fmla="*/ 85368 h 151"/>
                <a:gd name="T66" fmla="*/ 491993 w 203"/>
                <a:gd name="T67" fmla="*/ 7317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03" h="151">
                  <a:moveTo>
                    <a:pt x="201" y="3"/>
                  </a:moveTo>
                  <a:cubicBezTo>
                    <a:pt x="201" y="2"/>
                    <a:pt x="201" y="1"/>
                    <a:pt x="201" y="0"/>
                  </a:cubicBezTo>
                  <a:cubicBezTo>
                    <a:pt x="197" y="2"/>
                    <a:pt x="194" y="3"/>
                    <a:pt x="191" y="3"/>
                  </a:cubicBezTo>
                  <a:cubicBezTo>
                    <a:pt x="181" y="4"/>
                    <a:pt x="187" y="8"/>
                    <a:pt x="183" y="15"/>
                  </a:cubicBezTo>
                  <a:cubicBezTo>
                    <a:pt x="179" y="23"/>
                    <a:pt x="174" y="14"/>
                    <a:pt x="171" y="11"/>
                  </a:cubicBezTo>
                  <a:cubicBezTo>
                    <a:pt x="168" y="7"/>
                    <a:pt x="155" y="9"/>
                    <a:pt x="147" y="9"/>
                  </a:cubicBezTo>
                  <a:cubicBezTo>
                    <a:pt x="139" y="10"/>
                    <a:pt x="128" y="29"/>
                    <a:pt x="120" y="32"/>
                  </a:cubicBezTo>
                  <a:cubicBezTo>
                    <a:pt x="112" y="35"/>
                    <a:pt x="108" y="23"/>
                    <a:pt x="102" y="18"/>
                  </a:cubicBezTo>
                  <a:cubicBezTo>
                    <a:pt x="97" y="13"/>
                    <a:pt x="82" y="15"/>
                    <a:pt x="74" y="15"/>
                  </a:cubicBezTo>
                  <a:cubicBezTo>
                    <a:pt x="67" y="15"/>
                    <a:pt x="58" y="4"/>
                    <a:pt x="54" y="3"/>
                  </a:cubicBezTo>
                  <a:cubicBezTo>
                    <a:pt x="51" y="3"/>
                    <a:pt x="54" y="31"/>
                    <a:pt x="50" y="42"/>
                  </a:cubicBezTo>
                  <a:cubicBezTo>
                    <a:pt x="46" y="53"/>
                    <a:pt x="35" y="37"/>
                    <a:pt x="30" y="37"/>
                  </a:cubicBezTo>
                  <a:cubicBezTo>
                    <a:pt x="26" y="38"/>
                    <a:pt x="19" y="43"/>
                    <a:pt x="10" y="46"/>
                  </a:cubicBezTo>
                  <a:cubicBezTo>
                    <a:pt x="11" y="56"/>
                    <a:pt x="12" y="66"/>
                    <a:pt x="12" y="68"/>
                  </a:cubicBezTo>
                  <a:cubicBezTo>
                    <a:pt x="13" y="73"/>
                    <a:pt x="24" y="62"/>
                    <a:pt x="31" y="61"/>
                  </a:cubicBezTo>
                  <a:cubicBezTo>
                    <a:pt x="38" y="61"/>
                    <a:pt x="40" y="65"/>
                    <a:pt x="46" y="69"/>
                  </a:cubicBezTo>
                  <a:cubicBezTo>
                    <a:pt x="52" y="72"/>
                    <a:pt x="44" y="79"/>
                    <a:pt x="40" y="81"/>
                  </a:cubicBezTo>
                  <a:cubicBezTo>
                    <a:pt x="35" y="84"/>
                    <a:pt x="24" y="77"/>
                    <a:pt x="18" y="79"/>
                  </a:cubicBezTo>
                  <a:cubicBezTo>
                    <a:pt x="13" y="82"/>
                    <a:pt x="16" y="95"/>
                    <a:pt x="14" y="102"/>
                  </a:cubicBezTo>
                  <a:cubicBezTo>
                    <a:pt x="12" y="109"/>
                    <a:pt x="6" y="107"/>
                    <a:pt x="3" y="111"/>
                  </a:cubicBezTo>
                  <a:cubicBezTo>
                    <a:pt x="0" y="114"/>
                    <a:pt x="5" y="125"/>
                    <a:pt x="12" y="130"/>
                  </a:cubicBezTo>
                  <a:cubicBezTo>
                    <a:pt x="20" y="135"/>
                    <a:pt x="22" y="117"/>
                    <a:pt x="28" y="111"/>
                  </a:cubicBezTo>
                  <a:cubicBezTo>
                    <a:pt x="34" y="104"/>
                    <a:pt x="29" y="123"/>
                    <a:pt x="32" y="127"/>
                  </a:cubicBezTo>
                  <a:cubicBezTo>
                    <a:pt x="36" y="130"/>
                    <a:pt x="41" y="125"/>
                    <a:pt x="48" y="125"/>
                  </a:cubicBezTo>
                  <a:cubicBezTo>
                    <a:pt x="54" y="125"/>
                    <a:pt x="46" y="129"/>
                    <a:pt x="50" y="136"/>
                  </a:cubicBezTo>
                  <a:cubicBezTo>
                    <a:pt x="55" y="143"/>
                    <a:pt x="62" y="131"/>
                    <a:pt x="66" y="135"/>
                  </a:cubicBezTo>
                  <a:cubicBezTo>
                    <a:pt x="69" y="138"/>
                    <a:pt x="77" y="145"/>
                    <a:pt x="84" y="151"/>
                  </a:cubicBezTo>
                  <a:cubicBezTo>
                    <a:pt x="90" y="148"/>
                    <a:pt x="95" y="144"/>
                    <a:pt x="93" y="138"/>
                  </a:cubicBezTo>
                  <a:cubicBezTo>
                    <a:pt x="91" y="131"/>
                    <a:pt x="96" y="110"/>
                    <a:pt x="101" y="101"/>
                  </a:cubicBezTo>
                  <a:cubicBezTo>
                    <a:pt x="106" y="93"/>
                    <a:pt x="114" y="102"/>
                    <a:pt x="120" y="95"/>
                  </a:cubicBezTo>
                  <a:cubicBezTo>
                    <a:pt x="126" y="89"/>
                    <a:pt x="147" y="74"/>
                    <a:pt x="154" y="74"/>
                  </a:cubicBezTo>
                  <a:cubicBezTo>
                    <a:pt x="162" y="74"/>
                    <a:pt x="183" y="75"/>
                    <a:pt x="188" y="69"/>
                  </a:cubicBezTo>
                  <a:cubicBezTo>
                    <a:pt x="194" y="64"/>
                    <a:pt x="195" y="40"/>
                    <a:pt x="196" y="35"/>
                  </a:cubicBezTo>
                  <a:cubicBezTo>
                    <a:pt x="196" y="29"/>
                    <a:pt x="203" y="9"/>
                    <a:pt x="201" y="3"/>
                  </a:cubicBezTo>
                  <a:close/>
                </a:path>
              </a:pathLst>
            </a:custGeom>
            <a:solidFill>
              <a:srgbClr val="90D4CC"/>
            </a:solidFill>
            <a:ln w="6350" cmpd="sng">
              <a:solidFill>
                <a:schemeClr val="tx1"/>
              </a:solidFill>
              <a:round/>
              <a:headEnd/>
              <a:tailEnd/>
            </a:ln>
          </p:spPr>
          <p:txBody>
            <a:bodyPr/>
            <a:lstStyle/>
            <a:p>
              <a:endParaRPr lang="es-CO">
                <a:latin typeface="Times New Roman"/>
                <a:cs typeface="Times New Roman"/>
              </a:endParaRPr>
            </a:p>
          </p:txBody>
        </p:sp>
      </p:grpSp>
      <p:pic>
        <p:nvPicPr>
          <p:cNvPr id="106" name="Picture 2" descr="http://1.bp.blogspot.com/-dCSEgpVtFQE/VMgA2L1QhBI/AAAAAAAABdg/PvFBIpnSqqQ/s1600/icbf.png">
            <a:extLst>
              <a:ext uri="{FF2B5EF4-FFF2-40B4-BE49-F238E27FC236}">
                <a16:creationId xmlns="" xmlns:a16="http://schemas.microsoft.com/office/drawing/2014/main" id="{FFDD0FD4-833F-48C2-8FB6-B621753F3A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7397" y="5794836"/>
            <a:ext cx="629952" cy="777237"/>
          </a:xfrm>
          <a:prstGeom prst="rect">
            <a:avLst/>
          </a:prstGeom>
          <a:noFill/>
          <a:extLst>
            <a:ext uri="{909E8E84-426E-40DD-AFC4-6F175D3DCCD1}">
              <a14:hiddenFill xmlns:a14="http://schemas.microsoft.com/office/drawing/2010/main">
                <a:solidFill>
                  <a:srgbClr val="FFFFFF"/>
                </a:solidFill>
              </a14:hiddenFill>
            </a:ext>
          </a:extLst>
        </p:spPr>
      </p:pic>
      <p:pic>
        <p:nvPicPr>
          <p:cNvPr id="107" name="17 Imagen">
            <a:extLst>
              <a:ext uri="{FF2B5EF4-FFF2-40B4-BE49-F238E27FC236}">
                <a16:creationId xmlns="" xmlns:a16="http://schemas.microsoft.com/office/drawing/2014/main" id="{6160306D-B877-46B3-A508-23C2BDBECD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60" t="34815" r="6213" b="39573"/>
          <a:stretch/>
        </p:blipFill>
        <p:spPr>
          <a:xfrm>
            <a:off x="296334" y="6107304"/>
            <a:ext cx="1939166" cy="454579"/>
          </a:xfrm>
          <a:prstGeom prst="rect">
            <a:avLst/>
          </a:prstGeom>
        </p:spPr>
      </p:pic>
      <p:pic>
        <p:nvPicPr>
          <p:cNvPr id="108" name="1 Imagen">
            <a:extLst>
              <a:ext uri="{FF2B5EF4-FFF2-40B4-BE49-F238E27FC236}">
                <a16:creationId xmlns="" xmlns:a16="http://schemas.microsoft.com/office/drawing/2014/main" id="{0E53B587-BD9E-4CD4-9848-748419C641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71" t="6512" r="6698" b="9587"/>
          <a:stretch/>
        </p:blipFill>
        <p:spPr>
          <a:xfrm>
            <a:off x="2304290" y="6059167"/>
            <a:ext cx="1968998" cy="526172"/>
          </a:xfrm>
          <a:prstGeom prst="rect">
            <a:avLst/>
          </a:prstGeom>
        </p:spPr>
      </p:pic>
      <p:pic>
        <p:nvPicPr>
          <p:cNvPr id="109" name="Picture 4" descr="http://noticias.universia.net.co/co/images/imagenes%20especiales/e/el/eli/elicfes-selecciona-proyectos-de-investigacion-sobre-calidad-de-la-educacion.jpg">
            <a:extLst>
              <a:ext uri="{FF2B5EF4-FFF2-40B4-BE49-F238E27FC236}">
                <a16:creationId xmlns="" xmlns:a16="http://schemas.microsoft.com/office/drawing/2014/main" id="{387E9F1D-4E34-4BC3-9A6A-C412185BCC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4329" y="5828060"/>
            <a:ext cx="1315023" cy="754204"/>
          </a:xfrm>
          <a:prstGeom prst="rect">
            <a:avLst/>
          </a:prstGeom>
          <a:noFill/>
          <a:extLst>
            <a:ext uri="{909E8E84-426E-40DD-AFC4-6F175D3DCCD1}">
              <a14:hiddenFill xmlns:a14="http://schemas.microsoft.com/office/drawing/2010/main">
                <a:solidFill>
                  <a:srgbClr val="FFFFFF"/>
                </a:solidFill>
              </a14:hiddenFill>
            </a:ext>
          </a:extLst>
        </p:spPr>
      </p:pic>
      <p:pic>
        <p:nvPicPr>
          <p:cNvPr id="110" name="Imagen 109"/>
          <p:cNvPicPr>
            <a:picLocks noChangeAspect="1"/>
          </p:cNvPicPr>
          <p:nvPr/>
        </p:nvPicPr>
        <p:blipFill>
          <a:blip r:embed="rId7"/>
          <a:stretch>
            <a:fillRect/>
          </a:stretch>
        </p:blipFill>
        <p:spPr>
          <a:xfrm>
            <a:off x="7044135" y="5927486"/>
            <a:ext cx="1507199" cy="659924"/>
          </a:xfrm>
          <a:prstGeom prst="rect">
            <a:avLst/>
          </a:prstGeom>
        </p:spPr>
      </p:pic>
    </p:spTree>
    <p:extLst>
      <p:ext uri="{BB962C8B-B14F-4D97-AF65-F5344CB8AC3E}">
        <p14:creationId xmlns:p14="http://schemas.microsoft.com/office/powerpoint/2010/main" val="891791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25094" y="4905579"/>
            <a:ext cx="1601819" cy="1169551"/>
          </a:xfrm>
          <a:prstGeom prst="rect">
            <a:avLst/>
          </a:prstGeom>
          <a:noFill/>
        </p:spPr>
        <p:txBody>
          <a:bodyPr wrap="square" rtlCol="0">
            <a:spAutoFit/>
          </a:bodyPr>
          <a:lstStyle/>
          <a:p>
            <a:pPr algn="ctr"/>
            <a:r>
              <a:rPr lang="es-CO" sz="1400" b="1" dirty="0">
                <a:solidFill>
                  <a:schemeClr val="bg1"/>
                </a:solidFill>
                <a:latin typeface="Segoe UI" panose="020B0502040204020203" pitchFamily="34" charset="0"/>
                <a:ea typeface="Segoe UI" panose="020B0502040204020203" pitchFamily="34" charset="0"/>
                <a:cs typeface="Segoe UI" panose="020B0502040204020203" pitchFamily="34" charset="0"/>
              </a:rPr>
              <a:t>Política para el desarrollo Integral de la Primera Infancia</a:t>
            </a:r>
          </a:p>
          <a:p>
            <a:pPr algn="ctr"/>
            <a:r>
              <a:rPr lang="es-CO" sz="1400" dirty="0">
                <a:solidFill>
                  <a:schemeClr val="bg1"/>
                </a:solidFill>
                <a:latin typeface="Segoe UI" panose="020B0502040204020203" pitchFamily="34" charset="0"/>
                <a:ea typeface="Segoe UI" panose="020B0502040204020203" pitchFamily="34" charset="0"/>
                <a:cs typeface="Segoe UI" panose="020B0502040204020203" pitchFamily="34" charset="0"/>
              </a:rPr>
              <a:t>Ley 1804, 2016</a:t>
            </a:r>
          </a:p>
        </p:txBody>
      </p:sp>
      <p:graphicFrame>
        <p:nvGraphicFramePr>
          <p:cNvPr id="25" name="1 Gráfico"/>
          <p:cNvGraphicFramePr>
            <a:graphicFrameLocks/>
          </p:cNvGraphicFramePr>
          <p:nvPr>
            <p:extLst>
              <p:ext uri="{D42A27DB-BD31-4B8C-83A1-F6EECF244321}">
                <p14:modId xmlns:p14="http://schemas.microsoft.com/office/powerpoint/2010/main" val="1282695846"/>
              </p:ext>
            </p:extLst>
          </p:nvPr>
        </p:nvGraphicFramePr>
        <p:xfrm>
          <a:off x="5291521" y="1947334"/>
          <a:ext cx="3739590" cy="4411564"/>
        </p:xfrm>
        <a:graphic>
          <a:graphicData uri="http://schemas.openxmlformats.org/drawingml/2006/chart">
            <c:chart xmlns:c="http://schemas.openxmlformats.org/drawingml/2006/chart" xmlns:r="http://schemas.openxmlformats.org/officeDocument/2006/relationships" r:id="rId2"/>
          </a:graphicData>
        </a:graphic>
      </p:graphicFrame>
      <p:sp>
        <p:nvSpPr>
          <p:cNvPr id="28" name="CuadroTexto 3"/>
          <p:cNvSpPr txBox="1">
            <a:spLocks noChangeArrowheads="1"/>
          </p:cNvSpPr>
          <p:nvPr/>
        </p:nvSpPr>
        <p:spPr bwMode="auto">
          <a:xfrm>
            <a:off x="189351" y="1075328"/>
            <a:ext cx="32908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Caracterización </a:t>
            </a:r>
            <a:r>
              <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de los niños</a:t>
            </a:r>
          </a:p>
        </p:txBody>
      </p:sp>
      <p:pic>
        <p:nvPicPr>
          <p:cNvPr id="19" name="Imagen 18"/>
          <p:cNvPicPr>
            <a:picLocks noChangeAspect="1"/>
          </p:cNvPicPr>
          <p:nvPr/>
        </p:nvPicPr>
        <p:blipFill rotWithShape="1">
          <a:blip r:embed="rId3" cstate="print">
            <a:extLst>
              <a:ext uri="{28A0092B-C50C-407E-A947-70E740481C1C}">
                <a14:useLocalDpi xmlns:a14="http://schemas.microsoft.com/office/drawing/2010/main"/>
              </a:ext>
            </a:extLst>
          </a:blip>
          <a:srcRect t="13447" r="-46"/>
          <a:stretch/>
        </p:blipFill>
        <p:spPr>
          <a:xfrm>
            <a:off x="0" y="1975556"/>
            <a:ext cx="5032516" cy="3965222"/>
          </a:xfrm>
          <a:prstGeom prst="rect">
            <a:avLst/>
          </a:prstGeom>
        </p:spPr>
      </p:pic>
      <p:grpSp>
        <p:nvGrpSpPr>
          <p:cNvPr id="6" name="Agrupar 21"/>
          <p:cNvGrpSpPr/>
          <p:nvPr/>
        </p:nvGrpSpPr>
        <p:grpSpPr>
          <a:xfrm>
            <a:off x="4130166" y="4778689"/>
            <a:ext cx="242329" cy="679075"/>
            <a:chOff x="3868768" y="2181549"/>
            <a:chExt cx="497477" cy="607814"/>
          </a:xfrm>
          <a:noFill/>
        </p:grpSpPr>
        <p:sp>
          <p:nvSpPr>
            <p:cNvPr id="23" name="Cheurón 22"/>
            <p:cNvSpPr/>
            <p:nvPr/>
          </p:nvSpPr>
          <p:spPr>
            <a:xfrm>
              <a:off x="3868768" y="2181549"/>
              <a:ext cx="269329" cy="6078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Verdana"/>
                <a:cs typeface="Verdana"/>
              </a:endParaRPr>
            </a:p>
          </p:txBody>
        </p:sp>
        <p:sp>
          <p:nvSpPr>
            <p:cNvPr id="24" name="Cheurón 23"/>
            <p:cNvSpPr/>
            <p:nvPr/>
          </p:nvSpPr>
          <p:spPr>
            <a:xfrm>
              <a:off x="4096916" y="2181549"/>
              <a:ext cx="269329" cy="60781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Verdana"/>
                <a:cs typeface="Verdana"/>
              </a:endParaRPr>
            </a:p>
          </p:txBody>
        </p:sp>
      </p:grpSp>
      <p:sp>
        <p:nvSpPr>
          <p:cNvPr id="3" name="Elipse 2"/>
          <p:cNvSpPr/>
          <p:nvPr/>
        </p:nvSpPr>
        <p:spPr>
          <a:xfrm>
            <a:off x="1185333" y="3880556"/>
            <a:ext cx="2201333" cy="2102555"/>
          </a:xfrm>
          <a:prstGeom prst="ellipse">
            <a:avLst/>
          </a:prstGeom>
          <a:solidFill>
            <a:schemeClr val="bg1">
              <a:alpha val="66000"/>
            </a:schemeClr>
          </a:solid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solidFill>
                  <a:schemeClr val="tx1">
                    <a:lumMod val="75000"/>
                    <a:lumOff val="25000"/>
                  </a:schemeClr>
                </a:solidFill>
              </a:rPr>
              <a:t>51.6% niñas  48.4% niños</a:t>
            </a:r>
            <a:endParaRPr lang="es-ES" sz="2800" dirty="0">
              <a:solidFill>
                <a:schemeClr val="tx1">
                  <a:lumMod val="75000"/>
                  <a:lumOff val="25000"/>
                </a:schemeClr>
              </a:solidFill>
            </a:endParaRPr>
          </a:p>
        </p:txBody>
      </p:sp>
    </p:spTree>
    <p:extLst>
      <p:ext uri="{BB962C8B-B14F-4D97-AF65-F5344CB8AC3E}">
        <p14:creationId xmlns:p14="http://schemas.microsoft.com/office/powerpoint/2010/main" val="2284402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25094" y="4905579"/>
            <a:ext cx="1601819" cy="1169551"/>
          </a:xfrm>
          <a:prstGeom prst="rect">
            <a:avLst/>
          </a:prstGeom>
          <a:noFill/>
        </p:spPr>
        <p:txBody>
          <a:bodyPr wrap="square" rtlCol="0">
            <a:spAutoFit/>
          </a:bodyPr>
          <a:lstStyle/>
          <a:p>
            <a:pPr algn="ctr"/>
            <a:r>
              <a:rPr lang="es-CO" sz="1400" b="1">
                <a:solidFill>
                  <a:schemeClr val="bg1"/>
                </a:solidFill>
                <a:latin typeface="Segoe UI" panose="020B0502040204020203" pitchFamily="34" charset="0"/>
                <a:ea typeface="Segoe UI" panose="020B0502040204020203" pitchFamily="34" charset="0"/>
                <a:cs typeface="Segoe UI" panose="020B0502040204020203" pitchFamily="34" charset="0"/>
              </a:rPr>
              <a:t>Política para el desarrollo Integral de la Primera Infancia</a:t>
            </a:r>
          </a:p>
          <a:p>
            <a:pPr algn="ctr"/>
            <a:r>
              <a:rPr lang="es-CO" sz="1400">
                <a:solidFill>
                  <a:schemeClr val="bg1"/>
                </a:solidFill>
                <a:latin typeface="Segoe UI" panose="020B0502040204020203" pitchFamily="34" charset="0"/>
                <a:ea typeface="Segoe UI" panose="020B0502040204020203" pitchFamily="34" charset="0"/>
                <a:cs typeface="Segoe UI" panose="020B0502040204020203" pitchFamily="34" charset="0"/>
              </a:rPr>
              <a:t>Ley 1804, 2016</a:t>
            </a:r>
          </a:p>
        </p:txBody>
      </p:sp>
      <p:sp>
        <p:nvSpPr>
          <p:cNvPr id="28" name="CuadroTexto 3"/>
          <p:cNvSpPr txBox="1">
            <a:spLocks noChangeArrowheads="1"/>
          </p:cNvSpPr>
          <p:nvPr/>
        </p:nvSpPr>
        <p:spPr bwMode="auto">
          <a:xfrm>
            <a:off x="124464" y="981857"/>
            <a:ext cx="395050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a:p>
            <a:pPr>
              <a:defRPr/>
            </a:pPr>
            <a:r>
              <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Caracterización de los cuidadores</a:t>
            </a:r>
          </a:p>
        </p:txBody>
      </p:sp>
      <p:graphicFrame>
        <p:nvGraphicFramePr>
          <p:cNvPr id="17" name="2 Gráfico"/>
          <p:cNvGraphicFramePr>
            <a:graphicFrameLocks/>
          </p:cNvGraphicFramePr>
          <p:nvPr>
            <p:extLst>
              <p:ext uri="{D42A27DB-BD31-4B8C-83A1-F6EECF244321}">
                <p14:modId xmlns:p14="http://schemas.microsoft.com/office/powerpoint/2010/main" val="2619556235"/>
              </p:ext>
            </p:extLst>
          </p:nvPr>
        </p:nvGraphicFramePr>
        <p:xfrm>
          <a:off x="845035" y="1625843"/>
          <a:ext cx="7806206"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18" name="CuadroTexto 17"/>
          <p:cNvSpPr txBox="1"/>
          <p:nvPr/>
        </p:nvSpPr>
        <p:spPr>
          <a:xfrm>
            <a:off x="283543" y="2145455"/>
            <a:ext cx="3976519" cy="400110"/>
          </a:xfrm>
          <a:prstGeom prst="rect">
            <a:avLst/>
          </a:prstGeom>
          <a:noFill/>
        </p:spPr>
        <p:txBody>
          <a:bodyPr wrap="none" rtlCol="0">
            <a:spAutoFit/>
          </a:bodyPr>
          <a:lstStyle/>
          <a:p>
            <a:r>
              <a:rPr lang="es-ES"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Principalmente mujeres (87.84%)</a:t>
            </a:r>
          </a:p>
        </p:txBody>
      </p:sp>
    </p:spTree>
    <p:extLst>
      <p:ext uri="{BB962C8B-B14F-4D97-AF65-F5344CB8AC3E}">
        <p14:creationId xmlns:p14="http://schemas.microsoft.com/office/powerpoint/2010/main" val="3578845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567804" y="2306972"/>
            <a:ext cx="62921" cy="369332"/>
          </a:xfrm>
          <a:prstGeom prst="rect">
            <a:avLst/>
          </a:prstGeom>
          <a:noFill/>
        </p:spPr>
        <p:txBody>
          <a:bodyPr wrap="square" rtlCol="0">
            <a:spAutoFit/>
          </a:bodyPr>
          <a:lstStyle/>
          <a:p>
            <a:endParaRPr lang="es-CO"/>
          </a:p>
        </p:txBody>
      </p:sp>
      <p:graphicFrame>
        <p:nvGraphicFramePr>
          <p:cNvPr id="19" name="3 Gráfico"/>
          <p:cNvGraphicFramePr>
            <a:graphicFrameLocks/>
          </p:cNvGraphicFramePr>
          <p:nvPr>
            <p:extLst>
              <p:ext uri="{D42A27DB-BD31-4B8C-83A1-F6EECF244321}">
                <p14:modId xmlns:p14="http://schemas.microsoft.com/office/powerpoint/2010/main" val="187299758"/>
              </p:ext>
            </p:extLst>
          </p:nvPr>
        </p:nvGraphicFramePr>
        <p:xfrm>
          <a:off x="133548" y="2472042"/>
          <a:ext cx="8855230" cy="3477238"/>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3"/>
          <p:cNvSpPr txBox="1">
            <a:spLocks noChangeArrowheads="1"/>
          </p:cNvSpPr>
          <p:nvPr/>
        </p:nvSpPr>
        <p:spPr bwMode="auto">
          <a:xfrm>
            <a:off x="124464" y="883079"/>
            <a:ext cx="3950502"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a:p>
            <a:pPr>
              <a:defRPr/>
            </a:pPr>
            <a:r>
              <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rPr>
              <a:t>Caracterización de </a:t>
            </a: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las maestras</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0449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p:cNvGrpSpPr/>
          <p:nvPr/>
        </p:nvGrpSpPr>
        <p:grpSpPr>
          <a:xfrm>
            <a:off x="713778" y="1948416"/>
            <a:ext cx="7448470" cy="3772672"/>
            <a:chOff x="1541063" y="1503110"/>
            <a:chExt cx="7663015" cy="4079820"/>
          </a:xfrm>
        </p:grpSpPr>
        <p:sp>
          <p:nvSpPr>
            <p:cNvPr id="14" name="Rectángulo redondeado 13"/>
            <p:cNvSpPr/>
            <p:nvPr/>
          </p:nvSpPr>
          <p:spPr>
            <a:xfrm>
              <a:off x="1564146" y="1503110"/>
              <a:ext cx="2667000" cy="1157111"/>
            </a:xfrm>
            <a:prstGeom prst="roundRect">
              <a:avLst/>
            </a:prstGeom>
            <a:ln>
              <a:solidFill>
                <a:srgbClr val="90D4CC"/>
              </a:solidFill>
            </a:ln>
          </p:spPr>
          <p:style>
            <a:lnRef idx="2">
              <a:schemeClr val="accent1"/>
            </a:lnRef>
            <a:fillRef idx="1">
              <a:schemeClr val="lt1"/>
            </a:fillRef>
            <a:effectRef idx="0">
              <a:schemeClr val="accent1"/>
            </a:effectRef>
            <a:fontRef idx="minor">
              <a:schemeClr val="dk1"/>
            </a:fontRef>
          </p:style>
          <p:txBody>
            <a:bodyPr rtlCol="0" anchor="ctr"/>
            <a:lstStyle/>
            <a:p>
              <a:r>
                <a:rPr lang="es-ES" sz="2400" dirty="0"/>
                <a:t>O</a:t>
              </a:r>
              <a:r>
                <a:rPr lang="es-ES" sz="2400" dirty="0" smtClean="0"/>
                <a:t>bservación </a:t>
              </a:r>
              <a:r>
                <a:rPr lang="es-ES" sz="2400" dirty="0"/>
                <a:t>en el aula</a:t>
              </a:r>
            </a:p>
          </p:txBody>
        </p:sp>
        <p:sp>
          <p:nvSpPr>
            <p:cNvPr id="15" name="Rectángulo redondeado 14"/>
            <p:cNvSpPr/>
            <p:nvPr/>
          </p:nvSpPr>
          <p:spPr>
            <a:xfrm>
              <a:off x="1541063" y="4372060"/>
              <a:ext cx="2667000" cy="1157111"/>
            </a:xfrm>
            <a:prstGeom prst="roundRect">
              <a:avLst/>
            </a:prstGeom>
            <a:ln>
              <a:solidFill>
                <a:srgbClr val="90D4CC"/>
              </a:solidFill>
            </a:ln>
          </p:spPr>
          <p:style>
            <a:lnRef idx="2">
              <a:schemeClr val="accent1"/>
            </a:lnRef>
            <a:fillRef idx="1">
              <a:schemeClr val="lt1"/>
            </a:fillRef>
            <a:effectRef idx="0">
              <a:schemeClr val="accent1"/>
            </a:effectRef>
            <a:fontRef idx="minor">
              <a:schemeClr val="dk1"/>
            </a:fontRef>
          </p:style>
          <p:txBody>
            <a:bodyPr rtlCol="0" anchor="ctr"/>
            <a:lstStyle/>
            <a:p>
              <a:r>
                <a:rPr lang="es-ES" sz="2400" dirty="0"/>
                <a:t>Encuestas a directores, maestros y padres</a:t>
              </a:r>
            </a:p>
          </p:txBody>
        </p:sp>
        <p:sp>
          <p:nvSpPr>
            <p:cNvPr id="17" name="Rectángulo redondeado 16"/>
            <p:cNvSpPr/>
            <p:nvPr/>
          </p:nvSpPr>
          <p:spPr>
            <a:xfrm>
              <a:off x="6724180" y="1527417"/>
              <a:ext cx="2479898" cy="1157111"/>
            </a:xfrm>
            <a:prstGeom prst="roundRect">
              <a:avLst/>
            </a:prstGeom>
            <a:ln>
              <a:solidFill>
                <a:srgbClr val="90D4CC"/>
              </a:solidFill>
            </a:ln>
          </p:spPr>
          <p:style>
            <a:lnRef idx="2">
              <a:schemeClr val="accent1"/>
            </a:lnRef>
            <a:fillRef idx="1">
              <a:schemeClr val="lt1"/>
            </a:fillRef>
            <a:effectRef idx="0">
              <a:schemeClr val="accent1"/>
            </a:effectRef>
            <a:fontRef idx="minor">
              <a:schemeClr val="dk1"/>
            </a:fontRef>
          </p:style>
          <p:txBody>
            <a:bodyPr rtlCol="0" anchor="ctr"/>
            <a:lstStyle/>
            <a:p>
              <a:pPr algn="r"/>
              <a:r>
                <a:rPr lang="es-ES" sz="2400" dirty="0" smtClean="0"/>
                <a:t>Evaluación </a:t>
              </a:r>
              <a:r>
                <a:rPr lang="es-ES" sz="2400" dirty="0"/>
                <a:t>directa </a:t>
              </a:r>
              <a:r>
                <a:rPr lang="es-ES" sz="2400" dirty="0" smtClean="0"/>
                <a:t>de los niños</a:t>
              </a:r>
              <a:endParaRPr lang="es-ES" sz="2400" dirty="0"/>
            </a:p>
          </p:txBody>
        </p:sp>
        <p:sp>
          <p:nvSpPr>
            <p:cNvPr id="18" name="Rectángulo redondeado 17"/>
            <p:cNvSpPr/>
            <p:nvPr/>
          </p:nvSpPr>
          <p:spPr>
            <a:xfrm>
              <a:off x="6644898" y="4349621"/>
              <a:ext cx="2533803" cy="1233309"/>
            </a:xfrm>
            <a:prstGeom prst="roundRect">
              <a:avLst/>
            </a:prstGeom>
            <a:ln>
              <a:solidFill>
                <a:srgbClr val="90D4CC"/>
              </a:solidFill>
            </a:ln>
          </p:spPr>
          <p:style>
            <a:lnRef idx="2">
              <a:schemeClr val="accent1"/>
            </a:lnRef>
            <a:fillRef idx="1">
              <a:schemeClr val="lt1"/>
            </a:fillRef>
            <a:effectRef idx="0">
              <a:schemeClr val="accent1"/>
            </a:effectRef>
            <a:fontRef idx="minor">
              <a:schemeClr val="dk1"/>
            </a:fontRef>
          </p:style>
          <p:txBody>
            <a:bodyPr rtlCol="0" anchor="ctr"/>
            <a:lstStyle/>
            <a:p>
              <a:pPr algn="r"/>
              <a:r>
                <a:rPr lang="es-ES" sz="2400" dirty="0" smtClean="0"/>
                <a:t>Encuestas a </a:t>
              </a:r>
            </a:p>
            <a:p>
              <a:pPr algn="r"/>
              <a:r>
                <a:rPr lang="es-ES" sz="2400" dirty="0" smtClean="0"/>
                <a:t>padres </a:t>
              </a:r>
              <a:r>
                <a:rPr lang="es-ES" sz="2400" dirty="0"/>
                <a:t>y maestros </a:t>
              </a:r>
            </a:p>
          </p:txBody>
        </p:sp>
        <p:grpSp>
          <p:nvGrpSpPr>
            <p:cNvPr id="16" name="Agrupar 15"/>
            <p:cNvGrpSpPr/>
            <p:nvPr/>
          </p:nvGrpSpPr>
          <p:grpSpPr>
            <a:xfrm>
              <a:off x="3527778" y="1763889"/>
              <a:ext cx="3908778" cy="3739444"/>
              <a:chOff x="3527778" y="1763889"/>
              <a:chExt cx="3908778" cy="3739444"/>
            </a:xfrm>
          </p:grpSpPr>
          <p:sp>
            <p:nvSpPr>
              <p:cNvPr id="8" name="Elipse 7"/>
              <p:cNvSpPr/>
              <p:nvPr/>
            </p:nvSpPr>
            <p:spPr>
              <a:xfrm>
                <a:off x="3527778" y="1763889"/>
                <a:ext cx="3908778" cy="3739444"/>
              </a:xfrm>
              <a:prstGeom prst="ellipse">
                <a:avLst/>
              </a:prstGeom>
              <a:solidFill>
                <a:srgbClr val="00206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9"/>
              <p:cNvCxnSpPr>
                <a:stCxn id="8" idx="0"/>
                <a:endCxn id="8" idx="4"/>
              </p:cNvCxnSpPr>
              <p:nvPr/>
            </p:nvCxnSpPr>
            <p:spPr>
              <a:xfrm>
                <a:off x="5482167" y="1763889"/>
                <a:ext cx="0" cy="3739444"/>
              </a:xfrm>
              <a:prstGeom prst="line">
                <a:avLst/>
              </a:prstGeom>
              <a:ln w="228600">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3981889" y="3309883"/>
                <a:ext cx="1481665" cy="565817"/>
              </a:xfrm>
              <a:prstGeom prst="rect">
                <a:avLst/>
              </a:prstGeom>
              <a:noFill/>
            </p:spPr>
            <p:txBody>
              <a:bodyPr wrap="square" rtlCol="0">
                <a:spAutoFit/>
              </a:bodyPr>
              <a:lstStyle/>
              <a:p>
                <a:r>
                  <a:rPr lang="es-ES" sz="2800" b="1" dirty="0" smtClean="0">
                    <a:solidFill>
                      <a:schemeClr val="bg1"/>
                    </a:solidFill>
                  </a:rPr>
                  <a:t>Calidad</a:t>
                </a:r>
                <a:endParaRPr lang="es-ES" sz="2800" b="1" dirty="0">
                  <a:solidFill>
                    <a:schemeClr val="bg1"/>
                  </a:solidFill>
                </a:endParaRPr>
              </a:p>
            </p:txBody>
          </p:sp>
          <p:sp>
            <p:nvSpPr>
              <p:cNvPr id="13" name="CuadroTexto 12"/>
              <p:cNvSpPr txBox="1"/>
              <p:nvPr/>
            </p:nvSpPr>
            <p:spPr>
              <a:xfrm>
                <a:off x="5646051" y="3335284"/>
                <a:ext cx="1782148" cy="565817"/>
              </a:xfrm>
              <a:prstGeom prst="rect">
                <a:avLst/>
              </a:prstGeom>
              <a:noFill/>
            </p:spPr>
            <p:txBody>
              <a:bodyPr wrap="square" rtlCol="0">
                <a:spAutoFit/>
              </a:bodyPr>
              <a:lstStyle/>
              <a:p>
                <a:r>
                  <a:rPr lang="es-ES" sz="2800" b="1" dirty="0" smtClean="0">
                    <a:solidFill>
                      <a:schemeClr val="bg1"/>
                    </a:solidFill>
                  </a:rPr>
                  <a:t>Desarrollo</a:t>
                </a:r>
                <a:endParaRPr lang="es-ES" sz="2800" b="1" dirty="0">
                  <a:solidFill>
                    <a:schemeClr val="bg1"/>
                  </a:solidFill>
                </a:endParaRPr>
              </a:p>
            </p:txBody>
          </p:sp>
        </p:grpSp>
      </p:grpSp>
      <p:pic>
        <p:nvPicPr>
          <p:cNvPr id="19" name="Imagen 18"/>
          <p:cNvPicPr>
            <a:picLocks noChangeAspect="1"/>
          </p:cNvPicPr>
          <p:nvPr/>
        </p:nvPicPr>
        <p:blipFill>
          <a:blip r:embed="rId3"/>
          <a:stretch>
            <a:fillRect/>
          </a:stretch>
        </p:blipFill>
        <p:spPr>
          <a:xfrm>
            <a:off x="0" y="4804379"/>
            <a:ext cx="553772" cy="576754"/>
          </a:xfrm>
          <a:prstGeom prst="rect">
            <a:avLst/>
          </a:prstGeom>
        </p:spPr>
      </p:pic>
      <p:pic>
        <p:nvPicPr>
          <p:cNvPr id="20" name="Imagen 19"/>
          <p:cNvPicPr>
            <a:picLocks noChangeAspect="1"/>
          </p:cNvPicPr>
          <p:nvPr/>
        </p:nvPicPr>
        <p:blipFill>
          <a:blip r:embed="rId3"/>
          <a:stretch>
            <a:fillRect/>
          </a:stretch>
        </p:blipFill>
        <p:spPr>
          <a:xfrm>
            <a:off x="8328042" y="4784172"/>
            <a:ext cx="553772" cy="576754"/>
          </a:xfrm>
          <a:prstGeom prst="rect">
            <a:avLst/>
          </a:prstGeom>
        </p:spPr>
      </p:pic>
      <p:pic>
        <p:nvPicPr>
          <p:cNvPr id="21" name="Imagen 7"/>
          <p:cNvPicPr>
            <a:picLocks noChangeAspect="1"/>
          </p:cNvPicPr>
          <p:nvPr/>
        </p:nvPicPr>
        <p:blipFill>
          <a:blip r:embed="rId4"/>
          <a:stretch>
            <a:fillRect/>
          </a:stretch>
        </p:blipFill>
        <p:spPr>
          <a:xfrm>
            <a:off x="8397981" y="2128037"/>
            <a:ext cx="746019" cy="728887"/>
          </a:xfrm>
          <a:prstGeom prst="rect">
            <a:avLst/>
          </a:prstGeom>
        </p:spPr>
      </p:pic>
      <p:pic>
        <p:nvPicPr>
          <p:cNvPr id="22" name="Imagen 21"/>
          <p:cNvPicPr>
            <a:picLocks noChangeAspect="1"/>
          </p:cNvPicPr>
          <p:nvPr/>
        </p:nvPicPr>
        <p:blipFill>
          <a:blip r:embed="rId5"/>
          <a:stretch>
            <a:fillRect/>
          </a:stretch>
        </p:blipFill>
        <p:spPr>
          <a:xfrm>
            <a:off x="61650" y="2215655"/>
            <a:ext cx="524325" cy="524325"/>
          </a:xfrm>
          <a:prstGeom prst="rect">
            <a:avLst/>
          </a:prstGeom>
        </p:spPr>
      </p:pic>
      <p:sp>
        <p:nvSpPr>
          <p:cNvPr id="24" name="CuadroTexto 3"/>
          <p:cNvSpPr txBox="1">
            <a:spLocks noChangeArrowheads="1"/>
          </p:cNvSpPr>
          <p:nvPr/>
        </p:nvSpPr>
        <p:spPr bwMode="auto">
          <a:xfrm>
            <a:off x="620889" y="1015999"/>
            <a:ext cx="794455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32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IMCEIC - Fuentes de información </a:t>
            </a:r>
            <a:endParaRPr lang="es-CO" altLang="es-CO" sz="32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63068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a:srcRect/>
          <a:stretch>
            <a:fillRect/>
          </a:stretch>
        </p:blipFill>
        <p:spPr bwMode="auto">
          <a:xfrm>
            <a:off x="678133" y="4444772"/>
            <a:ext cx="1405584" cy="14904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6" name="Diagrama 5"/>
          <p:cNvGraphicFramePr/>
          <p:nvPr>
            <p:extLst>
              <p:ext uri="{D42A27DB-BD31-4B8C-83A1-F6EECF244321}">
                <p14:modId xmlns:p14="http://schemas.microsoft.com/office/powerpoint/2010/main" val="147224693"/>
              </p:ext>
            </p:extLst>
          </p:nvPr>
        </p:nvGraphicFramePr>
        <p:xfrm>
          <a:off x="612311" y="1347804"/>
          <a:ext cx="6101024" cy="3662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ángulo redondeado 6"/>
          <p:cNvSpPr/>
          <p:nvPr/>
        </p:nvSpPr>
        <p:spPr>
          <a:xfrm>
            <a:off x="7090576" y="3215003"/>
            <a:ext cx="1737475" cy="851975"/>
          </a:xfrm>
          <a:prstGeom prst="roundRect">
            <a:avLst/>
          </a:prstGeom>
          <a:solidFill>
            <a:srgbClr val="800000">
              <a:alpha val="53000"/>
            </a:srgbClr>
          </a:solidFill>
          <a:ln w="28575" cmpd="sng">
            <a:solidFill>
              <a:srgbClr val="8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S" sz="2000" dirty="0" smtClean="0">
                <a:solidFill>
                  <a:schemeClr val="bg1"/>
                </a:solidFill>
              </a:rPr>
              <a:t>Confiabilidad</a:t>
            </a:r>
            <a:endParaRPr lang="es-ES" sz="2000" dirty="0">
              <a:solidFill>
                <a:schemeClr val="bg1"/>
              </a:solidFill>
            </a:endParaRPr>
          </a:p>
        </p:txBody>
      </p:sp>
      <p:cxnSp>
        <p:nvCxnSpPr>
          <p:cNvPr id="9" name="Conector recto de flecha 8"/>
          <p:cNvCxnSpPr>
            <a:endCxn id="7" idx="1"/>
          </p:cNvCxnSpPr>
          <p:nvPr/>
        </p:nvCxnSpPr>
        <p:spPr>
          <a:xfrm>
            <a:off x="6716813" y="3640990"/>
            <a:ext cx="373763"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CuadroTexto 10"/>
          <p:cNvSpPr txBox="1"/>
          <p:nvPr/>
        </p:nvSpPr>
        <p:spPr>
          <a:xfrm>
            <a:off x="7145926" y="4297735"/>
            <a:ext cx="1635390" cy="923330"/>
          </a:xfrm>
          <a:prstGeom prst="rect">
            <a:avLst/>
          </a:prstGeom>
          <a:noFill/>
        </p:spPr>
        <p:txBody>
          <a:bodyPr wrap="square" rtlCol="0">
            <a:spAutoFit/>
          </a:bodyPr>
          <a:lstStyle/>
          <a:p>
            <a:pPr algn="ctr"/>
            <a:r>
              <a:rPr lang="es-ES" dirty="0" smtClean="0"/>
              <a:t>Acuerdo absoluto (mínimo 75%)</a:t>
            </a:r>
            <a:endParaRPr lang="es-ES" dirty="0"/>
          </a:p>
        </p:txBody>
      </p:sp>
      <p:cxnSp>
        <p:nvCxnSpPr>
          <p:cNvPr id="18" name="Conector recto 17"/>
          <p:cNvCxnSpPr>
            <a:stCxn id="7" idx="2"/>
            <a:endCxn id="11" idx="0"/>
          </p:cNvCxnSpPr>
          <p:nvPr/>
        </p:nvCxnSpPr>
        <p:spPr>
          <a:xfrm>
            <a:off x="7959314" y="4066978"/>
            <a:ext cx="4307" cy="23075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0332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rPr>
              <a:t>Variables </a:t>
            </a:r>
            <a:endParaRPr lang="en-US" sz="4000" dirty="0">
              <a:solidFill>
                <a:schemeClr val="bg1"/>
              </a:solidFill>
            </a:endParaRPr>
          </a:p>
        </p:txBody>
      </p:sp>
      <p:sp>
        <p:nvSpPr>
          <p:cNvPr id="4" name="CuadroTexto 3"/>
          <p:cNvSpPr txBox="1"/>
          <p:nvPr/>
        </p:nvSpPr>
        <p:spPr>
          <a:xfrm>
            <a:off x="530176" y="1144959"/>
            <a:ext cx="7890995" cy="3877984"/>
          </a:xfrm>
          <a:prstGeom prst="rect">
            <a:avLst/>
          </a:prstGeom>
          <a:noFill/>
        </p:spPr>
        <p:txBody>
          <a:bodyPr wrap="square" rtlCol="0">
            <a:spAutoFit/>
          </a:bodyPr>
          <a:lstStyle/>
          <a:p>
            <a:endParaRPr lang="es-ES" sz="2400" dirty="0" smtClean="0">
              <a:sym typeface="Wingdings"/>
            </a:endParaRPr>
          </a:p>
          <a:p>
            <a:r>
              <a:rPr lang="es-ES" sz="2400" dirty="0" smtClean="0">
                <a:sym typeface="Wingdings"/>
              </a:rPr>
              <a:t>Ambiente físico y materiales</a:t>
            </a:r>
          </a:p>
          <a:p>
            <a:pPr marL="342900" indent="-342900">
              <a:buFont typeface="Wingdings" charset="2"/>
              <a:buChar char="ü"/>
            </a:pPr>
            <a:r>
              <a:rPr lang="es-ES" sz="2400" dirty="0" smtClean="0">
                <a:sym typeface="Wingdings"/>
              </a:rPr>
              <a:t>Índice de riesgos  </a:t>
            </a:r>
            <a:r>
              <a:rPr lang="es-ES" dirty="0">
                <a:sym typeface="Wingdings"/>
              </a:rPr>
              <a:t>(</a:t>
            </a:r>
            <a:r>
              <a:rPr lang="es-ES" dirty="0" smtClean="0">
                <a:sym typeface="Wingdings"/>
              </a:rPr>
              <a:t>tráfico de vehículos, pozos o alcantarillas abiertas, basuras, ventilación inadecuada, materiales de construcción, superficies oxidadas, paredes severamente agrietadas, pisos desiguales, materiales afilados, etc.).</a:t>
            </a:r>
          </a:p>
          <a:p>
            <a:pPr marL="342900" indent="-342900">
              <a:buFont typeface="Wingdings" charset="2"/>
              <a:buChar char="ü"/>
            </a:pPr>
            <a:endParaRPr lang="es-ES" sz="2400" dirty="0">
              <a:sym typeface="Wingdings"/>
            </a:endParaRPr>
          </a:p>
          <a:p>
            <a:pPr marL="342900" indent="-342900">
              <a:buFont typeface="Wingdings" charset="2"/>
              <a:buChar char="ü"/>
            </a:pPr>
            <a:endParaRPr lang="es-ES" sz="2400" dirty="0" smtClean="0">
              <a:sym typeface="Wingdings"/>
            </a:endParaRPr>
          </a:p>
          <a:p>
            <a:pPr marL="342900" indent="-342900">
              <a:buFont typeface="Wingdings" charset="2"/>
              <a:buChar char="ü"/>
            </a:pPr>
            <a:endParaRPr lang="es-ES" sz="2400" dirty="0">
              <a:sym typeface="Wingdings"/>
            </a:endParaRPr>
          </a:p>
          <a:p>
            <a:r>
              <a:rPr lang="es-ES" sz="2400" dirty="0" smtClean="0">
                <a:sym typeface="Wingdings"/>
              </a:rPr>
              <a:t> </a:t>
            </a:r>
            <a:endParaRPr lang="es-ES" sz="2400" dirty="0" smtClean="0"/>
          </a:p>
          <a:p>
            <a:endParaRPr lang="es-ES" sz="2400" dirty="0"/>
          </a:p>
        </p:txBody>
      </p:sp>
      <p:pic>
        <p:nvPicPr>
          <p:cNvPr id="5" name="Picture 4"/>
          <p:cNvPicPr>
            <a:picLocks noChangeAspect="1"/>
          </p:cNvPicPr>
          <p:nvPr/>
        </p:nvPicPr>
        <p:blipFill rotWithShape="1">
          <a:blip r:embed="rId2"/>
          <a:srcRect t="7468"/>
          <a:stretch/>
        </p:blipFill>
        <p:spPr>
          <a:xfrm>
            <a:off x="5169785" y="3245555"/>
            <a:ext cx="3974215" cy="2830123"/>
          </a:xfrm>
          <a:prstGeom prst="rect">
            <a:avLst/>
          </a:prstGeom>
        </p:spPr>
      </p:pic>
      <p:sp>
        <p:nvSpPr>
          <p:cNvPr id="2" name="Rectángulo 1"/>
          <p:cNvSpPr/>
          <p:nvPr/>
        </p:nvSpPr>
        <p:spPr>
          <a:xfrm>
            <a:off x="5602514" y="5936024"/>
            <a:ext cx="3177260" cy="369332"/>
          </a:xfrm>
          <a:prstGeom prst="rect">
            <a:avLst/>
          </a:prstGeom>
        </p:spPr>
        <p:txBody>
          <a:bodyPr wrap="none">
            <a:spAutoFit/>
          </a:bodyPr>
          <a:lstStyle/>
          <a:p>
            <a:r>
              <a:rPr lang="en-US" dirty="0" smtClean="0">
                <a:solidFill>
                  <a:schemeClr val="tx1">
                    <a:lumMod val="95000"/>
                    <a:lumOff val="5000"/>
                  </a:schemeClr>
                </a:solidFill>
              </a:rPr>
              <a:t>M = 7.35</a:t>
            </a:r>
            <a:r>
              <a:rPr lang="en-US" dirty="0">
                <a:solidFill>
                  <a:schemeClr val="tx1">
                    <a:lumMod val="95000"/>
                    <a:lumOff val="5000"/>
                  </a:schemeClr>
                </a:solidFill>
              </a:rPr>
              <a:t>; </a:t>
            </a:r>
            <a:r>
              <a:rPr lang="en-US" dirty="0" smtClean="0">
                <a:solidFill>
                  <a:schemeClr val="tx1">
                    <a:lumMod val="95000"/>
                    <a:lumOff val="5000"/>
                  </a:schemeClr>
                </a:solidFill>
              </a:rPr>
              <a:t>DE: 2.05; </a:t>
            </a:r>
            <a:r>
              <a:rPr lang="en-US" dirty="0" err="1" smtClean="0">
                <a:solidFill>
                  <a:schemeClr val="tx1">
                    <a:lumMod val="95000"/>
                    <a:lumOff val="5000"/>
                  </a:schemeClr>
                </a:solidFill>
              </a:rPr>
              <a:t>rango</a:t>
            </a:r>
            <a:r>
              <a:rPr lang="en-US" dirty="0" smtClean="0">
                <a:solidFill>
                  <a:schemeClr val="tx1">
                    <a:lumMod val="95000"/>
                    <a:lumOff val="5000"/>
                  </a:schemeClr>
                </a:solidFill>
              </a:rPr>
              <a:t> 3 a 15</a:t>
            </a:r>
            <a:endParaRPr lang="es-ES" dirty="0"/>
          </a:p>
        </p:txBody>
      </p:sp>
      <p:sp>
        <p:nvSpPr>
          <p:cNvPr id="7" name="CuadroTexto 3"/>
          <p:cNvSpPr txBox="1">
            <a:spLocks noChangeArrowheads="1"/>
          </p:cNvSpPr>
          <p:nvPr/>
        </p:nvSpPr>
        <p:spPr bwMode="auto">
          <a:xfrm>
            <a:off x="152686" y="1094747"/>
            <a:ext cx="3950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Calidad estructural </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pic>
        <p:nvPicPr>
          <p:cNvPr id="3" name="Imagen 2"/>
          <p:cNvPicPr>
            <a:picLocks noChangeAspect="1"/>
          </p:cNvPicPr>
          <p:nvPr/>
        </p:nvPicPr>
        <p:blipFill>
          <a:blip r:embed="rId3"/>
          <a:stretch>
            <a:fillRect/>
          </a:stretch>
        </p:blipFill>
        <p:spPr>
          <a:xfrm>
            <a:off x="0" y="3221567"/>
            <a:ext cx="2501900" cy="1841500"/>
          </a:xfrm>
          <a:prstGeom prst="rect">
            <a:avLst/>
          </a:prstGeom>
        </p:spPr>
      </p:pic>
      <p:pic>
        <p:nvPicPr>
          <p:cNvPr id="8" name="Imagen 7"/>
          <p:cNvPicPr>
            <a:picLocks noChangeAspect="1"/>
          </p:cNvPicPr>
          <p:nvPr/>
        </p:nvPicPr>
        <p:blipFill>
          <a:blip r:embed="rId4"/>
          <a:stretch>
            <a:fillRect/>
          </a:stretch>
        </p:blipFill>
        <p:spPr>
          <a:xfrm>
            <a:off x="2482144" y="3231444"/>
            <a:ext cx="2514600" cy="1820333"/>
          </a:xfrm>
          <a:prstGeom prst="rect">
            <a:avLst/>
          </a:prstGeom>
        </p:spPr>
      </p:pic>
      <p:pic>
        <p:nvPicPr>
          <p:cNvPr id="9" name="Imagen 8"/>
          <p:cNvPicPr>
            <a:picLocks noChangeAspect="1"/>
          </p:cNvPicPr>
          <p:nvPr/>
        </p:nvPicPr>
        <p:blipFill>
          <a:blip r:embed="rId5"/>
          <a:stretch>
            <a:fillRect/>
          </a:stretch>
        </p:blipFill>
        <p:spPr>
          <a:xfrm>
            <a:off x="0" y="4953000"/>
            <a:ext cx="2552700" cy="1905000"/>
          </a:xfrm>
          <a:prstGeom prst="rect">
            <a:avLst/>
          </a:prstGeom>
        </p:spPr>
      </p:pic>
      <p:pic>
        <p:nvPicPr>
          <p:cNvPr id="10" name="Imagen 9"/>
          <p:cNvPicPr>
            <a:picLocks noChangeAspect="1"/>
          </p:cNvPicPr>
          <p:nvPr/>
        </p:nvPicPr>
        <p:blipFill>
          <a:blip r:embed="rId6"/>
          <a:stretch>
            <a:fillRect/>
          </a:stretch>
        </p:blipFill>
        <p:spPr>
          <a:xfrm>
            <a:off x="2479321" y="4950177"/>
            <a:ext cx="2516011" cy="1891119"/>
          </a:xfrm>
          <a:prstGeom prst="rect">
            <a:avLst/>
          </a:prstGeom>
        </p:spPr>
      </p:pic>
      <p:sp>
        <p:nvSpPr>
          <p:cNvPr id="11" name="Rectángulo 10"/>
          <p:cNvSpPr/>
          <p:nvPr/>
        </p:nvSpPr>
        <p:spPr>
          <a:xfrm>
            <a:off x="4981222" y="3175000"/>
            <a:ext cx="4162778" cy="3683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3115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9318" y="2366314"/>
            <a:ext cx="7886700" cy="4080635"/>
          </a:xfrm>
        </p:spPr>
        <p:txBody>
          <a:bodyPr/>
          <a:lstStyle/>
          <a:p>
            <a:pPr marL="0" indent="0">
              <a:buNone/>
            </a:pPr>
            <a:r>
              <a:rPr lang="es-CO" dirty="0" smtClean="0"/>
              <a:t>Es esencial </a:t>
            </a:r>
            <a:r>
              <a:rPr lang="es-CO" dirty="0"/>
              <a:t>para el desarrollo pleno de las potencialidades de los individuos y para acceder al conocimiento y demás bienes de la </a:t>
            </a:r>
            <a:r>
              <a:rPr lang="es-CO" dirty="0" smtClean="0"/>
              <a:t>cultura. </a:t>
            </a:r>
            <a:endParaRPr lang="es-CO" dirty="0"/>
          </a:p>
          <a:p>
            <a:pPr marL="0" indent="0">
              <a:buNone/>
            </a:pPr>
            <a:endParaRPr lang="es-CO" dirty="0" smtClean="0"/>
          </a:p>
          <a:p>
            <a:pPr marL="0" indent="0">
              <a:buNone/>
            </a:pPr>
            <a:r>
              <a:rPr lang="es-CO" dirty="0"/>
              <a:t>L</a:t>
            </a:r>
            <a:r>
              <a:rPr lang="es-CO" dirty="0" smtClean="0"/>
              <a:t>a </a:t>
            </a:r>
            <a:r>
              <a:rPr lang="es-CO" dirty="0"/>
              <a:t>educación inicial es </a:t>
            </a:r>
            <a:r>
              <a:rPr lang="es-CO" dirty="0" smtClean="0"/>
              <a:t>imprescindible para: </a:t>
            </a:r>
          </a:p>
          <a:p>
            <a:pPr>
              <a:buFont typeface="Wingdings" charset="2"/>
              <a:buChar char="ü"/>
            </a:pPr>
            <a:r>
              <a:rPr lang="es-CO" dirty="0" smtClean="0"/>
              <a:t> acceder </a:t>
            </a:r>
            <a:r>
              <a:rPr lang="es-CO" dirty="0"/>
              <a:t>a niveles superiores de </a:t>
            </a:r>
            <a:r>
              <a:rPr lang="es-CO" dirty="0" smtClean="0"/>
              <a:t>educación</a:t>
            </a:r>
            <a:endParaRPr lang="es-CO" dirty="0"/>
          </a:p>
          <a:p>
            <a:pPr>
              <a:buFont typeface="Wingdings" charset="2"/>
              <a:buChar char="ü"/>
            </a:pPr>
            <a:r>
              <a:rPr lang="es-CO" dirty="0" smtClean="0"/>
              <a:t> alcanzar </a:t>
            </a:r>
            <a:r>
              <a:rPr lang="es-CO" dirty="0"/>
              <a:t>la equidad de </a:t>
            </a:r>
            <a:r>
              <a:rPr lang="es-CO" dirty="0" smtClean="0"/>
              <a:t>género</a:t>
            </a:r>
          </a:p>
          <a:p>
            <a:pPr>
              <a:buFont typeface="Wingdings" charset="2"/>
              <a:buChar char="ü"/>
            </a:pPr>
            <a:r>
              <a:rPr lang="es-CO" dirty="0" smtClean="0"/>
              <a:t>romper </a:t>
            </a:r>
            <a:r>
              <a:rPr lang="es-CO" dirty="0"/>
              <a:t>el ciclo de la pobreza.</a:t>
            </a:r>
          </a:p>
          <a:p>
            <a:pPr marL="0" indent="0">
              <a:buNone/>
            </a:pPr>
            <a:endParaRPr lang="es-ES" dirty="0"/>
          </a:p>
        </p:txBody>
      </p:sp>
      <p:sp>
        <p:nvSpPr>
          <p:cNvPr id="4" name="Title 1"/>
          <p:cNvSpPr txBox="1">
            <a:spLocks/>
          </p:cNvSpPr>
          <p:nvPr/>
        </p:nvSpPr>
        <p:spPr>
          <a:xfrm>
            <a:off x="572022" y="11549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s-CO" sz="4000" b="1" dirty="0" smtClean="0">
                <a:solidFill>
                  <a:schemeClr val="accent2"/>
                </a:solidFill>
                <a:latin typeface="+mn-lt"/>
                <a:ea typeface="Segoe UI" panose="020B0502040204020203" pitchFamily="34" charset="0"/>
                <a:cs typeface="Segoe UI" panose="020B0502040204020203" pitchFamily="34" charset="0"/>
              </a:rPr>
              <a:t>La educación como un derecho </a:t>
            </a:r>
            <a:endParaRPr lang="es-CO" sz="4000" b="1" dirty="0">
              <a:solidFill>
                <a:schemeClr val="accent2"/>
              </a:solidFill>
              <a:latin typeface="+mn-lt"/>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86050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rPr>
              <a:t>Variables</a:t>
            </a:r>
            <a:endParaRPr lang="en-US" sz="4000" dirty="0">
              <a:solidFill>
                <a:schemeClr val="bg1"/>
              </a:solidFill>
            </a:endParaRPr>
          </a:p>
        </p:txBody>
      </p:sp>
      <p:sp>
        <p:nvSpPr>
          <p:cNvPr id="4" name="CuadroTexto 3"/>
          <p:cNvSpPr txBox="1"/>
          <p:nvPr/>
        </p:nvSpPr>
        <p:spPr>
          <a:xfrm>
            <a:off x="530177" y="1208241"/>
            <a:ext cx="8186908" cy="2308324"/>
          </a:xfrm>
          <a:prstGeom prst="rect">
            <a:avLst/>
          </a:prstGeom>
          <a:noFill/>
        </p:spPr>
        <p:txBody>
          <a:bodyPr wrap="square" rtlCol="0">
            <a:spAutoFit/>
          </a:bodyPr>
          <a:lstStyle/>
          <a:p>
            <a:endParaRPr lang="es-ES" sz="2400" dirty="0" smtClean="0"/>
          </a:p>
          <a:p>
            <a:r>
              <a:rPr lang="es-ES" sz="2400" dirty="0" smtClean="0">
                <a:sym typeface="Wingdings"/>
              </a:rPr>
              <a:t>Ambiente físico y materiales</a:t>
            </a:r>
          </a:p>
          <a:p>
            <a:pPr marL="342900" indent="-342900">
              <a:buFont typeface="Wingdings" charset="2"/>
              <a:buChar char="ü"/>
            </a:pPr>
            <a:r>
              <a:rPr lang="es-ES" sz="2400" dirty="0" smtClean="0">
                <a:sym typeface="Wingdings"/>
              </a:rPr>
              <a:t>Índice de materiales para el aprendizaje</a:t>
            </a:r>
          </a:p>
          <a:p>
            <a:pPr marL="342900" indent="-342900">
              <a:buFont typeface="Wingdings" charset="2"/>
              <a:buChar char="ü"/>
            </a:pPr>
            <a:endParaRPr lang="es-ES" sz="2400" dirty="0">
              <a:sym typeface="Wingdings"/>
            </a:endParaRPr>
          </a:p>
          <a:p>
            <a:r>
              <a:rPr lang="es-ES" sz="2400" dirty="0" smtClean="0">
                <a:sym typeface="Wingdings"/>
              </a:rPr>
              <a:t> </a:t>
            </a:r>
            <a:endParaRPr lang="es-ES" sz="2400" dirty="0" smtClean="0"/>
          </a:p>
          <a:p>
            <a:endParaRPr lang="es-ES" sz="2400" dirty="0"/>
          </a:p>
        </p:txBody>
      </p:sp>
      <p:graphicFrame>
        <p:nvGraphicFramePr>
          <p:cNvPr id="5" name="Content Placeholder 5"/>
          <p:cNvGraphicFramePr>
            <a:graphicFrameLocks/>
          </p:cNvGraphicFramePr>
          <p:nvPr>
            <p:extLst>
              <p:ext uri="{D42A27DB-BD31-4B8C-83A1-F6EECF244321}">
                <p14:modId xmlns:p14="http://schemas.microsoft.com/office/powerpoint/2010/main" val="25000308"/>
              </p:ext>
            </p:extLst>
          </p:nvPr>
        </p:nvGraphicFramePr>
        <p:xfrm>
          <a:off x="326007" y="2748772"/>
          <a:ext cx="4618195" cy="2669249"/>
        </p:xfrm>
        <a:graphic>
          <a:graphicData uri="http://schemas.openxmlformats.org/drawingml/2006/table">
            <a:tbl>
              <a:tblPr firstRow="1" firstCol="1" bandRow="1"/>
              <a:tblGrid>
                <a:gridCol w="4618195"/>
              </a:tblGrid>
              <a:tr h="419778">
                <a:tc>
                  <a:txBody>
                    <a:bodyPr/>
                    <a:lstStyle/>
                    <a:p>
                      <a:r>
                        <a:rPr lang="es-CO" sz="2000" dirty="0" smtClean="0">
                          <a:effectLst/>
                          <a:latin typeface="Calibri" charset="0"/>
                        </a:rPr>
                        <a:t>Centros de interés: </a:t>
                      </a:r>
                      <a:r>
                        <a:rPr lang="es-CO" sz="2000" dirty="0">
                          <a:effectLst/>
                          <a:latin typeface="Calibri" charset="0"/>
                        </a:rPr>
                        <a:t>31% </a:t>
                      </a:r>
                      <a:r>
                        <a:rPr lang="es-CO" sz="2000" dirty="0" smtClean="0">
                          <a:effectLst/>
                          <a:latin typeface="Calibri" charset="0"/>
                        </a:rPr>
                        <a:t>no tiene</a:t>
                      </a:r>
                      <a:endParaRPr lang="en-US" sz="2000" dirty="0">
                        <a:effectLst/>
                        <a:latin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2199">
                <a:tc>
                  <a:txBody>
                    <a:bodyPr/>
                    <a:lstStyle/>
                    <a:p>
                      <a:r>
                        <a:rPr lang="es-CO" sz="2000" dirty="0" smtClean="0">
                          <a:effectLst/>
                          <a:latin typeface="Calibri" charset="0"/>
                        </a:rPr>
                        <a:t>Área de juego dramático:</a:t>
                      </a:r>
                      <a:r>
                        <a:rPr lang="es-CO" sz="2000" baseline="0" dirty="0" smtClean="0">
                          <a:effectLst/>
                          <a:latin typeface="Calibri" charset="0"/>
                        </a:rPr>
                        <a:t> </a:t>
                      </a:r>
                      <a:r>
                        <a:rPr lang="es-CO" sz="2000" dirty="0" smtClean="0">
                          <a:effectLst/>
                          <a:latin typeface="Calibri" charset="0"/>
                        </a:rPr>
                        <a:t>70</a:t>
                      </a:r>
                      <a:r>
                        <a:rPr lang="es-CO" sz="2000" dirty="0">
                          <a:effectLst/>
                          <a:latin typeface="Calibri" charset="0"/>
                        </a:rPr>
                        <a:t>% </a:t>
                      </a:r>
                      <a:r>
                        <a:rPr lang="es-CO" sz="2000" dirty="0" smtClean="0">
                          <a:effectLst/>
                          <a:latin typeface="Calibri" charset="0"/>
                        </a:rPr>
                        <a:t>no tiene</a:t>
                      </a:r>
                      <a:endParaRPr lang="en-US" sz="2000" dirty="0">
                        <a:effectLst/>
                        <a:latin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71530">
                <a:tc>
                  <a:txBody>
                    <a:bodyPr/>
                    <a:lstStyle/>
                    <a:p>
                      <a:r>
                        <a:rPr lang="es-CO" sz="2000" dirty="0" smtClean="0">
                          <a:effectLst/>
                          <a:latin typeface="Calibri" charset="0"/>
                        </a:rPr>
                        <a:t>Bloques</a:t>
                      </a:r>
                      <a:r>
                        <a:rPr lang="es-CO" sz="2000" baseline="0" dirty="0" smtClean="0">
                          <a:effectLst/>
                          <a:latin typeface="Calibri" charset="0"/>
                        </a:rPr>
                        <a:t> para construir:</a:t>
                      </a:r>
                      <a:r>
                        <a:rPr lang="es-CO" sz="2000" dirty="0" smtClean="0">
                          <a:effectLst/>
                          <a:latin typeface="Calibri" charset="0"/>
                        </a:rPr>
                        <a:t> </a:t>
                      </a:r>
                      <a:r>
                        <a:rPr lang="es-CO" sz="2000" dirty="0">
                          <a:effectLst/>
                          <a:latin typeface="Calibri" charset="0"/>
                        </a:rPr>
                        <a:t>52% </a:t>
                      </a:r>
                      <a:r>
                        <a:rPr lang="es-CO" sz="2000" dirty="0" smtClean="0">
                          <a:effectLst/>
                          <a:latin typeface="Calibri" charset="0"/>
                        </a:rPr>
                        <a:t>no tiene o &lt;</a:t>
                      </a:r>
                      <a:r>
                        <a:rPr lang="es-CO" sz="2000" baseline="0" dirty="0" smtClean="0">
                          <a:effectLst/>
                          <a:latin typeface="Calibri" charset="0"/>
                        </a:rPr>
                        <a:t> 50</a:t>
                      </a:r>
                      <a:endParaRPr lang="en-US" sz="2000" dirty="0">
                        <a:effectLst/>
                        <a:latin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48072">
                <a:tc>
                  <a:txBody>
                    <a:bodyPr/>
                    <a:lstStyle/>
                    <a:p>
                      <a:r>
                        <a:rPr lang="es-CO" sz="2000" dirty="0" smtClean="0">
                          <a:effectLst/>
                          <a:latin typeface="Calibri" charset="0"/>
                        </a:rPr>
                        <a:t>Libros:</a:t>
                      </a:r>
                      <a:r>
                        <a:rPr lang="es-CO" sz="2000" baseline="0" dirty="0" smtClean="0">
                          <a:effectLst/>
                          <a:latin typeface="Calibri" charset="0"/>
                        </a:rPr>
                        <a:t> </a:t>
                      </a:r>
                      <a:r>
                        <a:rPr lang="es-CO" sz="2000" dirty="0" smtClean="0">
                          <a:effectLst/>
                          <a:latin typeface="Calibri" charset="0"/>
                        </a:rPr>
                        <a:t> </a:t>
                      </a:r>
                      <a:r>
                        <a:rPr lang="es-CO" sz="2000" dirty="0">
                          <a:effectLst/>
                          <a:latin typeface="Calibri" charset="0"/>
                        </a:rPr>
                        <a:t>55% </a:t>
                      </a:r>
                      <a:r>
                        <a:rPr lang="es-CO" sz="2000" dirty="0" smtClean="0">
                          <a:effectLst/>
                          <a:latin typeface="Calibri" charset="0"/>
                        </a:rPr>
                        <a:t>tiene</a:t>
                      </a:r>
                      <a:r>
                        <a:rPr lang="es-CO" sz="2000" baseline="0" dirty="0" smtClean="0">
                          <a:effectLst/>
                          <a:latin typeface="Calibri" charset="0"/>
                        </a:rPr>
                        <a:t> &lt; 5 libros accesibles para los niños</a:t>
                      </a:r>
                      <a:endParaRPr lang="en-US" sz="2000" dirty="0">
                        <a:effectLst/>
                        <a:latin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76064">
                <a:tc>
                  <a:txBody>
                    <a:bodyPr/>
                    <a:lstStyle/>
                    <a:p>
                      <a:r>
                        <a:rPr lang="es-CO" sz="2000" dirty="0" smtClean="0">
                          <a:effectLst/>
                          <a:latin typeface="Calibri" charset="0"/>
                        </a:rPr>
                        <a:t>Materiales para la comprensión de la diversidad: 72</a:t>
                      </a:r>
                      <a:r>
                        <a:rPr lang="es-CO" sz="2000" dirty="0">
                          <a:effectLst/>
                          <a:latin typeface="Calibri" charset="0"/>
                        </a:rPr>
                        <a:t>% </a:t>
                      </a:r>
                      <a:r>
                        <a:rPr lang="es-CO" sz="2000" dirty="0" smtClean="0">
                          <a:effectLst/>
                          <a:latin typeface="Calibri" charset="0"/>
                        </a:rPr>
                        <a:t>no tiene</a:t>
                      </a:r>
                      <a:endParaRPr lang="en-US" sz="2000" dirty="0">
                        <a:effectLst/>
                        <a:latin typeface="Calibri"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CuadroTexto 3"/>
          <p:cNvSpPr txBox="1">
            <a:spLocks noChangeArrowheads="1"/>
          </p:cNvSpPr>
          <p:nvPr/>
        </p:nvSpPr>
        <p:spPr bwMode="auto">
          <a:xfrm>
            <a:off x="152686" y="1094747"/>
            <a:ext cx="3950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Calidad estructural </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Imagen 1"/>
          <p:cNvPicPr>
            <a:picLocks noChangeAspect="1"/>
          </p:cNvPicPr>
          <p:nvPr/>
        </p:nvPicPr>
        <p:blipFill>
          <a:blip r:embed="rId2"/>
          <a:stretch>
            <a:fillRect/>
          </a:stretch>
        </p:blipFill>
        <p:spPr>
          <a:xfrm>
            <a:off x="6400800" y="754945"/>
            <a:ext cx="2743200" cy="2159000"/>
          </a:xfrm>
          <a:prstGeom prst="rect">
            <a:avLst/>
          </a:prstGeom>
        </p:spPr>
      </p:pic>
      <p:pic>
        <p:nvPicPr>
          <p:cNvPr id="3" name="Imagen 2"/>
          <p:cNvPicPr>
            <a:picLocks noChangeAspect="1"/>
          </p:cNvPicPr>
          <p:nvPr/>
        </p:nvPicPr>
        <p:blipFill>
          <a:blip r:embed="rId3"/>
          <a:stretch>
            <a:fillRect/>
          </a:stretch>
        </p:blipFill>
        <p:spPr>
          <a:xfrm>
            <a:off x="6402210" y="2880077"/>
            <a:ext cx="2741789" cy="2017275"/>
          </a:xfrm>
          <a:prstGeom prst="rect">
            <a:avLst/>
          </a:prstGeom>
        </p:spPr>
      </p:pic>
      <p:pic>
        <p:nvPicPr>
          <p:cNvPr id="8" name="Imagen 7"/>
          <p:cNvPicPr>
            <a:picLocks noChangeAspect="1"/>
          </p:cNvPicPr>
          <p:nvPr/>
        </p:nvPicPr>
        <p:blipFill rotWithShape="1">
          <a:blip r:embed="rId4"/>
          <a:srcRect b="17384"/>
          <a:stretch/>
        </p:blipFill>
        <p:spPr>
          <a:xfrm>
            <a:off x="6392334" y="4826000"/>
            <a:ext cx="2751666" cy="2032000"/>
          </a:xfrm>
          <a:prstGeom prst="rect">
            <a:avLst/>
          </a:prstGeom>
        </p:spPr>
      </p:pic>
      <p:sp>
        <p:nvSpPr>
          <p:cNvPr id="9" name="Rectángulo 8"/>
          <p:cNvSpPr/>
          <p:nvPr/>
        </p:nvSpPr>
        <p:spPr>
          <a:xfrm>
            <a:off x="141111" y="2596444"/>
            <a:ext cx="5348111" cy="358422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5409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solidFill>
                  <a:schemeClr val="bg1"/>
                </a:solidFill>
              </a:rPr>
              <a:t>Medidas</a:t>
            </a:r>
            <a:endParaRPr lang="en-US" sz="4000" dirty="0">
              <a:solidFill>
                <a:schemeClr val="bg1"/>
              </a:solidFill>
            </a:endParaRPr>
          </a:p>
        </p:txBody>
      </p:sp>
      <p:sp>
        <p:nvSpPr>
          <p:cNvPr id="4" name="CuadroTexto 3"/>
          <p:cNvSpPr txBox="1"/>
          <p:nvPr/>
        </p:nvSpPr>
        <p:spPr>
          <a:xfrm>
            <a:off x="487843" y="1487193"/>
            <a:ext cx="8186908" cy="3785652"/>
          </a:xfrm>
          <a:prstGeom prst="rect">
            <a:avLst/>
          </a:prstGeom>
          <a:noFill/>
        </p:spPr>
        <p:txBody>
          <a:bodyPr wrap="square" rtlCol="0">
            <a:spAutoFit/>
          </a:bodyPr>
          <a:lstStyle/>
          <a:p>
            <a:pPr marL="342900" indent="-342900">
              <a:buFont typeface="Wingdings" charset="2"/>
              <a:buChar char="ü"/>
            </a:pPr>
            <a:r>
              <a:rPr lang="es-ES" sz="2400" dirty="0" smtClean="0">
                <a:sym typeface="Wingdings"/>
              </a:rPr>
              <a:t>Calidad Pedagógica (α = 0.64)</a:t>
            </a:r>
          </a:p>
          <a:p>
            <a:pPr marL="800100" lvl="1" indent="-342900">
              <a:buFont typeface="Wingdings" charset="2"/>
              <a:buChar char="ü"/>
            </a:pPr>
            <a:r>
              <a:rPr lang="es-ES" sz="2000" dirty="0" smtClean="0">
                <a:sym typeface="Wingdings"/>
              </a:rPr>
              <a:t>Estimula el pensamiento creativo </a:t>
            </a:r>
          </a:p>
          <a:p>
            <a:pPr marL="800100" lvl="1" indent="-342900">
              <a:buFont typeface="Wingdings" charset="2"/>
              <a:buChar char="ü"/>
            </a:pPr>
            <a:r>
              <a:rPr lang="es-ES" sz="2000" dirty="0" smtClean="0">
                <a:sym typeface="Wingdings"/>
              </a:rPr>
              <a:t>Conecta el aprendizaje con las experiencias de los niños</a:t>
            </a:r>
          </a:p>
          <a:p>
            <a:pPr marL="800100" lvl="1" indent="-342900">
              <a:buFont typeface="Wingdings" charset="2"/>
              <a:buChar char="ü"/>
            </a:pPr>
            <a:r>
              <a:rPr lang="es-ES" sz="2000" dirty="0" smtClean="0">
                <a:sym typeface="Wingdings"/>
              </a:rPr>
              <a:t>Da retroalimentación que promueve el aprendizaje</a:t>
            </a:r>
          </a:p>
          <a:p>
            <a:pPr marL="800100" lvl="1" indent="-342900">
              <a:buFont typeface="Wingdings" charset="2"/>
              <a:buChar char="ü"/>
            </a:pPr>
            <a:r>
              <a:rPr lang="es-ES" sz="2000" dirty="0" smtClean="0">
                <a:sym typeface="Wingdings"/>
              </a:rPr>
              <a:t>Interactúa individualmente con los niños</a:t>
            </a:r>
          </a:p>
          <a:p>
            <a:pPr marL="800100" lvl="1" indent="-342900">
              <a:buFont typeface="Wingdings" charset="2"/>
              <a:buChar char="ü"/>
            </a:pPr>
            <a:r>
              <a:rPr lang="es-ES" sz="2000" dirty="0" smtClean="0">
                <a:sym typeface="Wingdings"/>
              </a:rPr>
              <a:t>Promueve la autonomía</a:t>
            </a:r>
          </a:p>
          <a:p>
            <a:pPr marL="800100" lvl="1" indent="-342900">
              <a:buFont typeface="Wingdings" charset="2"/>
              <a:buChar char="ü"/>
            </a:pPr>
            <a:r>
              <a:rPr lang="es-ES" sz="2000" dirty="0" smtClean="0">
                <a:sym typeface="Wingdings"/>
              </a:rPr>
              <a:t>Planea una rutina que mezcla modalidades de interacción</a:t>
            </a:r>
          </a:p>
          <a:p>
            <a:r>
              <a:rPr lang="es-ES_tradnl" sz="2400" b="1" dirty="0" smtClean="0"/>
              <a:t>	</a:t>
            </a:r>
            <a:endParaRPr lang="es-ES" sz="2400" dirty="0" smtClean="0">
              <a:sym typeface="Wingdings"/>
            </a:endParaRPr>
          </a:p>
          <a:p>
            <a:endParaRPr lang="es-ES" sz="2400" dirty="0">
              <a:sym typeface="Wingdings"/>
            </a:endParaRPr>
          </a:p>
          <a:p>
            <a:r>
              <a:rPr lang="es-ES" sz="2400" dirty="0" smtClean="0">
                <a:sym typeface="Wingdings"/>
              </a:rPr>
              <a:t> </a:t>
            </a:r>
            <a:endParaRPr lang="es-ES" sz="2400" dirty="0" smtClean="0"/>
          </a:p>
          <a:p>
            <a:endParaRPr lang="es-ES" sz="2400" dirty="0"/>
          </a:p>
        </p:txBody>
      </p:sp>
      <p:pic>
        <p:nvPicPr>
          <p:cNvPr id="5" name="Picture 5"/>
          <p:cNvPicPr/>
          <p:nvPr/>
        </p:nvPicPr>
        <p:blipFill>
          <a:blip r:embed="rId2"/>
          <a:stretch>
            <a:fillRect/>
          </a:stretch>
        </p:blipFill>
        <p:spPr>
          <a:xfrm>
            <a:off x="1409458" y="3979334"/>
            <a:ext cx="3204876" cy="2777936"/>
          </a:xfrm>
          <a:prstGeom prst="rect">
            <a:avLst/>
          </a:prstGeom>
        </p:spPr>
      </p:pic>
      <p:grpSp>
        <p:nvGrpSpPr>
          <p:cNvPr id="6" name="Grupo 20"/>
          <p:cNvGrpSpPr/>
          <p:nvPr/>
        </p:nvGrpSpPr>
        <p:grpSpPr>
          <a:xfrm>
            <a:off x="4749619" y="4990359"/>
            <a:ext cx="4167786" cy="872694"/>
            <a:chOff x="3836165" y="923491"/>
            <a:chExt cx="5263875" cy="1072417"/>
          </a:xfrm>
        </p:grpSpPr>
        <p:sp>
          <p:nvSpPr>
            <p:cNvPr id="7" name="9 CuadroTexto"/>
            <p:cNvSpPr txBox="1"/>
            <p:nvPr/>
          </p:nvSpPr>
          <p:spPr>
            <a:xfrm>
              <a:off x="3836165" y="927427"/>
              <a:ext cx="1320025" cy="425491"/>
            </a:xfrm>
            <a:prstGeom prst="rect">
              <a:avLst/>
            </a:prstGeom>
            <a:noFill/>
          </p:spPr>
          <p:txBody>
            <a:bodyPr wrap="none" rtlCol="0">
              <a:spAutoFit/>
            </a:bodyPr>
            <a:lstStyle/>
            <a:p>
              <a:r>
                <a:rPr lang="es-CO" sz="1650" dirty="0">
                  <a:cs typeface="Times New Roman" panose="02020603050405020304" pitchFamily="18" charset="0"/>
                </a:rPr>
                <a:t>Nivel Bajo</a:t>
              </a:r>
            </a:p>
          </p:txBody>
        </p:sp>
        <p:sp>
          <p:nvSpPr>
            <p:cNvPr id="8" name="10 CuadroTexto"/>
            <p:cNvSpPr txBox="1"/>
            <p:nvPr/>
          </p:nvSpPr>
          <p:spPr>
            <a:xfrm>
              <a:off x="7756124" y="923491"/>
              <a:ext cx="1343916" cy="425491"/>
            </a:xfrm>
            <a:prstGeom prst="rect">
              <a:avLst/>
            </a:prstGeom>
            <a:noFill/>
          </p:spPr>
          <p:txBody>
            <a:bodyPr wrap="none" rtlCol="0">
              <a:spAutoFit/>
            </a:bodyPr>
            <a:lstStyle/>
            <a:p>
              <a:r>
                <a:rPr lang="es-CO" sz="1650" dirty="0">
                  <a:cs typeface="Times New Roman" panose="02020603050405020304" pitchFamily="18" charset="0"/>
                </a:rPr>
                <a:t>Nivel Alto </a:t>
              </a:r>
            </a:p>
          </p:txBody>
        </p:sp>
        <p:sp>
          <p:nvSpPr>
            <p:cNvPr id="9" name="12 CuadroTexto"/>
            <p:cNvSpPr txBox="1"/>
            <p:nvPr/>
          </p:nvSpPr>
          <p:spPr>
            <a:xfrm>
              <a:off x="5695326" y="1570417"/>
              <a:ext cx="1980766" cy="425491"/>
            </a:xfrm>
            <a:prstGeom prst="rect">
              <a:avLst/>
            </a:prstGeom>
            <a:noFill/>
          </p:spPr>
          <p:txBody>
            <a:bodyPr wrap="none" rtlCol="0">
              <a:spAutoFit/>
            </a:bodyPr>
            <a:lstStyle/>
            <a:p>
              <a:r>
                <a:rPr lang="es-CO" sz="1650" dirty="0">
                  <a:cs typeface="Times New Roman" panose="02020603050405020304" pitchFamily="18" charset="0"/>
                </a:rPr>
                <a:t>Nivel Moderado</a:t>
              </a:r>
            </a:p>
          </p:txBody>
        </p:sp>
        <p:sp>
          <p:nvSpPr>
            <p:cNvPr id="10" name="CuadroTexto 9"/>
            <p:cNvSpPr txBox="1"/>
            <p:nvPr/>
          </p:nvSpPr>
          <p:spPr>
            <a:xfrm>
              <a:off x="5067621" y="1319588"/>
              <a:ext cx="303346" cy="425491"/>
            </a:xfrm>
            <a:prstGeom prst="rect">
              <a:avLst/>
            </a:prstGeom>
            <a:noFill/>
          </p:spPr>
          <p:txBody>
            <a:bodyPr wrap="square" rtlCol="0">
              <a:spAutoFit/>
            </a:bodyPr>
            <a:lstStyle/>
            <a:p>
              <a:r>
                <a:rPr lang="es-CO" sz="1650" dirty="0"/>
                <a:t>1</a:t>
              </a:r>
            </a:p>
          </p:txBody>
        </p:sp>
        <p:sp>
          <p:nvSpPr>
            <p:cNvPr id="11" name="CuadroTexto 10"/>
            <p:cNvSpPr txBox="1"/>
            <p:nvPr/>
          </p:nvSpPr>
          <p:spPr>
            <a:xfrm>
              <a:off x="5916341" y="1299061"/>
              <a:ext cx="303346" cy="425491"/>
            </a:xfrm>
            <a:prstGeom prst="rect">
              <a:avLst/>
            </a:prstGeom>
            <a:noFill/>
          </p:spPr>
          <p:txBody>
            <a:bodyPr wrap="square" rtlCol="0">
              <a:spAutoFit/>
            </a:bodyPr>
            <a:lstStyle/>
            <a:p>
              <a:r>
                <a:rPr lang="es-CO" sz="1650" dirty="0"/>
                <a:t>2</a:t>
              </a:r>
            </a:p>
          </p:txBody>
        </p:sp>
        <p:sp>
          <p:nvSpPr>
            <p:cNvPr id="12" name="CuadroTexto 11"/>
            <p:cNvSpPr txBox="1"/>
            <p:nvPr/>
          </p:nvSpPr>
          <p:spPr>
            <a:xfrm>
              <a:off x="6749549" y="1329154"/>
              <a:ext cx="303346" cy="425491"/>
            </a:xfrm>
            <a:prstGeom prst="rect">
              <a:avLst/>
            </a:prstGeom>
            <a:noFill/>
          </p:spPr>
          <p:txBody>
            <a:bodyPr wrap="square" rtlCol="0">
              <a:spAutoFit/>
            </a:bodyPr>
            <a:lstStyle/>
            <a:p>
              <a:r>
                <a:rPr lang="es-CO" sz="1650" dirty="0"/>
                <a:t>3</a:t>
              </a:r>
            </a:p>
          </p:txBody>
        </p:sp>
        <p:sp>
          <p:nvSpPr>
            <p:cNvPr id="13" name="CuadroTexto 12"/>
            <p:cNvSpPr txBox="1"/>
            <p:nvPr/>
          </p:nvSpPr>
          <p:spPr>
            <a:xfrm>
              <a:off x="7559141" y="1299061"/>
              <a:ext cx="303346" cy="425491"/>
            </a:xfrm>
            <a:prstGeom prst="rect">
              <a:avLst/>
            </a:prstGeom>
            <a:noFill/>
          </p:spPr>
          <p:txBody>
            <a:bodyPr wrap="square" rtlCol="0">
              <a:spAutoFit/>
            </a:bodyPr>
            <a:lstStyle/>
            <a:p>
              <a:r>
                <a:rPr lang="es-CO" sz="1650" dirty="0"/>
                <a:t>4</a:t>
              </a:r>
            </a:p>
          </p:txBody>
        </p:sp>
        <p:grpSp>
          <p:nvGrpSpPr>
            <p:cNvPr id="14" name="Grupo 29"/>
            <p:cNvGrpSpPr/>
            <p:nvPr/>
          </p:nvGrpSpPr>
          <p:grpSpPr>
            <a:xfrm>
              <a:off x="5209018" y="923491"/>
              <a:ext cx="2506141" cy="412586"/>
              <a:chOff x="4947750" y="1656292"/>
              <a:chExt cx="2506141" cy="412586"/>
            </a:xfrm>
          </p:grpSpPr>
          <p:sp>
            <p:nvSpPr>
              <p:cNvPr id="15" name="6 Proceso"/>
              <p:cNvSpPr/>
              <p:nvPr/>
            </p:nvSpPr>
            <p:spPr>
              <a:xfrm>
                <a:off x="5783398" y="1657352"/>
                <a:ext cx="844370" cy="411480"/>
              </a:xfrm>
              <a:prstGeom prst="flowChartProcess">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dirty="0">
                  <a:solidFill>
                    <a:schemeClr val="tx1"/>
                  </a:solidFill>
                  <a:latin typeface="Times New Roman" panose="02020603050405020304" pitchFamily="18" charset="0"/>
                  <a:cs typeface="Times New Roman" panose="02020603050405020304" pitchFamily="18" charset="0"/>
                </a:endParaRPr>
              </a:p>
            </p:txBody>
          </p:sp>
          <p:sp>
            <p:nvSpPr>
              <p:cNvPr id="16" name="7 Proceso"/>
              <p:cNvSpPr/>
              <p:nvPr/>
            </p:nvSpPr>
            <p:spPr>
              <a:xfrm>
                <a:off x="6616013" y="1657350"/>
                <a:ext cx="837878" cy="411481"/>
              </a:xfrm>
              <a:prstGeom prst="flowChartProcess">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dirty="0">
                  <a:solidFill>
                    <a:schemeClr val="tx1"/>
                  </a:solidFill>
                  <a:latin typeface="Times New Roman" panose="02020603050405020304" pitchFamily="18" charset="0"/>
                  <a:cs typeface="Times New Roman" panose="02020603050405020304" pitchFamily="18" charset="0"/>
                </a:endParaRPr>
              </a:p>
            </p:txBody>
          </p:sp>
          <p:sp>
            <p:nvSpPr>
              <p:cNvPr id="17" name="5 Proceso"/>
              <p:cNvSpPr/>
              <p:nvPr/>
            </p:nvSpPr>
            <p:spPr>
              <a:xfrm>
                <a:off x="4947750" y="1656292"/>
                <a:ext cx="836197" cy="412586"/>
              </a:xfrm>
              <a:prstGeom prst="flowChartProcess">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dirty="0">
                  <a:solidFill>
                    <a:schemeClr val="tx1"/>
                  </a:solidFill>
                  <a:latin typeface="Times New Roman" panose="02020603050405020304" pitchFamily="18" charset="0"/>
                  <a:cs typeface="Times New Roman" panose="02020603050405020304" pitchFamily="18" charset="0"/>
                </a:endParaRPr>
              </a:p>
            </p:txBody>
          </p:sp>
        </p:grpSp>
      </p:grpSp>
      <p:grpSp>
        <p:nvGrpSpPr>
          <p:cNvPr id="18" name="Grupo 33"/>
          <p:cNvGrpSpPr/>
          <p:nvPr/>
        </p:nvGrpSpPr>
        <p:grpSpPr>
          <a:xfrm>
            <a:off x="6420028" y="4508131"/>
            <a:ext cx="492443" cy="470311"/>
            <a:chOff x="5925328" y="709692"/>
            <a:chExt cx="656591" cy="627081"/>
          </a:xfrm>
        </p:grpSpPr>
        <p:cxnSp>
          <p:nvCxnSpPr>
            <p:cNvPr id="19" name="Conector recto de flecha 18"/>
            <p:cNvCxnSpPr/>
            <p:nvPr/>
          </p:nvCxnSpPr>
          <p:spPr>
            <a:xfrm flipH="1" flipV="1">
              <a:off x="6222844" y="1013607"/>
              <a:ext cx="1" cy="3231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5">
              <a:extLst/>
            </p:cNvPr>
            <p:cNvSpPr txBox="1"/>
            <p:nvPr/>
          </p:nvSpPr>
          <p:spPr>
            <a:xfrm>
              <a:off x="5925328" y="709692"/>
              <a:ext cx="656591" cy="400109"/>
            </a:xfrm>
            <a:prstGeom prst="rect">
              <a:avLst/>
            </a:prstGeom>
            <a:noFill/>
          </p:spPr>
          <p:txBody>
            <a:bodyPr wrap="none" rtlCol="0">
              <a:spAutoFit/>
            </a:bodyPr>
            <a:lstStyle/>
            <a:p>
              <a:r>
                <a:rPr lang="en-US" sz="1350" dirty="0"/>
                <a:t>2.18</a:t>
              </a:r>
            </a:p>
          </p:txBody>
        </p:sp>
      </p:grpSp>
      <p:sp>
        <p:nvSpPr>
          <p:cNvPr id="2" name="CuadroTexto 1"/>
          <p:cNvSpPr txBox="1"/>
          <p:nvPr/>
        </p:nvSpPr>
        <p:spPr>
          <a:xfrm>
            <a:off x="5388070" y="6263126"/>
            <a:ext cx="3144069" cy="369332"/>
          </a:xfrm>
          <a:prstGeom prst="rect">
            <a:avLst/>
          </a:prstGeom>
          <a:noFill/>
        </p:spPr>
        <p:txBody>
          <a:bodyPr wrap="square" rtlCol="0">
            <a:spAutoFit/>
          </a:bodyPr>
          <a:lstStyle/>
          <a:p>
            <a:r>
              <a:rPr lang="es-ES" dirty="0" smtClean="0"/>
              <a:t>DE = 0.4; Rango 1.28 – 3.14</a:t>
            </a:r>
            <a:endParaRPr lang="es-ES" dirty="0"/>
          </a:p>
        </p:txBody>
      </p:sp>
      <p:sp>
        <p:nvSpPr>
          <p:cNvPr id="21" name="CuadroTexto 3"/>
          <p:cNvSpPr txBox="1">
            <a:spLocks noChangeArrowheads="1"/>
          </p:cNvSpPr>
          <p:nvPr/>
        </p:nvSpPr>
        <p:spPr bwMode="auto">
          <a:xfrm>
            <a:off x="152686" y="1094747"/>
            <a:ext cx="3950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Calidad de proceso  </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Rectángulo 2"/>
          <p:cNvSpPr/>
          <p:nvPr/>
        </p:nvSpPr>
        <p:spPr>
          <a:xfrm>
            <a:off x="197557" y="3795889"/>
            <a:ext cx="8678333" cy="3062111"/>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27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schemeClr val="bg1"/>
                </a:solidFill>
              </a:rPr>
              <a:t>Variables</a:t>
            </a:r>
            <a:endParaRPr lang="en-US" sz="4000" dirty="0">
              <a:solidFill>
                <a:schemeClr val="bg1"/>
              </a:solidFill>
            </a:endParaRPr>
          </a:p>
        </p:txBody>
      </p:sp>
      <p:sp>
        <p:nvSpPr>
          <p:cNvPr id="4" name="CuadroTexto 3"/>
          <p:cNvSpPr txBox="1"/>
          <p:nvPr/>
        </p:nvSpPr>
        <p:spPr>
          <a:xfrm>
            <a:off x="332622" y="1843241"/>
            <a:ext cx="8186908" cy="830997"/>
          </a:xfrm>
          <a:prstGeom prst="rect">
            <a:avLst/>
          </a:prstGeom>
          <a:noFill/>
        </p:spPr>
        <p:txBody>
          <a:bodyPr wrap="square" rtlCol="0">
            <a:spAutoFit/>
          </a:bodyPr>
          <a:lstStyle/>
          <a:p>
            <a:pPr marL="342900" indent="-342900">
              <a:buFont typeface="Wingdings" charset="2"/>
              <a:buChar char="ü"/>
            </a:pPr>
            <a:r>
              <a:rPr lang="es-ES" sz="2400" dirty="0" smtClean="0">
                <a:sym typeface="Wingdings"/>
              </a:rPr>
              <a:t>Exploración en dominios</a:t>
            </a:r>
          </a:p>
          <a:p>
            <a:endParaRPr lang="es-ES" sz="2400" dirty="0"/>
          </a:p>
        </p:txBody>
      </p:sp>
      <p:graphicFrame>
        <p:nvGraphicFramePr>
          <p:cNvPr id="5" name="Object 7"/>
          <p:cNvGraphicFramePr>
            <a:graphicFrameLocks noChangeAspect="1"/>
          </p:cNvGraphicFramePr>
          <p:nvPr>
            <p:extLst>
              <p:ext uri="{D42A27DB-BD31-4B8C-83A1-F6EECF244321}">
                <p14:modId xmlns:p14="http://schemas.microsoft.com/office/powerpoint/2010/main" val="2015913816"/>
              </p:ext>
            </p:extLst>
          </p:nvPr>
        </p:nvGraphicFramePr>
        <p:xfrm>
          <a:off x="525463" y="2118078"/>
          <a:ext cx="9886950" cy="3603625"/>
        </p:xfrm>
        <a:graphic>
          <a:graphicData uri="http://schemas.openxmlformats.org/presentationml/2006/ole">
            <mc:AlternateContent xmlns:mc="http://schemas.openxmlformats.org/markup-compatibility/2006">
              <mc:Choice xmlns:v="urn:schemas-microsoft-com:vml" Requires="v">
                <p:oleObj spid="_x0000_s1046" name="Documento" r:id="rId4" imgW="6096000" imgH="2222500" progId="Word.Document.12">
                  <p:embed/>
                </p:oleObj>
              </mc:Choice>
              <mc:Fallback>
                <p:oleObj name="Documento" r:id="rId4" imgW="6096000" imgH="2222500" progId="Word.Document.12">
                  <p:embed/>
                  <p:pic>
                    <p:nvPicPr>
                      <p:cNvPr id="0" name=""/>
                      <p:cNvPicPr/>
                      <p:nvPr/>
                    </p:nvPicPr>
                    <p:blipFill>
                      <a:blip r:embed="rId5"/>
                      <a:stretch>
                        <a:fillRect/>
                      </a:stretch>
                    </p:blipFill>
                    <p:spPr>
                      <a:xfrm>
                        <a:off x="525463" y="2118078"/>
                        <a:ext cx="9886950" cy="3603625"/>
                      </a:xfrm>
                      <a:prstGeom prst="rect">
                        <a:avLst/>
                      </a:prstGeom>
                    </p:spPr>
                  </p:pic>
                </p:oleObj>
              </mc:Fallback>
            </mc:AlternateContent>
          </a:graphicData>
        </a:graphic>
      </p:graphicFrame>
      <p:sp>
        <p:nvSpPr>
          <p:cNvPr id="6" name="CuadroTexto 3"/>
          <p:cNvSpPr txBox="1">
            <a:spLocks noChangeArrowheads="1"/>
          </p:cNvSpPr>
          <p:nvPr/>
        </p:nvSpPr>
        <p:spPr bwMode="auto">
          <a:xfrm>
            <a:off x="152686" y="1094747"/>
            <a:ext cx="3950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Calidad de proceso  </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98465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solidFill>
                  <a:schemeClr val="bg1"/>
                </a:solidFill>
              </a:rPr>
              <a:t>Medidas</a:t>
            </a:r>
            <a:endParaRPr lang="en-US" sz="4000" dirty="0">
              <a:solidFill>
                <a:schemeClr val="bg1"/>
              </a:solidFill>
            </a:endParaRPr>
          </a:p>
        </p:txBody>
      </p:sp>
      <p:sp>
        <p:nvSpPr>
          <p:cNvPr id="4" name="CuadroTexto 3"/>
          <p:cNvSpPr txBox="1"/>
          <p:nvPr/>
        </p:nvSpPr>
        <p:spPr>
          <a:xfrm>
            <a:off x="473732" y="1659796"/>
            <a:ext cx="8186908" cy="5632311"/>
          </a:xfrm>
          <a:prstGeom prst="rect">
            <a:avLst/>
          </a:prstGeom>
          <a:noFill/>
        </p:spPr>
        <p:txBody>
          <a:bodyPr wrap="square" rtlCol="0">
            <a:spAutoFit/>
          </a:bodyPr>
          <a:lstStyle/>
          <a:p>
            <a:pPr marL="342900" indent="-342900">
              <a:buFont typeface="Wingdings" charset="2"/>
              <a:buChar char="ü"/>
            </a:pPr>
            <a:r>
              <a:rPr lang="es-CO" sz="2400" dirty="0">
                <a:sym typeface="Wingdings"/>
              </a:rPr>
              <a:t>Razonamiento espacial/cuantitativo (α = 0.73)</a:t>
            </a:r>
          </a:p>
          <a:p>
            <a:pPr lvl="1"/>
            <a:r>
              <a:rPr lang="es-CO" sz="2000" dirty="0"/>
              <a:t>Relaciones espaciales, conteo verbal, correspondencia uno a uno, comparación de números, comparación de figuras, adición mental, diseño conbloques</a:t>
            </a:r>
            <a:r>
              <a:rPr lang="es-CO" sz="2000" dirty="0" smtClean="0"/>
              <a:t>.</a:t>
            </a:r>
          </a:p>
          <a:p>
            <a:pPr lvl="1"/>
            <a:endParaRPr lang="es-CO" sz="1600" dirty="0" smtClean="0">
              <a:sym typeface="Wingdings"/>
            </a:endParaRPr>
          </a:p>
          <a:p>
            <a:pPr marL="342900" indent="-342900">
              <a:buFont typeface="Wingdings" charset="2"/>
              <a:buChar char="ü"/>
            </a:pPr>
            <a:r>
              <a:rPr lang="es-CO" sz="2400" dirty="0" smtClean="0">
                <a:sym typeface="Wingdings"/>
              </a:rPr>
              <a:t>Habilidades sociales (α = 0.82)</a:t>
            </a:r>
          </a:p>
          <a:p>
            <a:pPr marL="444500"/>
            <a:r>
              <a:rPr lang="es-CO" sz="2000" dirty="0" smtClean="0"/>
              <a:t>Identificación de emociones, identificación de emociones en los otros, resolución de conflictos, comportamiento prosocial. </a:t>
            </a:r>
          </a:p>
          <a:p>
            <a:pPr marL="444500"/>
            <a:endParaRPr lang="es-CO" sz="2000" dirty="0" smtClean="0">
              <a:sym typeface="Wingdings"/>
            </a:endParaRPr>
          </a:p>
          <a:p>
            <a:pPr marL="342900" indent="-342900">
              <a:buFont typeface="Wingdings" charset="2"/>
              <a:buChar char="ü"/>
            </a:pPr>
            <a:r>
              <a:rPr lang="es-CO" sz="2400" dirty="0" smtClean="0">
                <a:sym typeface="Wingdings"/>
              </a:rPr>
              <a:t>Lenguaje (α = 0.73)</a:t>
            </a:r>
          </a:p>
          <a:p>
            <a:pPr marL="444500"/>
            <a:r>
              <a:rPr lang="es-CO" sz="2000" dirty="0" smtClean="0"/>
              <a:t>Producción de vocabulario, segmentación silábica, identificación de sonidos, comprensión oral. </a:t>
            </a:r>
          </a:p>
          <a:p>
            <a:pPr marL="444500"/>
            <a:endParaRPr lang="es-CO" sz="1600" dirty="0" smtClean="0">
              <a:sym typeface="Wingdings"/>
            </a:endParaRPr>
          </a:p>
          <a:p>
            <a:pPr marL="342900" indent="-342900">
              <a:buFont typeface="Wingdings" charset="2"/>
              <a:buChar char="ü"/>
            </a:pPr>
            <a:r>
              <a:rPr lang="es-CO" sz="2400" dirty="0" smtClean="0">
                <a:sym typeface="Wingdings"/>
              </a:rPr>
              <a:t>Función ejecutiva (α = 0.90)</a:t>
            </a:r>
          </a:p>
          <a:p>
            <a:pPr marL="444500"/>
            <a:r>
              <a:rPr lang="es-CO" sz="2000" dirty="0" smtClean="0"/>
              <a:t>Control inhibitorio, memoria de trabajo.</a:t>
            </a:r>
            <a:endParaRPr lang="es-CO" sz="2000" dirty="0" smtClean="0">
              <a:sym typeface="Wingdings"/>
            </a:endParaRPr>
          </a:p>
          <a:p>
            <a:r>
              <a:rPr lang="es-CO" sz="2400" dirty="0" smtClean="0">
                <a:sym typeface="Wingdings"/>
              </a:rPr>
              <a:t> </a:t>
            </a:r>
            <a:endParaRPr lang="es-CO" sz="2400" dirty="0" smtClean="0"/>
          </a:p>
          <a:p>
            <a:endParaRPr lang="es-CO" sz="2400" dirty="0"/>
          </a:p>
        </p:txBody>
      </p:sp>
      <p:sp>
        <p:nvSpPr>
          <p:cNvPr id="5" name="CuadroTexto 3"/>
          <p:cNvSpPr txBox="1">
            <a:spLocks noChangeArrowheads="1"/>
          </p:cNvSpPr>
          <p:nvPr/>
        </p:nvSpPr>
        <p:spPr bwMode="auto">
          <a:xfrm>
            <a:off x="152686" y="1094747"/>
            <a:ext cx="3950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Desarrollo observado</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70087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p:cNvSpPr txBox="1">
            <a:spLocks/>
          </p:cNvSpPr>
          <p:nvPr/>
        </p:nvSpPr>
        <p:spPr>
          <a:xfrm>
            <a:off x="3032383" y="0"/>
            <a:ext cx="2935182" cy="848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smtClean="0">
                <a:solidFill>
                  <a:schemeClr val="bg1"/>
                </a:solidFill>
              </a:rPr>
              <a:t>Medidas</a:t>
            </a:r>
            <a:endParaRPr lang="en-US" sz="4000" dirty="0">
              <a:solidFill>
                <a:schemeClr val="bg1"/>
              </a:solidFill>
            </a:endParaRPr>
          </a:p>
        </p:txBody>
      </p:sp>
      <p:sp>
        <p:nvSpPr>
          <p:cNvPr id="4" name="CuadroTexto 3"/>
          <p:cNvSpPr txBox="1"/>
          <p:nvPr/>
        </p:nvSpPr>
        <p:spPr>
          <a:xfrm>
            <a:off x="459622" y="1871463"/>
            <a:ext cx="8186908" cy="3785652"/>
          </a:xfrm>
          <a:prstGeom prst="rect">
            <a:avLst/>
          </a:prstGeom>
          <a:noFill/>
        </p:spPr>
        <p:txBody>
          <a:bodyPr wrap="square" rtlCol="0">
            <a:spAutoFit/>
          </a:bodyPr>
          <a:lstStyle/>
          <a:p>
            <a:pPr marL="342900" indent="-342900">
              <a:buFont typeface="Wingdings" charset="2"/>
              <a:buChar char="ü"/>
            </a:pPr>
            <a:r>
              <a:rPr lang="es-ES" sz="2400" dirty="0" smtClean="0">
                <a:sym typeface="Wingdings"/>
              </a:rPr>
              <a:t>Enfoque para el aprendizaje (α = 0.72)</a:t>
            </a:r>
          </a:p>
          <a:p>
            <a:pPr marL="357188"/>
            <a:r>
              <a:rPr lang="es-ES" sz="2000" dirty="0" smtClean="0">
                <a:sym typeface="Wingdings"/>
              </a:rPr>
              <a:t>Recuerda instrucciones, organiza, cambia a la siguiente actividad, persistencia en las tareas.</a:t>
            </a:r>
          </a:p>
          <a:p>
            <a:pPr marL="357188"/>
            <a:endParaRPr lang="es-ES" sz="2000" dirty="0" smtClean="0">
              <a:sym typeface="Wingdings"/>
            </a:endParaRPr>
          </a:p>
          <a:p>
            <a:pPr marL="342900" indent="-342900">
              <a:buFont typeface="Wingdings" charset="2"/>
              <a:buChar char="ü"/>
            </a:pPr>
            <a:r>
              <a:rPr lang="es-ES" sz="2400" dirty="0" smtClean="0">
                <a:sym typeface="Wingdings"/>
              </a:rPr>
              <a:t>Comportamiento </a:t>
            </a:r>
            <a:r>
              <a:rPr lang="es-ES" sz="2400" dirty="0" err="1" smtClean="0">
                <a:sym typeface="Wingdings"/>
              </a:rPr>
              <a:t>prosocial</a:t>
            </a:r>
            <a:r>
              <a:rPr lang="es-ES" sz="2400" dirty="0" smtClean="0">
                <a:sym typeface="Wingdings"/>
              </a:rPr>
              <a:t> (α = 0.79)</a:t>
            </a:r>
          </a:p>
          <a:p>
            <a:pPr marL="357188"/>
            <a:r>
              <a:rPr lang="es-ES" sz="2000" dirty="0" smtClean="0">
                <a:sym typeface="Wingdings"/>
              </a:rPr>
              <a:t>Acepta responsabilidad de sus acciones, considera emociones de los otros, juega con otros, ofrece ayuda, acepta ayuda, comparte.</a:t>
            </a:r>
          </a:p>
          <a:p>
            <a:pPr marL="357188"/>
            <a:endParaRPr lang="es-ES" sz="2000" dirty="0" smtClean="0">
              <a:sym typeface="Wingdings"/>
            </a:endParaRPr>
          </a:p>
          <a:p>
            <a:pPr marL="342900" indent="-342900">
              <a:buFont typeface="Wingdings" charset="2"/>
              <a:buChar char="ü"/>
            </a:pPr>
            <a:r>
              <a:rPr lang="es-ES" sz="2400" dirty="0" smtClean="0">
                <a:sym typeface="Wingdings"/>
              </a:rPr>
              <a:t>Comportamientos </a:t>
            </a:r>
            <a:r>
              <a:rPr lang="es-ES" sz="2400" dirty="0" err="1" smtClean="0">
                <a:sym typeface="Wingdings"/>
              </a:rPr>
              <a:t>externalizantes</a:t>
            </a:r>
            <a:r>
              <a:rPr lang="es-ES" sz="2400" dirty="0" smtClean="0">
                <a:sym typeface="Wingdings"/>
              </a:rPr>
              <a:t> (α = 0.74)</a:t>
            </a:r>
          </a:p>
          <a:p>
            <a:pPr indent="357188"/>
            <a:r>
              <a:rPr lang="es-ES" sz="2400" dirty="0" smtClean="0">
                <a:sym typeface="Wingdings"/>
              </a:rPr>
              <a:t> </a:t>
            </a:r>
            <a:r>
              <a:rPr lang="es-ES" sz="2000" dirty="0" smtClean="0">
                <a:sym typeface="Wingdings"/>
              </a:rPr>
              <a:t>Interrumpe, no espera turnos, comportamientos agresivos.</a:t>
            </a:r>
            <a:endParaRPr lang="es-ES" sz="2000" dirty="0" smtClean="0"/>
          </a:p>
          <a:p>
            <a:endParaRPr lang="es-ES" sz="2400" dirty="0"/>
          </a:p>
        </p:txBody>
      </p:sp>
      <p:sp>
        <p:nvSpPr>
          <p:cNvPr id="5" name="CuadroTexto 3"/>
          <p:cNvSpPr txBox="1">
            <a:spLocks noChangeArrowheads="1"/>
          </p:cNvSpPr>
          <p:nvPr/>
        </p:nvSpPr>
        <p:spPr bwMode="auto">
          <a:xfrm>
            <a:off x="152686" y="1391081"/>
            <a:ext cx="53788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Desarrollo reportado por la maestra</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9544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24" y="1247238"/>
            <a:ext cx="7886700" cy="692152"/>
          </a:xfrm>
        </p:spPr>
        <p:txBody>
          <a:bodyPr>
            <a:normAutofit fontScale="90000"/>
          </a:bodyPr>
          <a:lstStyle/>
          <a:p>
            <a:r>
              <a:rPr lang="es-CO" b="1" dirty="0" smtClean="0">
                <a:solidFill>
                  <a:schemeClr val="accent2"/>
                </a:solidFill>
              </a:rPr>
              <a:t>Asociaciones entre el desarrollo infantil y la calidad estructural y de proceso</a:t>
            </a:r>
            <a:endParaRPr lang="es-CO" b="1" dirty="0">
              <a:solidFill>
                <a:schemeClr val="accent2"/>
              </a:solidFill>
            </a:endParaRPr>
          </a:p>
        </p:txBody>
      </p:sp>
      <p:sp>
        <p:nvSpPr>
          <p:cNvPr id="4" name="Content Placeholder 3"/>
          <p:cNvSpPr>
            <a:spLocks noGrp="1"/>
          </p:cNvSpPr>
          <p:nvPr>
            <p:ph idx="1"/>
          </p:nvPr>
        </p:nvSpPr>
        <p:spPr>
          <a:xfrm>
            <a:off x="282221" y="2120933"/>
            <a:ext cx="8621889" cy="4080635"/>
          </a:xfrm>
        </p:spPr>
        <p:txBody>
          <a:bodyPr>
            <a:normAutofit/>
          </a:bodyPr>
          <a:lstStyle/>
          <a:p>
            <a:pPr marL="0" indent="0">
              <a:buNone/>
            </a:pPr>
            <a:r>
              <a:rPr lang="es-CO" dirty="0" smtClean="0"/>
              <a:t>Modelos multinivel (predictores a nivel individual y aula)</a:t>
            </a:r>
          </a:p>
          <a:p>
            <a:r>
              <a:rPr lang="es-CO" b="1" dirty="0" smtClean="0"/>
              <a:t>Calidad estructural:</a:t>
            </a:r>
            <a:r>
              <a:rPr lang="es-CO" dirty="0" smtClean="0"/>
              <a:t> Educación de la maestra; años de experiencia; desarrollo profesional en el último año; Índice de riesgos; Índice de materiales</a:t>
            </a:r>
          </a:p>
          <a:p>
            <a:r>
              <a:rPr lang="es-CO" b="1" dirty="0" smtClean="0"/>
              <a:t>Calidad de proceso: </a:t>
            </a:r>
            <a:r>
              <a:rPr lang="es-CO" dirty="0" smtClean="0"/>
              <a:t>Calidad pedagógica, exploración de contenidos.</a:t>
            </a:r>
          </a:p>
          <a:p>
            <a:r>
              <a:rPr lang="es-CO" b="1" dirty="0" smtClean="0"/>
              <a:t>Controles: </a:t>
            </a:r>
            <a:r>
              <a:rPr lang="es-CO" dirty="0" smtClean="0"/>
              <a:t>Edad del niño/a; género; educación de los padres; índice de bienes familiares.</a:t>
            </a:r>
          </a:p>
          <a:p>
            <a:endParaRPr lang="es-CO" dirty="0" smtClean="0"/>
          </a:p>
        </p:txBody>
      </p:sp>
      <p:sp>
        <p:nvSpPr>
          <p:cNvPr id="3" name="Slide Number Placeholder 2"/>
          <p:cNvSpPr>
            <a:spLocks noGrp="1"/>
          </p:cNvSpPr>
          <p:nvPr>
            <p:ph type="sldNum" sz="quarter" idx="12"/>
          </p:nvPr>
        </p:nvSpPr>
        <p:spPr/>
        <p:txBody>
          <a:bodyPr/>
          <a:lstStyle/>
          <a:p>
            <a:fld id="{96524611-8808-9543-A73D-E2D49E2C9D01}" type="slidenum">
              <a:rPr lang="en-US" smtClean="0"/>
              <a:t>25</a:t>
            </a:fld>
            <a:endParaRPr lang="en-US"/>
          </a:p>
        </p:txBody>
      </p:sp>
    </p:spTree>
    <p:extLst>
      <p:ext uri="{BB962C8B-B14F-4D97-AF65-F5344CB8AC3E}">
        <p14:creationId xmlns:p14="http://schemas.microsoft.com/office/powerpoint/2010/main" val="1740324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0D6EC6-E1FF-419E-A000-3CEE58DE3027}" type="slidenum">
              <a:rPr lang="en-US" smtClean="0">
                <a:solidFill>
                  <a:schemeClr val="tx1"/>
                </a:solidFill>
              </a:rPr>
              <a:pPr/>
              <a:t>26</a:t>
            </a:fld>
            <a:fld id="{ECF827BF-04C7-4B43-A5D4-4206F99BC15A}" type="slidenum">
              <a:rPr lang="en-US" smtClean="0"/>
              <a:pPr/>
              <a:t>26</a:t>
            </a:fld>
            <a:endParaRPr lang="en-US" dirty="0"/>
          </a:p>
        </p:txBody>
      </p:sp>
      <p:pic>
        <p:nvPicPr>
          <p:cNvPr id="9" name="Picture 8"/>
          <p:cNvPicPr>
            <a:picLocks noChangeAspect="1"/>
          </p:cNvPicPr>
          <p:nvPr/>
        </p:nvPicPr>
        <p:blipFill>
          <a:blip r:embed="rId2"/>
          <a:stretch>
            <a:fillRect/>
          </a:stretch>
        </p:blipFill>
        <p:spPr>
          <a:xfrm>
            <a:off x="0" y="1241070"/>
            <a:ext cx="9144000" cy="4572000"/>
          </a:xfrm>
          <a:prstGeom prst="rect">
            <a:avLst/>
          </a:prstGeom>
        </p:spPr>
      </p:pic>
    </p:spTree>
    <p:extLst>
      <p:ext uri="{BB962C8B-B14F-4D97-AF65-F5344CB8AC3E}">
        <p14:creationId xmlns:p14="http://schemas.microsoft.com/office/powerpoint/2010/main" val="2704631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Conector recto de flecha 73">
            <a:extLst/>
          </p:cNvPr>
          <p:cNvCxnSpPr>
            <a:cxnSpLocks/>
          </p:cNvCxnSpPr>
          <p:nvPr/>
        </p:nvCxnSpPr>
        <p:spPr>
          <a:xfrm flipH="1">
            <a:off x="4505242" y="6309265"/>
            <a:ext cx="3807423" cy="44661"/>
          </a:xfrm>
          <a:prstGeom prst="straightConnector1">
            <a:avLst/>
          </a:prstGeom>
          <a:ln w="28575" cap="flat" cmpd="sng" algn="ctr">
            <a:solidFill>
              <a:srgbClr val="132F4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5" name="Rectángulo 74"/>
          <p:cNvSpPr/>
          <p:nvPr/>
        </p:nvSpPr>
        <p:spPr>
          <a:xfrm>
            <a:off x="564444" y="1673931"/>
            <a:ext cx="8057784" cy="1015663"/>
          </a:xfrm>
          <a:prstGeom prst="rect">
            <a:avLst/>
          </a:prstGeom>
        </p:spPr>
        <p:txBody>
          <a:bodyPr wrap="square">
            <a:spAutoFit/>
          </a:bodyPr>
          <a:lstStyle/>
          <a:p>
            <a:pPr algn="ct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El incremento </a:t>
            </a: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de 1 unidad en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la calidad </a:t>
            </a: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pedagógica está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asociado </a:t>
            </a: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a</a:t>
            </a:r>
          </a:p>
          <a:p>
            <a:pPr algn="ct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niveles </a:t>
            </a:r>
            <a:r>
              <a:rPr lang="es-CO" sz="2000" u="sng"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más altos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en </a:t>
            </a:r>
            <a:r>
              <a:rPr lang="es-CO" sz="20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habilidades </a:t>
            </a:r>
            <a:r>
              <a:rPr lang="es-CO" sz="2000" b="1"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sociales, razonamiento espacial, y lenguaje </a:t>
            </a:r>
            <a:endParaRPr lang="es-CO" sz="20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8" name="CuadroTexto 77">
            <a:extLst/>
          </p:cNvPr>
          <p:cNvSpPr txBox="1"/>
          <p:nvPr/>
        </p:nvSpPr>
        <p:spPr>
          <a:xfrm>
            <a:off x="5009238" y="5176987"/>
            <a:ext cx="661327" cy="646331"/>
          </a:xfrm>
          <a:prstGeom prst="rect">
            <a:avLst/>
          </a:prstGeom>
          <a:noFill/>
          <a:ln>
            <a:noFill/>
          </a:ln>
        </p:spPr>
        <p:txBody>
          <a:bodyPr wrap="square" rtlCol="0">
            <a:spAutoFit/>
          </a:bodyPr>
          <a:lstStyle/>
          <a:p>
            <a:pPr algn="ctr"/>
            <a:r>
              <a:rPr lang="es-CO" b="1">
                <a:solidFill>
                  <a:schemeClr val="bg1"/>
                </a:solidFill>
              </a:rPr>
              <a:t>2,39% </a:t>
            </a:r>
          </a:p>
        </p:txBody>
      </p:sp>
      <p:grpSp>
        <p:nvGrpSpPr>
          <p:cNvPr id="2" name="Agrupar 1"/>
          <p:cNvGrpSpPr/>
          <p:nvPr/>
        </p:nvGrpSpPr>
        <p:grpSpPr>
          <a:xfrm>
            <a:off x="5052464" y="2627564"/>
            <a:ext cx="845981" cy="3681686"/>
            <a:chOff x="5377017" y="2627564"/>
            <a:chExt cx="845981" cy="3681686"/>
          </a:xfrm>
        </p:grpSpPr>
        <p:sp>
          <p:nvSpPr>
            <p:cNvPr id="79" name="Rectángulo 78">
              <a:extLst/>
            </p:cNvPr>
            <p:cNvSpPr/>
            <p:nvPr/>
          </p:nvSpPr>
          <p:spPr>
            <a:xfrm>
              <a:off x="5624762" y="2982614"/>
              <a:ext cx="446584" cy="3326636"/>
            </a:xfrm>
            <a:prstGeom prst="rect">
              <a:avLst/>
            </a:prstGeom>
            <a:solidFill>
              <a:srgbClr val="FF7046"/>
            </a:solidFill>
            <a:ln>
              <a:solidFill>
                <a:srgbClr val="FF7046"/>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0" name="CuadroTexto 79">
              <a:extLst/>
            </p:cNvPr>
            <p:cNvSpPr txBox="1"/>
            <p:nvPr/>
          </p:nvSpPr>
          <p:spPr>
            <a:xfrm>
              <a:off x="5377017" y="2627564"/>
              <a:ext cx="845981" cy="369332"/>
            </a:xfrm>
            <a:prstGeom prst="rect">
              <a:avLst/>
            </a:prstGeom>
            <a:noFill/>
          </p:spPr>
          <p:txBody>
            <a:bodyPr wrap="square" rtlCol="0">
              <a:spAutoFit/>
            </a:bodyPr>
            <a:lstStyle/>
            <a:p>
              <a:pPr algn="ctr"/>
              <a:r>
                <a:rPr lang="es-CO" b="1" dirty="0" smtClean="0"/>
                <a:t>+9.2 % </a:t>
              </a:r>
              <a:endParaRPr lang="es-CO" b="1" dirty="0"/>
            </a:p>
          </p:txBody>
        </p:sp>
      </p:grpSp>
      <p:grpSp>
        <p:nvGrpSpPr>
          <p:cNvPr id="81" name="Grupo 80">
            <a:extLst/>
          </p:cNvPr>
          <p:cNvGrpSpPr/>
          <p:nvPr/>
        </p:nvGrpSpPr>
        <p:grpSpPr>
          <a:xfrm>
            <a:off x="6011713" y="3791697"/>
            <a:ext cx="987399" cy="2529573"/>
            <a:chOff x="6176122" y="1460950"/>
            <a:chExt cx="1104835" cy="1939339"/>
          </a:xfrm>
        </p:grpSpPr>
        <p:sp>
          <p:nvSpPr>
            <p:cNvPr id="82" name="Rectángulo 81">
              <a:extLst/>
            </p:cNvPr>
            <p:cNvSpPr/>
            <p:nvPr/>
          </p:nvSpPr>
          <p:spPr>
            <a:xfrm>
              <a:off x="6499871" y="1744105"/>
              <a:ext cx="417924" cy="1656184"/>
            </a:xfrm>
            <a:prstGeom prst="rect">
              <a:avLst/>
            </a:prstGeom>
            <a:solidFill>
              <a:schemeClr val="accent1">
                <a:lumMod val="75000"/>
              </a:schemeClr>
            </a:solidFill>
            <a:ln>
              <a:solidFill>
                <a:srgbClr val="91D4D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3" name="CuadroTexto 82">
              <a:extLst/>
            </p:cNvPr>
            <p:cNvSpPr txBox="1"/>
            <p:nvPr/>
          </p:nvSpPr>
          <p:spPr>
            <a:xfrm>
              <a:off x="6176122" y="1460950"/>
              <a:ext cx="1104835" cy="283154"/>
            </a:xfrm>
            <a:prstGeom prst="rect">
              <a:avLst/>
            </a:prstGeom>
            <a:noFill/>
          </p:spPr>
          <p:txBody>
            <a:bodyPr wrap="square" rtlCol="0">
              <a:spAutoFit/>
            </a:bodyPr>
            <a:lstStyle/>
            <a:p>
              <a:pPr algn="ctr"/>
              <a:r>
                <a:rPr lang="es-CO" b="1" dirty="0"/>
                <a:t>+</a:t>
              </a:r>
              <a:r>
                <a:rPr lang="es-CO" b="1" dirty="0" smtClean="0"/>
                <a:t>6,6% </a:t>
              </a:r>
              <a:endParaRPr lang="es-CO" b="1" dirty="0"/>
            </a:p>
          </p:txBody>
        </p:sp>
      </p:grpSp>
      <p:grpSp>
        <p:nvGrpSpPr>
          <p:cNvPr id="21" name="Grupo 20">
            <a:extLst>
              <a:ext uri="{FF2B5EF4-FFF2-40B4-BE49-F238E27FC236}">
                <a16:creationId xmlns="" xmlns:a16="http://schemas.microsoft.com/office/drawing/2014/main" id="{36D67373-CF9D-49D4-BB74-195F8634EF40}"/>
              </a:ext>
            </a:extLst>
          </p:cNvPr>
          <p:cNvGrpSpPr/>
          <p:nvPr/>
        </p:nvGrpSpPr>
        <p:grpSpPr>
          <a:xfrm>
            <a:off x="271559" y="4049889"/>
            <a:ext cx="4497997" cy="911698"/>
            <a:chOff x="3522889" y="923491"/>
            <a:chExt cx="5874023" cy="802787"/>
          </a:xfrm>
        </p:grpSpPr>
        <p:sp>
          <p:nvSpPr>
            <p:cNvPr id="22" name="9 CuadroTexto">
              <a:extLst>
                <a:ext uri="{FF2B5EF4-FFF2-40B4-BE49-F238E27FC236}">
                  <a16:creationId xmlns="" xmlns:a16="http://schemas.microsoft.com/office/drawing/2014/main" id="{0F2F0A6E-0C17-4693-A769-C08A22699894}"/>
                </a:ext>
              </a:extLst>
            </p:cNvPr>
            <p:cNvSpPr txBox="1"/>
            <p:nvPr/>
          </p:nvSpPr>
          <p:spPr>
            <a:xfrm>
              <a:off x="3522889" y="927427"/>
              <a:ext cx="1683240" cy="397124"/>
            </a:xfrm>
            <a:prstGeom prst="rect">
              <a:avLst/>
            </a:prstGeom>
            <a:noFill/>
          </p:spPr>
          <p:txBody>
            <a:bodyPr wrap="none" rtlCol="0">
              <a:spAutoFit/>
            </a:bodyPr>
            <a:lstStyle/>
            <a:p>
              <a:r>
                <a:rPr lang="es-CO" sz="2200" dirty="0">
                  <a:cs typeface="Times New Roman" panose="02020603050405020304" pitchFamily="18" charset="0"/>
                </a:rPr>
                <a:t>Nivel Bajo</a:t>
              </a:r>
            </a:p>
          </p:txBody>
        </p:sp>
        <p:sp>
          <p:nvSpPr>
            <p:cNvPr id="23" name="10 CuadroTexto">
              <a:extLst>
                <a:ext uri="{FF2B5EF4-FFF2-40B4-BE49-F238E27FC236}">
                  <a16:creationId xmlns="" xmlns:a16="http://schemas.microsoft.com/office/drawing/2014/main" id="{BF65FCF6-EAC5-49C0-BCAC-B85323F47058}"/>
                </a:ext>
              </a:extLst>
            </p:cNvPr>
            <p:cNvSpPr txBox="1"/>
            <p:nvPr/>
          </p:nvSpPr>
          <p:spPr>
            <a:xfrm>
              <a:off x="7756124" y="923491"/>
              <a:ext cx="1640788" cy="397124"/>
            </a:xfrm>
            <a:prstGeom prst="rect">
              <a:avLst/>
            </a:prstGeom>
            <a:noFill/>
          </p:spPr>
          <p:txBody>
            <a:bodyPr wrap="none" rtlCol="0">
              <a:spAutoFit/>
            </a:bodyPr>
            <a:lstStyle/>
            <a:p>
              <a:r>
                <a:rPr lang="es-CO" sz="2200">
                  <a:cs typeface="Times New Roman" panose="02020603050405020304" pitchFamily="18" charset="0"/>
                </a:rPr>
                <a:t>Nivel Alto </a:t>
              </a:r>
            </a:p>
          </p:txBody>
        </p:sp>
        <p:sp>
          <p:nvSpPr>
            <p:cNvPr id="25" name="CuadroTexto 24">
              <a:extLst>
                <a:ext uri="{FF2B5EF4-FFF2-40B4-BE49-F238E27FC236}">
                  <a16:creationId xmlns="" xmlns:a16="http://schemas.microsoft.com/office/drawing/2014/main" id="{DF81A6DB-B135-497D-A216-8F748A664A39}"/>
                </a:ext>
              </a:extLst>
            </p:cNvPr>
            <p:cNvSpPr txBox="1"/>
            <p:nvPr/>
          </p:nvSpPr>
          <p:spPr>
            <a:xfrm>
              <a:off x="5067622" y="1319587"/>
              <a:ext cx="303346" cy="397124"/>
            </a:xfrm>
            <a:prstGeom prst="rect">
              <a:avLst/>
            </a:prstGeom>
            <a:noFill/>
          </p:spPr>
          <p:txBody>
            <a:bodyPr wrap="square" rtlCol="0">
              <a:spAutoFit/>
            </a:bodyPr>
            <a:lstStyle/>
            <a:p>
              <a:r>
                <a:rPr lang="es-CO" sz="2200"/>
                <a:t>1</a:t>
              </a:r>
            </a:p>
          </p:txBody>
        </p:sp>
        <p:sp>
          <p:nvSpPr>
            <p:cNvPr id="27" name="CuadroTexto 26">
              <a:extLst>
                <a:ext uri="{FF2B5EF4-FFF2-40B4-BE49-F238E27FC236}">
                  <a16:creationId xmlns="" xmlns:a16="http://schemas.microsoft.com/office/drawing/2014/main" id="{BBA891F7-994D-4C5C-9784-A76D2F5361DE}"/>
                </a:ext>
              </a:extLst>
            </p:cNvPr>
            <p:cNvSpPr txBox="1"/>
            <p:nvPr/>
          </p:nvSpPr>
          <p:spPr>
            <a:xfrm>
              <a:off x="5916341" y="1299061"/>
              <a:ext cx="303346" cy="397124"/>
            </a:xfrm>
            <a:prstGeom prst="rect">
              <a:avLst/>
            </a:prstGeom>
            <a:noFill/>
          </p:spPr>
          <p:txBody>
            <a:bodyPr wrap="square" rtlCol="0">
              <a:spAutoFit/>
            </a:bodyPr>
            <a:lstStyle/>
            <a:p>
              <a:r>
                <a:rPr lang="es-CO" sz="2200"/>
                <a:t>2</a:t>
              </a:r>
            </a:p>
          </p:txBody>
        </p:sp>
        <p:sp>
          <p:nvSpPr>
            <p:cNvPr id="28" name="CuadroTexto 27">
              <a:extLst>
                <a:ext uri="{FF2B5EF4-FFF2-40B4-BE49-F238E27FC236}">
                  <a16:creationId xmlns="" xmlns:a16="http://schemas.microsoft.com/office/drawing/2014/main" id="{D57F01D7-890A-4CFB-A02F-D081CDC274EA}"/>
                </a:ext>
              </a:extLst>
            </p:cNvPr>
            <p:cNvSpPr txBox="1"/>
            <p:nvPr/>
          </p:nvSpPr>
          <p:spPr>
            <a:xfrm>
              <a:off x="6749549" y="1329154"/>
              <a:ext cx="303346" cy="397124"/>
            </a:xfrm>
            <a:prstGeom prst="rect">
              <a:avLst/>
            </a:prstGeom>
            <a:noFill/>
          </p:spPr>
          <p:txBody>
            <a:bodyPr wrap="square" rtlCol="0">
              <a:spAutoFit/>
            </a:bodyPr>
            <a:lstStyle/>
            <a:p>
              <a:r>
                <a:rPr lang="es-CO" sz="2200"/>
                <a:t>3</a:t>
              </a:r>
            </a:p>
          </p:txBody>
        </p:sp>
        <p:sp>
          <p:nvSpPr>
            <p:cNvPr id="29" name="CuadroTexto 28">
              <a:extLst>
                <a:ext uri="{FF2B5EF4-FFF2-40B4-BE49-F238E27FC236}">
                  <a16:creationId xmlns="" xmlns:a16="http://schemas.microsoft.com/office/drawing/2014/main" id="{1071980E-8365-4F38-806A-BE1EBAC2F08F}"/>
                </a:ext>
              </a:extLst>
            </p:cNvPr>
            <p:cNvSpPr txBox="1"/>
            <p:nvPr/>
          </p:nvSpPr>
          <p:spPr>
            <a:xfrm>
              <a:off x="7559141" y="1299061"/>
              <a:ext cx="303346" cy="397124"/>
            </a:xfrm>
            <a:prstGeom prst="rect">
              <a:avLst/>
            </a:prstGeom>
            <a:noFill/>
          </p:spPr>
          <p:txBody>
            <a:bodyPr wrap="square" rtlCol="0">
              <a:spAutoFit/>
            </a:bodyPr>
            <a:lstStyle/>
            <a:p>
              <a:r>
                <a:rPr lang="es-CO" sz="2200"/>
                <a:t>4</a:t>
              </a:r>
            </a:p>
          </p:txBody>
        </p:sp>
        <p:grpSp>
          <p:nvGrpSpPr>
            <p:cNvPr id="30" name="Grupo 29">
              <a:extLst>
                <a:ext uri="{FF2B5EF4-FFF2-40B4-BE49-F238E27FC236}">
                  <a16:creationId xmlns="" xmlns:a16="http://schemas.microsoft.com/office/drawing/2014/main" id="{696DC262-7967-4636-8362-8E36B94E9485}"/>
                </a:ext>
              </a:extLst>
            </p:cNvPr>
            <p:cNvGrpSpPr/>
            <p:nvPr/>
          </p:nvGrpSpPr>
          <p:grpSpPr>
            <a:xfrm>
              <a:off x="5209018" y="923491"/>
              <a:ext cx="2506141" cy="412586"/>
              <a:chOff x="4947750" y="1656292"/>
              <a:chExt cx="2506141" cy="412586"/>
            </a:xfrm>
          </p:grpSpPr>
          <p:sp>
            <p:nvSpPr>
              <p:cNvPr id="31" name="6 Proceso">
                <a:extLst>
                  <a:ext uri="{FF2B5EF4-FFF2-40B4-BE49-F238E27FC236}">
                    <a16:creationId xmlns="" xmlns:a16="http://schemas.microsoft.com/office/drawing/2014/main" id="{F2CBB971-E076-4A04-B1B1-FD72F724C6AF}"/>
                  </a:ext>
                </a:extLst>
              </p:cNvPr>
              <p:cNvSpPr/>
              <p:nvPr/>
            </p:nvSpPr>
            <p:spPr>
              <a:xfrm>
                <a:off x="5783398" y="1657352"/>
                <a:ext cx="844370" cy="411480"/>
              </a:xfrm>
              <a:prstGeom prst="flowChartProcess">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2" name="7 Proceso">
                <a:extLst>
                  <a:ext uri="{FF2B5EF4-FFF2-40B4-BE49-F238E27FC236}">
                    <a16:creationId xmlns="" xmlns:a16="http://schemas.microsoft.com/office/drawing/2014/main" id="{B3A11D81-076E-4BE4-974F-887BE6825574}"/>
                  </a:ext>
                </a:extLst>
              </p:cNvPr>
              <p:cNvSpPr/>
              <p:nvPr/>
            </p:nvSpPr>
            <p:spPr>
              <a:xfrm>
                <a:off x="6616013" y="1657350"/>
                <a:ext cx="837878" cy="411481"/>
              </a:xfrm>
              <a:prstGeom prst="flowChartProcess">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3" name="5 Proceso">
                <a:extLst>
                  <a:ext uri="{FF2B5EF4-FFF2-40B4-BE49-F238E27FC236}">
                    <a16:creationId xmlns="" xmlns:a16="http://schemas.microsoft.com/office/drawing/2014/main" id="{7C1A782F-8507-4B5F-8066-DE7710F29B19}"/>
                  </a:ext>
                </a:extLst>
              </p:cNvPr>
              <p:cNvSpPr/>
              <p:nvPr/>
            </p:nvSpPr>
            <p:spPr>
              <a:xfrm>
                <a:off x="4947750" y="1656292"/>
                <a:ext cx="836197" cy="412586"/>
              </a:xfrm>
              <a:prstGeom prst="flowChartProcess">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grpSp>
      </p:grpSp>
      <p:sp>
        <p:nvSpPr>
          <p:cNvPr id="10" name="Flecha: en U 9"/>
          <p:cNvSpPr/>
          <p:nvPr/>
        </p:nvSpPr>
        <p:spPr>
          <a:xfrm>
            <a:off x="1983532" y="3794423"/>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8" name="Flecha: en U 37"/>
          <p:cNvSpPr/>
          <p:nvPr/>
        </p:nvSpPr>
        <p:spPr>
          <a:xfrm>
            <a:off x="2721036" y="3793968"/>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grpSp>
        <p:nvGrpSpPr>
          <p:cNvPr id="34" name="Grupo 80">
            <a:extLst/>
          </p:cNvPr>
          <p:cNvGrpSpPr/>
          <p:nvPr/>
        </p:nvGrpSpPr>
        <p:grpSpPr>
          <a:xfrm>
            <a:off x="7095447" y="4148666"/>
            <a:ext cx="987399" cy="2183891"/>
            <a:chOff x="6176122" y="1460950"/>
            <a:chExt cx="1104835" cy="1939339"/>
          </a:xfrm>
        </p:grpSpPr>
        <p:sp>
          <p:nvSpPr>
            <p:cNvPr id="35" name="Rectángulo 34">
              <a:extLst/>
            </p:cNvPr>
            <p:cNvSpPr/>
            <p:nvPr/>
          </p:nvSpPr>
          <p:spPr>
            <a:xfrm>
              <a:off x="6499871" y="1744105"/>
              <a:ext cx="417924" cy="1656184"/>
            </a:xfrm>
            <a:prstGeom prst="rect">
              <a:avLst/>
            </a:prstGeom>
            <a:solidFill>
              <a:schemeClr val="accent6">
                <a:lumMod val="75000"/>
              </a:schemeClr>
            </a:solidFill>
            <a:ln>
              <a:solidFill>
                <a:srgbClr val="91D4D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37" name="CuadroTexto 36">
              <a:extLst/>
            </p:cNvPr>
            <p:cNvSpPr txBox="1"/>
            <p:nvPr/>
          </p:nvSpPr>
          <p:spPr>
            <a:xfrm>
              <a:off x="6176122" y="1460950"/>
              <a:ext cx="1104835" cy="327974"/>
            </a:xfrm>
            <a:prstGeom prst="rect">
              <a:avLst/>
            </a:prstGeom>
            <a:noFill/>
          </p:spPr>
          <p:txBody>
            <a:bodyPr wrap="square" rtlCol="0">
              <a:spAutoFit/>
            </a:bodyPr>
            <a:lstStyle/>
            <a:p>
              <a:pPr algn="ctr"/>
              <a:r>
                <a:rPr lang="es-CO" b="1" dirty="0" smtClean="0"/>
                <a:t>+5,5% </a:t>
              </a:r>
              <a:endParaRPr lang="es-CO" b="1" dirty="0"/>
            </a:p>
          </p:txBody>
        </p:sp>
      </p:grpSp>
      <p:sp>
        <p:nvSpPr>
          <p:cNvPr id="3" name="CuadroTexto 2"/>
          <p:cNvSpPr txBox="1"/>
          <p:nvPr/>
        </p:nvSpPr>
        <p:spPr>
          <a:xfrm>
            <a:off x="4811888" y="6279445"/>
            <a:ext cx="1397000" cy="369332"/>
          </a:xfrm>
          <a:prstGeom prst="rect">
            <a:avLst/>
          </a:prstGeom>
          <a:noFill/>
        </p:spPr>
        <p:txBody>
          <a:bodyPr wrap="square" rtlCol="0">
            <a:spAutoFit/>
          </a:bodyPr>
          <a:lstStyle/>
          <a:p>
            <a:r>
              <a:rPr lang="es-ES" dirty="0" smtClean="0"/>
              <a:t>R. Espacial</a:t>
            </a:r>
            <a:endParaRPr lang="es-ES" dirty="0"/>
          </a:p>
        </p:txBody>
      </p:sp>
      <p:sp>
        <p:nvSpPr>
          <p:cNvPr id="39" name="CuadroTexto 38"/>
          <p:cNvSpPr txBox="1"/>
          <p:nvPr/>
        </p:nvSpPr>
        <p:spPr>
          <a:xfrm>
            <a:off x="5952066" y="6262512"/>
            <a:ext cx="1397000" cy="369332"/>
          </a:xfrm>
          <a:prstGeom prst="rect">
            <a:avLst/>
          </a:prstGeom>
          <a:noFill/>
        </p:spPr>
        <p:txBody>
          <a:bodyPr wrap="square" rtlCol="0">
            <a:spAutoFit/>
          </a:bodyPr>
          <a:lstStyle/>
          <a:p>
            <a:r>
              <a:rPr lang="es-ES" dirty="0" smtClean="0"/>
              <a:t>H. Sociales</a:t>
            </a:r>
            <a:endParaRPr lang="es-ES" dirty="0"/>
          </a:p>
        </p:txBody>
      </p:sp>
      <p:sp>
        <p:nvSpPr>
          <p:cNvPr id="40" name="CuadroTexto 39"/>
          <p:cNvSpPr txBox="1"/>
          <p:nvPr/>
        </p:nvSpPr>
        <p:spPr>
          <a:xfrm>
            <a:off x="7120466" y="6259689"/>
            <a:ext cx="1397000" cy="369332"/>
          </a:xfrm>
          <a:prstGeom prst="rect">
            <a:avLst/>
          </a:prstGeom>
          <a:noFill/>
        </p:spPr>
        <p:txBody>
          <a:bodyPr wrap="square" rtlCol="0">
            <a:spAutoFit/>
          </a:bodyPr>
          <a:lstStyle/>
          <a:p>
            <a:r>
              <a:rPr lang="es-ES" dirty="0" smtClean="0"/>
              <a:t>Lenguaje</a:t>
            </a:r>
            <a:endParaRPr lang="es-ES" dirty="0"/>
          </a:p>
        </p:txBody>
      </p:sp>
      <p:sp>
        <p:nvSpPr>
          <p:cNvPr id="41" name="CuadroTexto 40"/>
          <p:cNvSpPr txBox="1"/>
          <p:nvPr/>
        </p:nvSpPr>
        <p:spPr>
          <a:xfrm>
            <a:off x="3230376" y="110960"/>
            <a:ext cx="2236460" cy="646331"/>
          </a:xfrm>
          <a:prstGeom prst="rect">
            <a:avLst/>
          </a:prstGeom>
          <a:noFill/>
        </p:spPr>
        <p:txBody>
          <a:bodyPr wrap="none" rtlCol="0">
            <a:spAutoFit/>
          </a:bodyPr>
          <a:lstStyle/>
          <a:p>
            <a:r>
              <a:rPr lang="es-ES" sz="3600" dirty="0" smtClean="0">
                <a:solidFill>
                  <a:schemeClr val="bg1"/>
                </a:solidFill>
              </a:rPr>
              <a:t>Resultados</a:t>
            </a:r>
            <a:endParaRPr lang="es-ES" sz="3600" dirty="0">
              <a:solidFill>
                <a:schemeClr val="bg1"/>
              </a:solidFill>
            </a:endParaRPr>
          </a:p>
        </p:txBody>
      </p:sp>
    </p:spTree>
    <p:extLst>
      <p:ext uri="{BB962C8B-B14F-4D97-AF65-F5344CB8AC3E}">
        <p14:creationId xmlns:p14="http://schemas.microsoft.com/office/powerpoint/2010/main" val="3503972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ángulo 74"/>
          <p:cNvSpPr/>
          <p:nvPr/>
        </p:nvSpPr>
        <p:spPr>
          <a:xfrm>
            <a:off x="564444" y="1673931"/>
            <a:ext cx="8057784" cy="707886"/>
          </a:xfrm>
          <a:prstGeom prst="rect">
            <a:avLst/>
          </a:prstGeom>
        </p:spPr>
        <p:txBody>
          <a:bodyPr wrap="square">
            <a:spAutoFit/>
          </a:bodyPr>
          <a:lstStyle/>
          <a:p>
            <a:pPr algn="ct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El uso de libros está asociado </a:t>
            </a: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a</a:t>
            </a:r>
          </a:p>
          <a:p>
            <a:pPr algn="ctr"/>
            <a:r>
              <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niveles </a:t>
            </a:r>
            <a:r>
              <a:rPr lang="es-CO" sz="2000" u="sng"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más altos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en </a:t>
            </a:r>
            <a:r>
              <a:rPr lang="es-CO" sz="2000" b="1"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lenguaje </a:t>
            </a:r>
            <a:endParaRPr lang="es-CO" sz="2000" b="1"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1" name="Grupo 20">
            <a:extLst>
              <a:ext uri="{FF2B5EF4-FFF2-40B4-BE49-F238E27FC236}">
                <a16:creationId xmlns="" xmlns:a16="http://schemas.microsoft.com/office/drawing/2014/main" id="{36D67373-CF9D-49D4-BB74-195F8634EF40}"/>
              </a:ext>
            </a:extLst>
          </p:cNvPr>
          <p:cNvGrpSpPr/>
          <p:nvPr/>
        </p:nvGrpSpPr>
        <p:grpSpPr>
          <a:xfrm>
            <a:off x="271559" y="4049889"/>
            <a:ext cx="4497997" cy="911698"/>
            <a:chOff x="3522889" y="923491"/>
            <a:chExt cx="5874023" cy="802787"/>
          </a:xfrm>
        </p:grpSpPr>
        <p:sp>
          <p:nvSpPr>
            <p:cNvPr id="22" name="9 CuadroTexto">
              <a:extLst>
                <a:ext uri="{FF2B5EF4-FFF2-40B4-BE49-F238E27FC236}">
                  <a16:creationId xmlns="" xmlns:a16="http://schemas.microsoft.com/office/drawing/2014/main" id="{0F2F0A6E-0C17-4693-A769-C08A22699894}"/>
                </a:ext>
              </a:extLst>
            </p:cNvPr>
            <p:cNvSpPr txBox="1"/>
            <p:nvPr/>
          </p:nvSpPr>
          <p:spPr>
            <a:xfrm>
              <a:off x="3522889" y="927427"/>
              <a:ext cx="1683240" cy="397124"/>
            </a:xfrm>
            <a:prstGeom prst="rect">
              <a:avLst/>
            </a:prstGeom>
            <a:noFill/>
          </p:spPr>
          <p:txBody>
            <a:bodyPr wrap="none" rtlCol="0">
              <a:spAutoFit/>
            </a:bodyPr>
            <a:lstStyle/>
            <a:p>
              <a:r>
                <a:rPr lang="es-CO" sz="2200" dirty="0">
                  <a:cs typeface="Times New Roman" panose="02020603050405020304" pitchFamily="18" charset="0"/>
                </a:rPr>
                <a:t>Nivel Bajo</a:t>
              </a:r>
            </a:p>
          </p:txBody>
        </p:sp>
        <p:sp>
          <p:nvSpPr>
            <p:cNvPr id="23" name="10 CuadroTexto">
              <a:extLst>
                <a:ext uri="{FF2B5EF4-FFF2-40B4-BE49-F238E27FC236}">
                  <a16:creationId xmlns="" xmlns:a16="http://schemas.microsoft.com/office/drawing/2014/main" id="{BF65FCF6-EAC5-49C0-BCAC-B85323F47058}"/>
                </a:ext>
              </a:extLst>
            </p:cNvPr>
            <p:cNvSpPr txBox="1"/>
            <p:nvPr/>
          </p:nvSpPr>
          <p:spPr>
            <a:xfrm>
              <a:off x="7756124" y="923491"/>
              <a:ext cx="1640788" cy="397124"/>
            </a:xfrm>
            <a:prstGeom prst="rect">
              <a:avLst/>
            </a:prstGeom>
            <a:noFill/>
          </p:spPr>
          <p:txBody>
            <a:bodyPr wrap="none" rtlCol="0">
              <a:spAutoFit/>
            </a:bodyPr>
            <a:lstStyle/>
            <a:p>
              <a:r>
                <a:rPr lang="es-CO" sz="2200">
                  <a:cs typeface="Times New Roman" panose="02020603050405020304" pitchFamily="18" charset="0"/>
                </a:rPr>
                <a:t>Nivel Alto </a:t>
              </a:r>
            </a:p>
          </p:txBody>
        </p:sp>
        <p:sp>
          <p:nvSpPr>
            <p:cNvPr id="25" name="CuadroTexto 24">
              <a:extLst>
                <a:ext uri="{FF2B5EF4-FFF2-40B4-BE49-F238E27FC236}">
                  <a16:creationId xmlns="" xmlns:a16="http://schemas.microsoft.com/office/drawing/2014/main" id="{DF81A6DB-B135-497D-A216-8F748A664A39}"/>
                </a:ext>
              </a:extLst>
            </p:cNvPr>
            <p:cNvSpPr txBox="1"/>
            <p:nvPr/>
          </p:nvSpPr>
          <p:spPr>
            <a:xfrm>
              <a:off x="5067622" y="1319587"/>
              <a:ext cx="303346" cy="397124"/>
            </a:xfrm>
            <a:prstGeom prst="rect">
              <a:avLst/>
            </a:prstGeom>
            <a:noFill/>
          </p:spPr>
          <p:txBody>
            <a:bodyPr wrap="square" rtlCol="0">
              <a:spAutoFit/>
            </a:bodyPr>
            <a:lstStyle/>
            <a:p>
              <a:r>
                <a:rPr lang="es-CO" sz="2200"/>
                <a:t>1</a:t>
              </a:r>
            </a:p>
          </p:txBody>
        </p:sp>
        <p:sp>
          <p:nvSpPr>
            <p:cNvPr id="27" name="CuadroTexto 26">
              <a:extLst>
                <a:ext uri="{FF2B5EF4-FFF2-40B4-BE49-F238E27FC236}">
                  <a16:creationId xmlns="" xmlns:a16="http://schemas.microsoft.com/office/drawing/2014/main" id="{BBA891F7-994D-4C5C-9784-A76D2F5361DE}"/>
                </a:ext>
              </a:extLst>
            </p:cNvPr>
            <p:cNvSpPr txBox="1"/>
            <p:nvPr/>
          </p:nvSpPr>
          <p:spPr>
            <a:xfrm>
              <a:off x="5916341" y="1299061"/>
              <a:ext cx="303346" cy="397124"/>
            </a:xfrm>
            <a:prstGeom prst="rect">
              <a:avLst/>
            </a:prstGeom>
            <a:noFill/>
          </p:spPr>
          <p:txBody>
            <a:bodyPr wrap="square" rtlCol="0">
              <a:spAutoFit/>
            </a:bodyPr>
            <a:lstStyle/>
            <a:p>
              <a:r>
                <a:rPr lang="es-CO" sz="2200"/>
                <a:t>2</a:t>
              </a:r>
            </a:p>
          </p:txBody>
        </p:sp>
        <p:sp>
          <p:nvSpPr>
            <p:cNvPr id="28" name="CuadroTexto 27">
              <a:extLst>
                <a:ext uri="{FF2B5EF4-FFF2-40B4-BE49-F238E27FC236}">
                  <a16:creationId xmlns="" xmlns:a16="http://schemas.microsoft.com/office/drawing/2014/main" id="{D57F01D7-890A-4CFB-A02F-D081CDC274EA}"/>
                </a:ext>
              </a:extLst>
            </p:cNvPr>
            <p:cNvSpPr txBox="1"/>
            <p:nvPr/>
          </p:nvSpPr>
          <p:spPr>
            <a:xfrm>
              <a:off x="6749549" y="1329154"/>
              <a:ext cx="303346" cy="397124"/>
            </a:xfrm>
            <a:prstGeom prst="rect">
              <a:avLst/>
            </a:prstGeom>
            <a:noFill/>
          </p:spPr>
          <p:txBody>
            <a:bodyPr wrap="square" rtlCol="0">
              <a:spAutoFit/>
            </a:bodyPr>
            <a:lstStyle/>
            <a:p>
              <a:r>
                <a:rPr lang="es-CO" sz="2200" dirty="0"/>
                <a:t>3</a:t>
              </a:r>
            </a:p>
          </p:txBody>
        </p:sp>
        <p:sp>
          <p:nvSpPr>
            <p:cNvPr id="29" name="CuadroTexto 28">
              <a:extLst>
                <a:ext uri="{FF2B5EF4-FFF2-40B4-BE49-F238E27FC236}">
                  <a16:creationId xmlns="" xmlns:a16="http://schemas.microsoft.com/office/drawing/2014/main" id="{1071980E-8365-4F38-806A-BE1EBAC2F08F}"/>
                </a:ext>
              </a:extLst>
            </p:cNvPr>
            <p:cNvSpPr txBox="1"/>
            <p:nvPr/>
          </p:nvSpPr>
          <p:spPr>
            <a:xfrm>
              <a:off x="7559141" y="1299061"/>
              <a:ext cx="303346" cy="397124"/>
            </a:xfrm>
            <a:prstGeom prst="rect">
              <a:avLst/>
            </a:prstGeom>
            <a:noFill/>
          </p:spPr>
          <p:txBody>
            <a:bodyPr wrap="square" rtlCol="0">
              <a:spAutoFit/>
            </a:bodyPr>
            <a:lstStyle/>
            <a:p>
              <a:r>
                <a:rPr lang="es-CO" sz="2200"/>
                <a:t>4</a:t>
              </a:r>
            </a:p>
          </p:txBody>
        </p:sp>
        <p:grpSp>
          <p:nvGrpSpPr>
            <p:cNvPr id="30" name="Grupo 29">
              <a:extLst>
                <a:ext uri="{FF2B5EF4-FFF2-40B4-BE49-F238E27FC236}">
                  <a16:creationId xmlns="" xmlns:a16="http://schemas.microsoft.com/office/drawing/2014/main" id="{696DC262-7967-4636-8362-8E36B94E9485}"/>
                </a:ext>
              </a:extLst>
            </p:cNvPr>
            <p:cNvGrpSpPr/>
            <p:nvPr/>
          </p:nvGrpSpPr>
          <p:grpSpPr>
            <a:xfrm>
              <a:off x="5209018" y="923491"/>
              <a:ext cx="2506141" cy="412586"/>
              <a:chOff x="4947750" y="1656292"/>
              <a:chExt cx="2506141" cy="412586"/>
            </a:xfrm>
          </p:grpSpPr>
          <p:sp>
            <p:nvSpPr>
              <p:cNvPr id="31" name="6 Proceso">
                <a:extLst>
                  <a:ext uri="{FF2B5EF4-FFF2-40B4-BE49-F238E27FC236}">
                    <a16:creationId xmlns="" xmlns:a16="http://schemas.microsoft.com/office/drawing/2014/main" id="{F2CBB971-E076-4A04-B1B1-FD72F724C6AF}"/>
                  </a:ext>
                </a:extLst>
              </p:cNvPr>
              <p:cNvSpPr/>
              <p:nvPr/>
            </p:nvSpPr>
            <p:spPr>
              <a:xfrm>
                <a:off x="5783398" y="1657352"/>
                <a:ext cx="844370" cy="411480"/>
              </a:xfrm>
              <a:prstGeom prst="flowChartProcess">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2" name="7 Proceso">
                <a:extLst>
                  <a:ext uri="{FF2B5EF4-FFF2-40B4-BE49-F238E27FC236}">
                    <a16:creationId xmlns="" xmlns:a16="http://schemas.microsoft.com/office/drawing/2014/main" id="{B3A11D81-076E-4BE4-974F-887BE6825574}"/>
                  </a:ext>
                </a:extLst>
              </p:cNvPr>
              <p:cNvSpPr/>
              <p:nvPr/>
            </p:nvSpPr>
            <p:spPr>
              <a:xfrm>
                <a:off x="6616013" y="1657350"/>
                <a:ext cx="837878" cy="411481"/>
              </a:xfrm>
              <a:prstGeom prst="flowChartProcess">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3" name="5 Proceso">
                <a:extLst>
                  <a:ext uri="{FF2B5EF4-FFF2-40B4-BE49-F238E27FC236}">
                    <a16:creationId xmlns="" xmlns:a16="http://schemas.microsoft.com/office/drawing/2014/main" id="{7C1A782F-8507-4B5F-8066-DE7710F29B19}"/>
                  </a:ext>
                </a:extLst>
              </p:cNvPr>
              <p:cNvSpPr/>
              <p:nvPr/>
            </p:nvSpPr>
            <p:spPr>
              <a:xfrm>
                <a:off x="4947750" y="1656292"/>
                <a:ext cx="836197" cy="412586"/>
              </a:xfrm>
              <a:prstGeom prst="flowChartProcess">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grpSp>
      </p:grpSp>
      <p:sp>
        <p:nvSpPr>
          <p:cNvPr id="10" name="Flecha: en U 9"/>
          <p:cNvSpPr/>
          <p:nvPr/>
        </p:nvSpPr>
        <p:spPr>
          <a:xfrm>
            <a:off x="1983532" y="3794423"/>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8" name="Flecha: en U 37"/>
          <p:cNvSpPr/>
          <p:nvPr/>
        </p:nvSpPr>
        <p:spPr>
          <a:xfrm>
            <a:off x="2721036" y="3793968"/>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grpSp>
        <p:nvGrpSpPr>
          <p:cNvPr id="4" name="Agrupar 3"/>
          <p:cNvGrpSpPr/>
          <p:nvPr/>
        </p:nvGrpSpPr>
        <p:grpSpPr>
          <a:xfrm>
            <a:off x="4505242" y="3029697"/>
            <a:ext cx="3807423" cy="2851435"/>
            <a:chOff x="4505242" y="3791697"/>
            <a:chExt cx="3807423" cy="2851435"/>
          </a:xfrm>
        </p:grpSpPr>
        <p:cxnSp>
          <p:nvCxnSpPr>
            <p:cNvPr id="74" name="Conector recto de flecha 73">
              <a:extLst/>
            </p:cNvPr>
            <p:cNvCxnSpPr>
              <a:cxnSpLocks/>
            </p:cNvCxnSpPr>
            <p:nvPr/>
          </p:nvCxnSpPr>
          <p:spPr>
            <a:xfrm flipH="1">
              <a:off x="4505242" y="6309265"/>
              <a:ext cx="3807423" cy="44661"/>
            </a:xfrm>
            <a:prstGeom prst="straightConnector1">
              <a:avLst/>
            </a:prstGeom>
            <a:ln w="28575" cap="flat" cmpd="sng" algn="ctr">
              <a:solidFill>
                <a:srgbClr val="132F4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CuadroTexto 77">
              <a:extLst/>
            </p:cNvPr>
            <p:cNvSpPr txBox="1"/>
            <p:nvPr/>
          </p:nvSpPr>
          <p:spPr>
            <a:xfrm>
              <a:off x="5009238" y="5176987"/>
              <a:ext cx="661327" cy="646331"/>
            </a:xfrm>
            <a:prstGeom prst="rect">
              <a:avLst/>
            </a:prstGeom>
            <a:noFill/>
            <a:ln>
              <a:noFill/>
            </a:ln>
          </p:spPr>
          <p:txBody>
            <a:bodyPr wrap="square" rtlCol="0">
              <a:spAutoFit/>
            </a:bodyPr>
            <a:lstStyle/>
            <a:p>
              <a:pPr algn="ctr"/>
              <a:r>
                <a:rPr lang="es-CO" b="1">
                  <a:solidFill>
                    <a:schemeClr val="bg1"/>
                  </a:solidFill>
                </a:rPr>
                <a:t>2,39% </a:t>
              </a:r>
            </a:p>
          </p:txBody>
        </p:sp>
        <p:grpSp>
          <p:nvGrpSpPr>
            <p:cNvPr id="81" name="Grupo 80">
              <a:extLst/>
            </p:cNvPr>
            <p:cNvGrpSpPr/>
            <p:nvPr/>
          </p:nvGrpSpPr>
          <p:grpSpPr>
            <a:xfrm>
              <a:off x="6011713" y="3791697"/>
              <a:ext cx="987399" cy="2529573"/>
              <a:chOff x="6176122" y="1460950"/>
              <a:chExt cx="1104835" cy="1939339"/>
            </a:xfrm>
          </p:grpSpPr>
          <p:sp>
            <p:nvSpPr>
              <p:cNvPr id="82" name="Rectángulo 81">
                <a:extLst/>
              </p:cNvPr>
              <p:cNvSpPr/>
              <p:nvPr/>
            </p:nvSpPr>
            <p:spPr>
              <a:xfrm>
                <a:off x="6499871" y="1744105"/>
                <a:ext cx="417924" cy="1656184"/>
              </a:xfrm>
              <a:prstGeom prst="rect">
                <a:avLst/>
              </a:prstGeom>
              <a:solidFill>
                <a:schemeClr val="accent1">
                  <a:lumMod val="75000"/>
                </a:schemeClr>
              </a:solidFill>
              <a:ln>
                <a:solidFill>
                  <a:srgbClr val="91D4D7"/>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a:p>
            </p:txBody>
          </p:sp>
          <p:sp>
            <p:nvSpPr>
              <p:cNvPr id="83" name="CuadroTexto 82">
                <a:extLst/>
              </p:cNvPr>
              <p:cNvSpPr txBox="1"/>
              <p:nvPr/>
            </p:nvSpPr>
            <p:spPr>
              <a:xfrm>
                <a:off x="6176122" y="1460950"/>
                <a:ext cx="1104835" cy="283154"/>
              </a:xfrm>
              <a:prstGeom prst="rect">
                <a:avLst/>
              </a:prstGeom>
              <a:noFill/>
            </p:spPr>
            <p:txBody>
              <a:bodyPr wrap="square" rtlCol="0">
                <a:spAutoFit/>
              </a:bodyPr>
              <a:lstStyle/>
              <a:p>
                <a:pPr algn="ctr"/>
                <a:r>
                  <a:rPr lang="es-CO" b="1" dirty="0"/>
                  <a:t>+</a:t>
                </a:r>
                <a:r>
                  <a:rPr lang="es-CO" b="1" dirty="0" smtClean="0"/>
                  <a:t>6,0% </a:t>
                </a:r>
                <a:endParaRPr lang="es-CO" b="1" dirty="0"/>
              </a:p>
            </p:txBody>
          </p:sp>
        </p:grpSp>
        <p:sp>
          <p:nvSpPr>
            <p:cNvPr id="40" name="CuadroTexto 39"/>
            <p:cNvSpPr txBox="1"/>
            <p:nvPr/>
          </p:nvSpPr>
          <p:spPr>
            <a:xfrm>
              <a:off x="5991576" y="6273800"/>
              <a:ext cx="1397000" cy="369332"/>
            </a:xfrm>
            <a:prstGeom prst="rect">
              <a:avLst/>
            </a:prstGeom>
            <a:noFill/>
          </p:spPr>
          <p:txBody>
            <a:bodyPr wrap="square" rtlCol="0">
              <a:spAutoFit/>
            </a:bodyPr>
            <a:lstStyle/>
            <a:p>
              <a:r>
                <a:rPr lang="es-ES" dirty="0" smtClean="0"/>
                <a:t>Lenguaje</a:t>
              </a:r>
              <a:endParaRPr lang="es-ES" dirty="0"/>
            </a:p>
          </p:txBody>
        </p:sp>
      </p:grpSp>
      <p:sp>
        <p:nvSpPr>
          <p:cNvPr id="36" name="CuadroTexto 35"/>
          <p:cNvSpPr txBox="1"/>
          <p:nvPr/>
        </p:nvSpPr>
        <p:spPr>
          <a:xfrm>
            <a:off x="3230376" y="110960"/>
            <a:ext cx="2236460" cy="646331"/>
          </a:xfrm>
          <a:prstGeom prst="rect">
            <a:avLst/>
          </a:prstGeom>
          <a:noFill/>
        </p:spPr>
        <p:txBody>
          <a:bodyPr wrap="none" rtlCol="0">
            <a:spAutoFit/>
          </a:bodyPr>
          <a:lstStyle/>
          <a:p>
            <a:r>
              <a:rPr lang="es-ES" sz="3600" dirty="0" smtClean="0">
                <a:solidFill>
                  <a:schemeClr val="bg1"/>
                </a:solidFill>
              </a:rPr>
              <a:t>Resultados</a:t>
            </a:r>
            <a:endParaRPr lang="es-ES" sz="3600" dirty="0">
              <a:solidFill>
                <a:schemeClr val="bg1"/>
              </a:solidFill>
            </a:endParaRPr>
          </a:p>
        </p:txBody>
      </p:sp>
    </p:spTree>
    <p:extLst>
      <p:ext uri="{BB962C8B-B14F-4D97-AF65-F5344CB8AC3E}">
        <p14:creationId xmlns:p14="http://schemas.microsoft.com/office/powerpoint/2010/main" val="699383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ángulo 74"/>
          <p:cNvSpPr/>
          <p:nvPr/>
        </p:nvSpPr>
        <p:spPr>
          <a:xfrm>
            <a:off x="564444" y="1673931"/>
            <a:ext cx="8057784" cy="1015663"/>
          </a:xfrm>
          <a:prstGeom prst="rect">
            <a:avLst/>
          </a:prstGeom>
        </p:spPr>
        <p:txBody>
          <a:bodyPr wrap="square">
            <a:spAutoFit/>
          </a:bodyPr>
          <a:lstStyle/>
          <a:p>
            <a:pPr algn="ct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La presencia de actividades de expresión artística está asociada con niveles </a:t>
            </a:r>
            <a:r>
              <a:rPr lang="es-CO" sz="2000" i="1"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más bajos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de </a:t>
            </a:r>
            <a:r>
              <a:rPr lang="es-CO" sz="2000" b="1"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comportamientos externalizantes </a:t>
            </a:r>
            <a:r>
              <a:rPr lang="es-CO" sz="20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(reporte de las maestras)</a:t>
            </a:r>
            <a:endParaRPr lang="es-CO" sz="20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1" name="Grupo 20">
            <a:extLst>
              <a:ext uri="{FF2B5EF4-FFF2-40B4-BE49-F238E27FC236}">
                <a16:creationId xmlns="" xmlns:a16="http://schemas.microsoft.com/office/drawing/2014/main" id="{36D67373-CF9D-49D4-BB74-195F8634EF40}"/>
              </a:ext>
            </a:extLst>
          </p:cNvPr>
          <p:cNvGrpSpPr/>
          <p:nvPr/>
        </p:nvGrpSpPr>
        <p:grpSpPr>
          <a:xfrm>
            <a:off x="271559" y="4049889"/>
            <a:ext cx="4497997" cy="911698"/>
            <a:chOff x="3522889" y="923491"/>
            <a:chExt cx="5874023" cy="802787"/>
          </a:xfrm>
        </p:grpSpPr>
        <p:sp>
          <p:nvSpPr>
            <p:cNvPr id="22" name="9 CuadroTexto">
              <a:extLst>
                <a:ext uri="{FF2B5EF4-FFF2-40B4-BE49-F238E27FC236}">
                  <a16:creationId xmlns="" xmlns:a16="http://schemas.microsoft.com/office/drawing/2014/main" id="{0F2F0A6E-0C17-4693-A769-C08A22699894}"/>
                </a:ext>
              </a:extLst>
            </p:cNvPr>
            <p:cNvSpPr txBox="1"/>
            <p:nvPr/>
          </p:nvSpPr>
          <p:spPr>
            <a:xfrm>
              <a:off x="3522889" y="927427"/>
              <a:ext cx="1683240" cy="397124"/>
            </a:xfrm>
            <a:prstGeom prst="rect">
              <a:avLst/>
            </a:prstGeom>
            <a:noFill/>
          </p:spPr>
          <p:txBody>
            <a:bodyPr wrap="none" rtlCol="0">
              <a:spAutoFit/>
            </a:bodyPr>
            <a:lstStyle/>
            <a:p>
              <a:r>
                <a:rPr lang="es-CO" sz="2200" dirty="0">
                  <a:cs typeface="Times New Roman" panose="02020603050405020304" pitchFamily="18" charset="0"/>
                </a:rPr>
                <a:t>Nivel Bajo</a:t>
              </a:r>
            </a:p>
          </p:txBody>
        </p:sp>
        <p:sp>
          <p:nvSpPr>
            <p:cNvPr id="23" name="10 CuadroTexto">
              <a:extLst>
                <a:ext uri="{FF2B5EF4-FFF2-40B4-BE49-F238E27FC236}">
                  <a16:creationId xmlns="" xmlns:a16="http://schemas.microsoft.com/office/drawing/2014/main" id="{BF65FCF6-EAC5-49C0-BCAC-B85323F47058}"/>
                </a:ext>
              </a:extLst>
            </p:cNvPr>
            <p:cNvSpPr txBox="1"/>
            <p:nvPr/>
          </p:nvSpPr>
          <p:spPr>
            <a:xfrm>
              <a:off x="7756124" y="923491"/>
              <a:ext cx="1640788" cy="397124"/>
            </a:xfrm>
            <a:prstGeom prst="rect">
              <a:avLst/>
            </a:prstGeom>
            <a:noFill/>
          </p:spPr>
          <p:txBody>
            <a:bodyPr wrap="none" rtlCol="0">
              <a:spAutoFit/>
            </a:bodyPr>
            <a:lstStyle/>
            <a:p>
              <a:r>
                <a:rPr lang="es-CO" sz="2200">
                  <a:cs typeface="Times New Roman" panose="02020603050405020304" pitchFamily="18" charset="0"/>
                </a:rPr>
                <a:t>Nivel Alto </a:t>
              </a:r>
            </a:p>
          </p:txBody>
        </p:sp>
        <p:sp>
          <p:nvSpPr>
            <p:cNvPr id="25" name="CuadroTexto 24">
              <a:extLst>
                <a:ext uri="{FF2B5EF4-FFF2-40B4-BE49-F238E27FC236}">
                  <a16:creationId xmlns="" xmlns:a16="http://schemas.microsoft.com/office/drawing/2014/main" id="{DF81A6DB-B135-497D-A216-8F748A664A39}"/>
                </a:ext>
              </a:extLst>
            </p:cNvPr>
            <p:cNvSpPr txBox="1"/>
            <p:nvPr/>
          </p:nvSpPr>
          <p:spPr>
            <a:xfrm>
              <a:off x="5067622" y="1319587"/>
              <a:ext cx="303346" cy="397124"/>
            </a:xfrm>
            <a:prstGeom prst="rect">
              <a:avLst/>
            </a:prstGeom>
            <a:noFill/>
          </p:spPr>
          <p:txBody>
            <a:bodyPr wrap="square" rtlCol="0">
              <a:spAutoFit/>
            </a:bodyPr>
            <a:lstStyle/>
            <a:p>
              <a:r>
                <a:rPr lang="es-CO" sz="2200"/>
                <a:t>1</a:t>
              </a:r>
            </a:p>
          </p:txBody>
        </p:sp>
        <p:sp>
          <p:nvSpPr>
            <p:cNvPr id="27" name="CuadroTexto 26">
              <a:extLst>
                <a:ext uri="{FF2B5EF4-FFF2-40B4-BE49-F238E27FC236}">
                  <a16:creationId xmlns="" xmlns:a16="http://schemas.microsoft.com/office/drawing/2014/main" id="{BBA891F7-994D-4C5C-9784-A76D2F5361DE}"/>
                </a:ext>
              </a:extLst>
            </p:cNvPr>
            <p:cNvSpPr txBox="1"/>
            <p:nvPr/>
          </p:nvSpPr>
          <p:spPr>
            <a:xfrm>
              <a:off x="5916341" y="1299061"/>
              <a:ext cx="303346" cy="397124"/>
            </a:xfrm>
            <a:prstGeom prst="rect">
              <a:avLst/>
            </a:prstGeom>
            <a:noFill/>
          </p:spPr>
          <p:txBody>
            <a:bodyPr wrap="square" rtlCol="0">
              <a:spAutoFit/>
            </a:bodyPr>
            <a:lstStyle/>
            <a:p>
              <a:r>
                <a:rPr lang="es-CO" sz="2200"/>
                <a:t>2</a:t>
              </a:r>
            </a:p>
          </p:txBody>
        </p:sp>
        <p:sp>
          <p:nvSpPr>
            <p:cNvPr id="28" name="CuadroTexto 27">
              <a:extLst>
                <a:ext uri="{FF2B5EF4-FFF2-40B4-BE49-F238E27FC236}">
                  <a16:creationId xmlns="" xmlns:a16="http://schemas.microsoft.com/office/drawing/2014/main" id="{D57F01D7-890A-4CFB-A02F-D081CDC274EA}"/>
                </a:ext>
              </a:extLst>
            </p:cNvPr>
            <p:cNvSpPr txBox="1"/>
            <p:nvPr/>
          </p:nvSpPr>
          <p:spPr>
            <a:xfrm>
              <a:off x="6749549" y="1329154"/>
              <a:ext cx="303346" cy="397124"/>
            </a:xfrm>
            <a:prstGeom prst="rect">
              <a:avLst/>
            </a:prstGeom>
            <a:noFill/>
          </p:spPr>
          <p:txBody>
            <a:bodyPr wrap="square" rtlCol="0">
              <a:spAutoFit/>
            </a:bodyPr>
            <a:lstStyle/>
            <a:p>
              <a:r>
                <a:rPr lang="es-CO" sz="2200" dirty="0"/>
                <a:t>3</a:t>
              </a:r>
            </a:p>
          </p:txBody>
        </p:sp>
        <p:sp>
          <p:nvSpPr>
            <p:cNvPr id="29" name="CuadroTexto 28">
              <a:extLst>
                <a:ext uri="{FF2B5EF4-FFF2-40B4-BE49-F238E27FC236}">
                  <a16:creationId xmlns="" xmlns:a16="http://schemas.microsoft.com/office/drawing/2014/main" id="{1071980E-8365-4F38-806A-BE1EBAC2F08F}"/>
                </a:ext>
              </a:extLst>
            </p:cNvPr>
            <p:cNvSpPr txBox="1"/>
            <p:nvPr/>
          </p:nvSpPr>
          <p:spPr>
            <a:xfrm>
              <a:off x="7559141" y="1299061"/>
              <a:ext cx="303346" cy="397124"/>
            </a:xfrm>
            <a:prstGeom prst="rect">
              <a:avLst/>
            </a:prstGeom>
            <a:noFill/>
          </p:spPr>
          <p:txBody>
            <a:bodyPr wrap="square" rtlCol="0">
              <a:spAutoFit/>
            </a:bodyPr>
            <a:lstStyle/>
            <a:p>
              <a:r>
                <a:rPr lang="es-CO" sz="2200"/>
                <a:t>4</a:t>
              </a:r>
            </a:p>
          </p:txBody>
        </p:sp>
        <p:grpSp>
          <p:nvGrpSpPr>
            <p:cNvPr id="30" name="Grupo 29">
              <a:extLst>
                <a:ext uri="{FF2B5EF4-FFF2-40B4-BE49-F238E27FC236}">
                  <a16:creationId xmlns="" xmlns:a16="http://schemas.microsoft.com/office/drawing/2014/main" id="{696DC262-7967-4636-8362-8E36B94E9485}"/>
                </a:ext>
              </a:extLst>
            </p:cNvPr>
            <p:cNvGrpSpPr/>
            <p:nvPr/>
          </p:nvGrpSpPr>
          <p:grpSpPr>
            <a:xfrm>
              <a:off x="5209018" y="923491"/>
              <a:ext cx="2506141" cy="412586"/>
              <a:chOff x="4947750" y="1656292"/>
              <a:chExt cx="2506141" cy="412586"/>
            </a:xfrm>
          </p:grpSpPr>
          <p:sp>
            <p:nvSpPr>
              <p:cNvPr id="31" name="6 Proceso">
                <a:extLst>
                  <a:ext uri="{FF2B5EF4-FFF2-40B4-BE49-F238E27FC236}">
                    <a16:creationId xmlns="" xmlns:a16="http://schemas.microsoft.com/office/drawing/2014/main" id="{F2CBB971-E076-4A04-B1B1-FD72F724C6AF}"/>
                  </a:ext>
                </a:extLst>
              </p:cNvPr>
              <p:cNvSpPr/>
              <p:nvPr/>
            </p:nvSpPr>
            <p:spPr>
              <a:xfrm>
                <a:off x="5783398" y="1657352"/>
                <a:ext cx="844370" cy="411480"/>
              </a:xfrm>
              <a:prstGeom prst="flowChartProcess">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2" name="7 Proceso">
                <a:extLst>
                  <a:ext uri="{FF2B5EF4-FFF2-40B4-BE49-F238E27FC236}">
                    <a16:creationId xmlns="" xmlns:a16="http://schemas.microsoft.com/office/drawing/2014/main" id="{B3A11D81-076E-4BE4-974F-887BE6825574}"/>
                  </a:ext>
                </a:extLst>
              </p:cNvPr>
              <p:cNvSpPr/>
              <p:nvPr/>
            </p:nvSpPr>
            <p:spPr>
              <a:xfrm>
                <a:off x="6616013" y="1657350"/>
                <a:ext cx="837878" cy="411481"/>
              </a:xfrm>
              <a:prstGeom prst="flowChartProcess">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sp>
            <p:nvSpPr>
              <p:cNvPr id="33" name="5 Proceso">
                <a:extLst>
                  <a:ext uri="{FF2B5EF4-FFF2-40B4-BE49-F238E27FC236}">
                    <a16:creationId xmlns="" xmlns:a16="http://schemas.microsoft.com/office/drawing/2014/main" id="{7C1A782F-8507-4B5F-8066-DE7710F29B19}"/>
                  </a:ext>
                </a:extLst>
              </p:cNvPr>
              <p:cNvSpPr/>
              <p:nvPr/>
            </p:nvSpPr>
            <p:spPr>
              <a:xfrm>
                <a:off x="4947750" y="1656292"/>
                <a:ext cx="836197" cy="412586"/>
              </a:xfrm>
              <a:prstGeom prst="flowChartProcess">
                <a:avLst/>
              </a:prstGeom>
              <a:solidFill>
                <a:schemeClr val="accent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tx1"/>
                  </a:solidFill>
                  <a:latin typeface="Times New Roman" panose="02020603050405020304" pitchFamily="18" charset="0"/>
                  <a:cs typeface="Times New Roman" panose="02020603050405020304" pitchFamily="18" charset="0"/>
                </a:endParaRPr>
              </a:p>
            </p:txBody>
          </p:sp>
        </p:grpSp>
      </p:grpSp>
      <p:sp>
        <p:nvSpPr>
          <p:cNvPr id="10" name="Flecha: en U 9"/>
          <p:cNvSpPr/>
          <p:nvPr/>
        </p:nvSpPr>
        <p:spPr>
          <a:xfrm>
            <a:off x="1983532" y="3794423"/>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8" name="Flecha: en U 37"/>
          <p:cNvSpPr/>
          <p:nvPr/>
        </p:nvSpPr>
        <p:spPr>
          <a:xfrm>
            <a:off x="2721036" y="3793968"/>
            <a:ext cx="415175" cy="308344"/>
          </a:xfrm>
          <a:prstGeom prst="uturnArrow">
            <a:avLst/>
          </a:prstGeom>
          <a:solidFill>
            <a:srgbClr val="132F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cxnSp>
        <p:nvCxnSpPr>
          <p:cNvPr id="74" name="Conector recto de flecha 73">
            <a:extLst/>
          </p:cNvPr>
          <p:cNvCxnSpPr>
            <a:cxnSpLocks/>
          </p:cNvCxnSpPr>
          <p:nvPr/>
        </p:nvCxnSpPr>
        <p:spPr>
          <a:xfrm flipH="1">
            <a:off x="4533464" y="3882154"/>
            <a:ext cx="3807423" cy="44661"/>
          </a:xfrm>
          <a:prstGeom prst="straightConnector1">
            <a:avLst/>
          </a:prstGeom>
          <a:ln w="28575" cap="flat" cmpd="sng" algn="ctr">
            <a:solidFill>
              <a:srgbClr val="132F49"/>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1" name="Grupo 80">
            <a:extLst/>
          </p:cNvPr>
          <p:cNvGrpSpPr/>
          <p:nvPr/>
        </p:nvGrpSpPr>
        <p:grpSpPr>
          <a:xfrm>
            <a:off x="6054046" y="3907030"/>
            <a:ext cx="987399" cy="1906748"/>
            <a:chOff x="6223490" y="1744105"/>
            <a:chExt cx="1104835" cy="2033880"/>
          </a:xfrm>
        </p:grpSpPr>
        <p:sp>
          <p:nvSpPr>
            <p:cNvPr id="82" name="Rectángulo 81">
              <a:extLst/>
            </p:cNvPr>
            <p:cNvSpPr/>
            <p:nvPr/>
          </p:nvSpPr>
          <p:spPr>
            <a:xfrm>
              <a:off x="6499871" y="1744105"/>
              <a:ext cx="417924" cy="165618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83" name="CuadroTexto 82">
              <a:extLst/>
            </p:cNvPr>
            <p:cNvSpPr txBox="1"/>
            <p:nvPr/>
          </p:nvSpPr>
          <p:spPr>
            <a:xfrm>
              <a:off x="6223490" y="3494831"/>
              <a:ext cx="1104835" cy="283154"/>
            </a:xfrm>
            <a:prstGeom prst="rect">
              <a:avLst/>
            </a:prstGeom>
            <a:noFill/>
          </p:spPr>
          <p:txBody>
            <a:bodyPr wrap="square" rtlCol="0">
              <a:spAutoFit/>
            </a:bodyPr>
            <a:lstStyle/>
            <a:p>
              <a:pPr algn="ctr"/>
              <a:r>
                <a:rPr lang="es-CO" b="1" dirty="0"/>
                <a:t>-</a:t>
              </a:r>
              <a:r>
                <a:rPr lang="es-CO" b="1" dirty="0" smtClean="0"/>
                <a:t>4.2% </a:t>
              </a:r>
              <a:endParaRPr lang="es-CO" b="1" dirty="0"/>
            </a:p>
          </p:txBody>
        </p:sp>
      </p:grpSp>
      <p:sp>
        <p:nvSpPr>
          <p:cNvPr id="40" name="CuadroTexto 39"/>
          <p:cNvSpPr txBox="1"/>
          <p:nvPr/>
        </p:nvSpPr>
        <p:spPr>
          <a:xfrm>
            <a:off x="5652910" y="3437467"/>
            <a:ext cx="1741312" cy="369332"/>
          </a:xfrm>
          <a:prstGeom prst="rect">
            <a:avLst/>
          </a:prstGeom>
          <a:noFill/>
        </p:spPr>
        <p:txBody>
          <a:bodyPr wrap="square" rtlCol="0">
            <a:spAutoFit/>
          </a:bodyPr>
          <a:lstStyle/>
          <a:p>
            <a:r>
              <a:rPr lang="es-ES" dirty="0" err="1" smtClean="0"/>
              <a:t>Externalizantes</a:t>
            </a:r>
            <a:endParaRPr lang="es-ES" dirty="0"/>
          </a:p>
        </p:txBody>
      </p:sp>
      <p:sp>
        <p:nvSpPr>
          <p:cNvPr id="24" name="CuadroTexto 23"/>
          <p:cNvSpPr txBox="1"/>
          <p:nvPr/>
        </p:nvSpPr>
        <p:spPr>
          <a:xfrm>
            <a:off x="3230376" y="110960"/>
            <a:ext cx="2236460" cy="646331"/>
          </a:xfrm>
          <a:prstGeom prst="rect">
            <a:avLst/>
          </a:prstGeom>
          <a:noFill/>
        </p:spPr>
        <p:txBody>
          <a:bodyPr wrap="none" rtlCol="0">
            <a:spAutoFit/>
          </a:bodyPr>
          <a:lstStyle/>
          <a:p>
            <a:r>
              <a:rPr lang="es-ES" sz="3600" dirty="0" smtClean="0">
                <a:solidFill>
                  <a:schemeClr val="bg1"/>
                </a:solidFill>
              </a:rPr>
              <a:t>Resultados</a:t>
            </a:r>
            <a:endParaRPr lang="es-ES" sz="3600" dirty="0">
              <a:solidFill>
                <a:schemeClr val="bg1"/>
              </a:solidFill>
            </a:endParaRPr>
          </a:p>
        </p:txBody>
      </p:sp>
    </p:spTree>
    <p:extLst>
      <p:ext uri="{BB962C8B-B14F-4D97-AF65-F5344CB8AC3E}">
        <p14:creationId xmlns:p14="http://schemas.microsoft.com/office/powerpoint/2010/main" val="3816764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Imagen 2"/>
          <p:cNvPicPr>
            <a:picLocks noChangeAspect="1"/>
          </p:cNvPicPr>
          <p:nvPr/>
        </p:nvPicPr>
        <p:blipFill>
          <a:blip r:embed="rId3"/>
          <a:stretch>
            <a:fillRect/>
          </a:stretch>
        </p:blipFill>
        <p:spPr>
          <a:xfrm>
            <a:off x="2751667" y="2540000"/>
            <a:ext cx="4031544" cy="4031544"/>
          </a:xfrm>
          <a:prstGeom prst="rect">
            <a:avLst/>
          </a:prstGeom>
        </p:spPr>
      </p:pic>
      <p:pic>
        <p:nvPicPr>
          <p:cNvPr id="4" name="Imagen 3"/>
          <p:cNvPicPr>
            <a:picLocks noChangeAspect="1"/>
          </p:cNvPicPr>
          <p:nvPr/>
        </p:nvPicPr>
        <p:blipFill>
          <a:blip r:embed="rId4"/>
          <a:stretch>
            <a:fillRect/>
          </a:stretch>
        </p:blipFill>
        <p:spPr>
          <a:xfrm>
            <a:off x="0" y="838200"/>
            <a:ext cx="9144000" cy="1371600"/>
          </a:xfrm>
          <a:prstGeom prst="rect">
            <a:avLst/>
          </a:prstGeom>
        </p:spPr>
      </p:pic>
    </p:spTree>
    <p:extLst>
      <p:ext uri="{BB962C8B-B14F-4D97-AF65-F5344CB8AC3E}">
        <p14:creationId xmlns:p14="http://schemas.microsoft.com/office/powerpoint/2010/main" val="4258587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6401" y="1524001"/>
            <a:ext cx="8008949" cy="4652963"/>
          </a:xfrm>
        </p:spPr>
        <p:txBody>
          <a:bodyPr>
            <a:normAutofit/>
          </a:bodyPr>
          <a:lstStyle/>
          <a:p>
            <a:pPr marL="0" indent="0">
              <a:buNone/>
            </a:pPr>
            <a:r>
              <a:rPr lang="es-CO" u="sng" smtClean="0"/>
              <a:t>Educación de las maestras</a:t>
            </a:r>
            <a:endParaRPr lang="es-CO" smtClean="0"/>
          </a:p>
          <a:p>
            <a:r>
              <a:rPr lang="es-CO" smtClean="0"/>
              <a:t>Licenciatura en comparación con el nivel más bajo de formación (ninguno + bachiller + normalista) está asociado con:</a:t>
            </a:r>
          </a:p>
          <a:p>
            <a:pPr lvl="1"/>
            <a:r>
              <a:rPr lang="es-CO" smtClean="0"/>
              <a:t>+ 7.2% en funciones ejecutivas</a:t>
            </a:r>
          </a:p>
          <a:p>
            <a:endParaRPr lang="es-CO" smtClean="0"/>
          </a:p>
          <a:p>
            <a:r>
              <a:rPr lang="es-CO" smtClean="0"/>
              <a:t>10 años de experiencia adicional en docencia en primera infancia está asociado con: </a:t>
            </a:r>
          </a:p>
          <a:p>
            <a:pPr lvl="1"/>
            <a:r>
              <a:rPr lang="es-CO" smtClean="0"/>
              <a:t>+ 3% en funciones ejecutivas</a:t>
            </a:r>
          </a:p>
          <a:p>
            <a:pPr lvl="1"/>
            <a:r>
              <a:rPr lang="es-CO" smtClean="0"/>
              <a:t>+ 4% lenguaje</a:t>
            </a:r>
          </a:p>
          <a:p>
            <a:endParaRPr lang="es-CO"/>
          </a:p>
        </p:txBody>
      </p:sp>
      <p:sp>
        <p:nvSpPr>
          <p:cNvPr id="2" name="CuadroTexto 1"/>
          <p:cNvSpPr txBox="1"/>
          <p:nvPr/>
        </p:nvSpPr>
        <p:spPr>
          <a:xfrm>
            <a:off x="3230376" y="110960"/>
            <a:ext cx="2236460" cy="646331"/>
          </a:xfrm>
          <a:prstGeom prst="rect">
            <a:avLst/>
          </a:prstGeom>
          <a:noFill/>
        </p:spPr>
        <p:txBody>
          <a:bodyPr wrap="none" rtlCol="0">
            <a:spAutoFit/>
          </a:bodyPr>
          <a:lstStyle/>
          <a:p>
            <a:r>
              <a:rPr lang="es-ES" sz="3600" dirty="0" smtClean="0">
                <a:solidFill>
                  <a:schemeClr val="bg1"/>
                </a:solidFill>
              </a:rPr>
              <a:t>Resultados</a:t>
            </a:r>
            <a:endParaRPr lang="es-ES" sz="3600" dirty="0">
              <a:solidFill>
                <a:schemeClr val="bg1"/>
              </a:solidFill>
            </a:endParaRPr>
          </a:p>
        </p:txBody>
      </p:sp>
    </p:spTree>
    <p:extLst>
      <p:ext uri="{BB962C8B-B14F-4D97-AF65-F5344CB8AC3E}">
        <p14:creationId xmlns:p14="http://schemas.microsoft.com/office/powerpoint/2010/main" val="4134673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6401" y="1636889"/>
            <a:ext cx="8008949" cy="4941711"/>
          </a:xfrm>
        </p:spPr>
        <p:txBody>
          <a:bodyPr>
            <a:normAutofit/>
          </a:bodyPr>
          <a:lstStyle/>
          <a:p>
            <a:r>
              <a:rPr lang="es-CO" dirty="0" smtClean="0"/>
              <a:t>Hay asociaciones entre la calidad de la educación inicial y del desarrollo de los niños/as.</a:t>
            </a:r>
          </a:p>
          <a:p>
            <a:pPr lvl="1"/>
            <a:r>
              <a:rPr lang="es-CO" dirty="0" smtClean="0"/>
              <a:t>Son consistentes con lo que se reporta en la literatura</a:t>
            </a:r>
          </a:p>
          <a:p>
            <a:pPr lvl="1"/>
            <a:endParaRPr lang="es-CO" dirty="0" smtClean="0"/>
          </a:p>
          <a:p>
            <a:r>
              <a:rPr lang="es-CO" dirty="0" smtClean="0"/>
              <a:t>Calidad pedagógica predice múltiples dominios del desarrollo</a:t>
            </a:r>
          </a:p>
          <a:p>
            <a:pPr lvl="1"/>
            <a:r>
              <a:rPr lang="es-CO" dirty="0" smtClean="0"/>
              <a:t>Controlando el efecto de características de los niños, sus familias y sus maestras</a:t>
            </a:r>
          </a:p>
          <a:p>
            <a:pPr lvl="1"/>
            <a:r>
              <a:rPr lang="es-CO" dirty="0" smtClean="0"/>
              <a:t>Resultados comparables con estudios en Ecuador y Chile</a:t>
            </a:r>
          </a:p>
        </p:txBody>
      </p:sp>
      <p:sp>
        <p:nvSpPr>
          <p:cNvPr id="5" name="CuadroTexto 3"/>
          <p:cNvSpPr txBox="1">
            <a:spLocks noChangeArrowheads="1"/>
          </p:cNvSpPr>
          <p:nvPr/>
        </p:nvSpPr>
        <p:spPr bwMode="auto">
          <a:xfrm>
            <a:off x="195019" y="1066525"/>
            <a:ext cx="53788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s-CO" altLang="es-CO" sz="2400" b="1" dirty="0" smtClean="0">
                <a:solidFill>
                  <a:schemeClr val="accent2"/>
                </a:solidFill>
                <a:latin typeface="Segoe UI" panose="020B0502040204020203" pitchFamily="34" charset="0"/>
                <a:ea typeface="Segoe UI" panose="020B0502040204020203" pitchFamily="34" charset="0"/>
                <a:cs typeface="Segoe UI" panose="020B0502040204020203" pitchFamily="34" charset="0"/>
              </a:rPr>
              <a:t>En síntesis… </a:t>
            </a:r>
            <a:endParaRPr lang="es-CO" altLang="es-CO" sz="2400" b="1" dirty="0">
              <a:solidFill>
                <a:schemeClr val="accent2"/>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9822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8846" y="1183923"/>
            <a:ext cx="8008949" cy="5168899"/>
          </a:xfrm>
        </p:spPr>
        <p:txBody>
          <a:bodyPr>
            <a:normAutofit/>
          </a:bodyPr>
          <a:lstStyle/>
          <a:p>
            <a:r>
              <a:rPr lang="es-CO" dirty="0" smtClean="0"/>
              <a:t>La lectura de libros está asociada con mejor desarrollo del lenguaje</a:t>
            </a:r>
          </a:p>
          <a:p>
            <a:pPr lvl="1"/>
            <a:r>
              <a:rPr lang="es-CO" dirty="0" smtClean="0"/>
              <a:t>Apoyo a las maestras para la lectura de libros</a:t>
            </a:r>
          </a:p>
          <a:p>
            <a:pPr lvl="1"/>
            <a:r>
              <a:rPr lang="es-CO" dirty="0" smtClean="0"/>
              <a:t>No se observó en el 66% de las aulas</a:t>
            </a:r>
          </a:p>
          <a:p>
            <a:r>
              <a:rPr lang="es-CO" dirty="0" smtClean="0"/>
              <a:t>Las características del ambiente físico y la presencia de materiales no están asociados con el desarrollo de los niños/as</a:t>
            </a:r>
          </a:p>
        </p:txBody>
      </p:sp>
      <p:pic>
        <p:nvPicPr>
          <p:cNvPr id="5" name="Imagen 4"/>
          <p:cNvPicPr>
            <a:picLocks noChangeAspect="1"/>
          </p:cNvPicPr>
          <p:nvPr/>
        </p:nvPicPr>
        <p:blipFill>
          <a:blip r:embed="rId2"/>
          <a:stretch>
            <a:fillRect/>
          </a:stretch>
        </p:blipFill>
        <p:spPr>
          <a:xfrm>
            <a:off x="4713116" y="4388556"/>
            <a:ext cx="3654773" cy="2525887"/>
          </a:xfrm>
          <a:prstGeom prst="rect">
            <a:avLst/>
          </a:prstGeom>
        </p:spPr>
      </p:pic>
      <p:pic>
        <p:nvPicPr>
          <p:cNvPr id="2" name="Imagen 1"/>
          <p:cNvPicPr>
            <a:picLocks noChangeAspect="1"/>
          </p:cNvPicPr>
          <p:nvPr/>
        </p:nvPicPr>
        <p:blipFill>
          <a:blip r:embed="rId3"/>
          <a:stretch>
            <a:fillRect/>
          </a:stretch>
        </p:blipFill>
        <p:spPr>
          <a:xfrm>
            <a:off x="666045" y="4374444"/>
            <a:ext cx="4083748" cy="2483556"/>
          </a:xfrm>
          <a:prstGeom prst="rect">
            <a:avLst/>
          </a:prstGeom>
        </p:spPr>
      </p:pic>
    </p:spTree>
    <p:extLst>
      <p:ext uri="{BB962C8B-B14F-4D97-AF65-F5344CB8AC3E}">
        <p14:creationId xmlns:p14="http://schemas.microsoft.com/office/powerpoint/2010/main" val="1512778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06401" y="1409701"/>
            <a:ext cx="8008949" cy="5168899"/>
          </a:xfrm>
        </p:spPr>
        <p:txBody>
          <a:bodyPr>
            <a:normAutofit/>
          </a:bodyPr>
          <a:lstStyle/>
          <a:p>
            <a:r>
              <a:rPr lang="es-CO" dirty="0" smtClean="0"/>
              <a:t>La evaluación directa del desarrollo de los niños/as es más sensible a las diferencias observadas en calidad que el reporte de las maestras </a:t>
            </a:r>
          </a:p>
          <a:p>
            <a:pPr lvl="1"/>
            <a:r>
              <a:rPr lang="es-CO" dirty="0" smtClean="0"/>
              <a:t>Potencial de la evaluación del desarrollo de los niños para hacer seguimiento al efecto políticas públicas e intervenciones en aula.</a:t>
            </a:r>
          </a:p>
        </p:txBody>
      </p:sp>
      <p:pic>
        <p:nvPicPr>
          <p:cNvPr id="2" name="Imagen 1"/>
          <p:cNvPicPr>
            <a:picLocks noChangeAspect="1"/>
          </p:cNvPicPr>
          <p:nvPr/>
        </p:nvPicPr>
        <p:blipFill>
          <a:blip r:embed="rId2"/>
          <a:stretch>
            <a:fillRect/>
          </a:stretch>
        </p:blipFill>
        <p:spPr>
          <a:xfrm>
            <a:off x="2755900" y="4008966"/>
            <a:ext cx="3622322" cy="2491451"/>
          </a:xfrm>
          <a:prstGeom prst="rect">
            <a:avLst/>
          </a:prstGeom>
        </p:spPr>
      </p:pic>
    </p:spTree>
    <p:extLst>
      <p:ext uri="{BB962C8B-B14F-4D97-AF65-F5344CB8AC3E}">
        <p14:creationId xmlns:p14="http://schemas.microsoft.com/office/powerpoint/2010/main" val="3838213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97983" y="1240016"/>
            <a:ext cx="7110965" cy="5201424"/>
          </a:xfrm>
          <a:prstGeom prst="rect">
            <a:avLst/>
          </a:prstGeom>
        </p:spPr>
        <p:txBody>
          <a:bodyPr wrap="square">
            <a:spAutoFit/>
          </a:bodyPr>
          <a:lstStyle/>
          <a:p>
            <a:r>
              <a:rPr lang="es-ES" sz="2400" dirty="0" smtClean="0">
                <a:ea typeface="Segoe UI" panose="020B0502040204020203" pitchFamily="34" charset="0"/>
                <a:cs typeface="Segoe UI" panose="020B0502040204020203" pitchFamily="34" charset="0"/>
              </a:rPr>
              <a:t>Uso de la evaluación para el mejoramiento </a:t>
            </a:r>
            <a:r>
              <a:rPr lang="es-ES" sz="2400" dirty="0" smtClean="0">
                <a:ea typeface="Segoe UI" panose="020B0502040204020203" pitchFamily="34" charset="0"/>
                <a:cs typeface="Segoe UI" panose="020B0502040204020203" pitchFamily="34" charset="0"/>
                <a:sym typeface="Wingdings"/>
              </a:rPr>
              <a:t> énfasis en la </a:t>
            </a:r>
            <a:r>
              <a:rPr lang="es-ES" sz="2400" dirty="0" smtClean="0">
                <a:ea typeface="Segoe UI" panose="020B0502040204020203" pitchFamily="34" charset="0"/>
                <a:cs typeface="Segoe UI" panose="020B0502040204020203" pitchFamily="34" charset="0"/>
              </a:rPr>
              <a:t>calidad de las interacciones en el aula</a:t>
            </a:r>
          </a:p>
          <a:p>
            <a:pPr marL="285750" indent="-285750">
              <a:buFontTx/>
              <a:buChar char="-"/>
            </a:pPr>
            <a:r>
              <a:rPr lang="es-ES" sz="2000" dirty="0" smtClean="0">
                <a:ea typeface="Segoe UI" panose="020B0502040204020203" pitchFamily="34" charset="0"/>
                <a:cs typeface="Segoe UI" panose="020B0502040204020203" pitchFamily="34" charset="0"/>
              </a:rPr>
              <a:t>Programas de acompañamiento para el desarrollo profesional de las maestras en ejercicio</a:t>
            </a:r>
          </a:p>
          <a:p>
            <a:pPr marL="285750" indent="-285750">
              <a:buFontTx/>
              <a:buChar char="-"/>
            </a:pPr>
            <a:r>
              <a:rPr lang="es-ES" sz="2000" dirty="0" smtClean="0">
                <a:ea typeface="Segoe UI" panose="020B0502040204020203" pitchFamily="34" charset="0"/>
                <a:cs typeface="Segoe UI" panose="020B0502040204020203" pitchFamily="34" charset="0"/>
              </a:rPr>
              <a:t>Informa los programas de formación de pregrado</a:t>
            </a:r>
          </a:p>
          <a:p>
            <a:pPr marL="285750" indent="-285750">
              <a:buFontTx/>
              <a:buChar char="-"/>
            </a:pPr>
            <a:r>
              <a:rPr lang="es-ES" sz="2000" dirty="0" smtClean="0">
                <a:ea typeface="Segoe UI" panose="020B0502040204020203" pitchFamily="34" charset="0"/>
                <a:cs typeface="Segoe UI" panose="020B0502040204020203" pitchFamily="34" charset="0"/>
              </a:rPr>
              <a:t>Diseños curriculares innovadores y pertinentes</a:t>
            </a:r>
          </a:p>
          <a:p>
            <a:endParaRPr lang="es-ES" sz="2000" dirty="0" smtClean="0">
              <a:ea typeface="Segoe UI" panose="020B0502040204020203" pitchFamily="34" charset="0"/>
              <a:cs typeface="Segoe UI" panose="020B0502040204020203" pitchFamily="34" charset="0"/>
            </a:endParaRPr>
          </a:p>
          <a:p>
            <a:r>
              <a:rPr lang="es-ES" sz="2400" dirty="0" smtClean="0">
                <a:ea typeface="Segoe UI" panose="020B0502040204020203" pitchFamily="34" charset="0"/>
                <a:cs typeface="Segoe UI" panose="020B0502040204020203" pitchFamily="34" charset="0"/>
              </a:rPr>
              <a:t>“Laboratorio de calidad”</a:t>
            </a:r>
            <a:r>
              <a:rPr lang="es-ES" sz="2400" dirty="0">
                <a:ea typeface="Segoe UI" panose="020B0502040204020203" pitchFamily="34" charset="0"/>
                <a:cs typeface="Segoe UI" panose="020B0502040204020203" pitchFamily="34" charset="0"/>
              </a:rPr>
              <a:t> </a:t>
            </a:r>
            <a:r>
              <a:rPr lang="es-ES" sz="2400" dirty="0" smtClean="0">
                <a:ea typeface="Segoe UI" panose="020B0502040204020203" pitchFamily="34" charset="0"/>
                <a:cs typeface="Segoe UI" panose="020B0502040204020203" pitchFamily="34" charset="0"/>
              </a:rPr>
              <a:t>(MEN &amp; Primero lo Primero)</a:t>
            </a:r>
          </a:p>
          <a:p>
            <a:pPr marL="342900" indent="-342900">
              <a:buFontTx/>
              <a:buChar char="-"/>
            </a:pPr>
            <a:r>
              <a:rPr lang="es-ES" sz="2000" dirty="0" smtClean="0">
                <a:ea typeface="Segoe UI" panose="020B0502040204020203" pitchFamily="34" charset="0"/>
                <a:cs typeface="Segoe UI" panose="020B0502040204020203" pitchFamily="34" charset="0"/>
              </a:rPr>
              <a:t>Desarrollo y evaluación de innovaciones para el fortalecimiento de las prácticas pedagógicas en EI</a:t>
            </a:r>
          </a:p>
          <a:p>
            <a:endParaRPr lang="es-ES" sz="1600" dirty="0" smtClean="0">
              <a:ea typeface="Segoe UI" panose="020B0502040204020203" pitchFamily="34" charset="0"/>
              <a:cs typeface="Segoe UI" panose="020B0502040204020203" pitchFamily="34" charset="0"/>
            </a:endParaRPr>
          </a:p>
          <a:p>
            <a:endParaRPr lang="es-ES" dirty="0">
              <a:ea typeface="Segoe UI" panose="020B0502040204020203" pitchFamily="34" charset="0"/>
              <a:cs typeface="Segoe UI" panose="020B0502040204020203" pitchFamily="34" charset="0"/>
            </a:endParaRPr>
          </a:p>
          <a:p>
            <a:r>
              <a:rPr lang="es-CO" sz="2400" dirty="0">
                <a:ea typeface="Segoe UI" panose="020B0502040204020203" pitchFamily="34" charset="0"/>
                <a:cs typeface="Segoe UI" panose="020B0502040204020203" pitchFamily="34" charset="0"/>
              </a:rPr>
              <a:t>Sistemas de monitoreo a nivel </a:t>
            </a:r>
            <a:r>
              <a:rPr lang="es-CO" sz="2400" dirty="0" smtClean="0">
                <a:ea typeface="Segoe UI" panose="020B0502040204020203" pitchFamily="34" charset="0"/>
                <a:cs typeface="Segoe UI" panose="020B0502040204020203" pitchFamily="34" charset="0"/>
              </a:rPr>
              <a:t>nacional</a:t>
            </a:r>
            <a:endParaRPr lang="es-ES" dirty="0" smtClean="0">
              <a:ea typeface="Segoe UI" panose="020B0502040204020203" pitchFamily="34" charset="0"/>
              <a:cs typeface="Segoe UI" panose="020B0502040204020203" pitchFamily="34" charset="0"/>
            </a:endParaRPr>
          </a:p>
          <a:p>
            <a:pPr marL="342900" indent="-342900">
              <a:buFontTx/>
              <a:buChar char="-"/>
            </a:pPr>
            <a:r>
              <a:rPr lang="es-ES" sz="2000" dirty="0" smtClean="0">
                <a:ea typeface="Segoe UI" panose="020B0502040204020203" pitchFamily="34" charset="0"/>
                <a:cs typeface="Segoe UI" panose="020B0502040204020203" pitchFamily="34" charset="0"/>
              </a:rPr>
              <a:t>Seguimiento </a:t>
            </a:r>
            <a:r>
              <a:rPr lang="es-ES" sz="2000" dirty="0">
                <a:ea typeface="Segoe UI" panose="020B0502040204020203" pitchFamily="34" charset="0"/>
                <a:cs typeface="Segoe UI" panose="020B0502040204020203" pitchFamily="34" charset="0"/>
              </a:rPr>
              <a:t>periódico (cada 3 años</a:t>
            </a:r>
            <a:r>
              <a:rPr lang="es-ES" sz="2000" dirty="0" smtClean="0">
                <a:ea typeface="Segoe UI" panose="020B0502040204020203" pitchFamily="34" charset="0"/>
                <a:cs typeface="Segoe UI" panose="020B0502040204020203" pitchFamily="34" charset="0"/>
              </a:rPr>
              <a:t>)</a:t>
            </a:r>
          </a:p>
          <a:p>
            <a:pPr marL="342900" indent="-342900">
              <a:buFontTx/>
              <a:buChar char="-"/>
            </a:pPr>
            <a:r>
              <a:rPr lang="es-ES" sz="2000" dirty="0" smtClean="0">
                <a:ea typeface="Segoe UI" panose="020B0502040204020203" pitchFamily="34" charset="0"/>
                <a:cs typeface="Segoe UI" panose="020B0502040204020203" pitchFamily="34" charset="0"/>
              </a:rPr>
              <a:t>Grado </a:t>
            </a:r>
            <a:r>
              <a:rPr lang="es-ES" sz="2000" dirty="0">
                <a:ea typeface="Segoe UI" panose="020B0502040204020203" pitchFamily="34" charset="0"/>
                <a:cs typeface="Segoe UI" panose="020B0502040204020203" pitchFamily="34" charset="0"/>
              </a:rPr>
              <a:t>cero y otras modalidades en EI</a:t>
            </a:r>
          </a:p>
          <a:p>
            <a:endParaRPr lang="es-ES" sz="2000" dirty="0" smtClean="0">
              <a:ea typeface="Segoe UI" panose="020B0502040204020203" pitchFamily="34" charset="0"/>
              <a:cs typeface="Segoe UI" panose="020B0502040204020203" pitchFamily="34" charset="0"/>
            </a:endParaRPr>
          </a:p>
        </p:txBody>
      </p:sp>
      <p:sp>
        <p:nvSpPr>
          <p:cNvPr id="24" name="Rectángulo 23"/>
          <p:cNvSpPr/>
          <p:nvPr/>
        </p:nvSpPr>
        <p:spPr>
          <a:xfrm>
            <a:off x="885826" y="1109610"/>
            <a:ext cx="330653" cy="5375438"/>
          </a:xfrm>
          <a:prstGeom prst="rect">
            <a:avLst/>
          </a:prstGeom>
          <a:solidFill>
            <a:srgbClr val="FF704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dirty="0">
              <a:latin typeface="Segoe UI" charset="0"/>
              <a:ea typeface="Segoe UI" charset="0"/>
              <a:cs typeface="Segoe UI" charset="0"/>
            </a:endParaRPr>
          </a:p>
        </p:txBody>
      </p:sp>
      <p:grpSp>
        <p:nvGrpSpPr>
          <p:cNvPr id="5" name="Agrupar 4"/>
          <p:cNvGrpSpPr/>
          <p:nvPr/>
        </p:nvGrpSpPr>
        <p:grpSpPr>
          <a:xfrm>
            <a:off x="526319" y="1268431"/>
            <a:ext cx="982317" cy="982317"/>
            <a:chOff x="526319" y="1391721"/>
            <a:chExt cx="982317" cy="982317"/>
          </a:xfrm>
        </p:grpSpPr>
        <p:sp>
          <p:nvSpPr>
            <p:cNvPr id="25" name="Elipse 24"/>
            <p:cNvSpPr/>
            <p:nvPr/>
          </p:nvSpPr>
          <p:spPr>
            <a:xfrm>
              <a:off x="526319" y="1391721"/>
              <a:ext cx="982317" cy="982317"/>
            </a:xfrm>
            <a:prstGeom prst="ellipse">
              <a:avLst/>
            </a:prstGeom>
            <a:solidFill>
              <a:srgbClr val="132F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8" name="Cruz 7"/>
            <p:cNvSpPr/>
            <p:nvPr/>
          </p:nvSpPr>
          <p:spPr>
            <a:xfrm>
              <a:off x="799084" y="1681570"/>
              <a:ext cx="457256" cy="442649"/>
            </a:xfrm>
            <a:prstGeom prst="plus">
              <a:avLst>
                <a:gd name="adj" fmla="val 41933"/>
              </a:avLst>
            </a:prstGeom>
            <a:solidFill>
              <a:schemeClr val="bg1"/>
            </a:solidFill>
            <a:ln>
              <a:noFill/>
            </a:ln>
            <a:effectLst>
              <a:outerShdw blurRad="508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bg1"/>
                </a:solidFill>
              </a:endParaRPr>
            </a:p>
          </p:txBody>
        </p:sp>
      </p:grpSp>
      <p:sp>
        <p:nvSpPr>
          <p:cNvPr id="34" name="Rectángulo 33"/>
          <p:cNvSpPr/>
          <p:nvPr/>
        </p:nvSpPr>
        <p:spPr>
          <a:xfrm>
            <a:off x="1309021" y="7735997"/>
            <a:ext cx="4029821" cy="276999"/>
          </a:xfrm>
          <a:prstGeom prst="rect">
            <a:avLst/>
          </a:prstGeom>
        </p:spPr>
        <p:txBody>
          <a:bodyPr wrap="none">
            <a:spAutoFit/>
          </a:bodyPr>
          <a:lstStyle/>
          <a:p>
            <a:pPr lvl="1"/>
            <a:r>
              <a:rPr lang="es-CO" sz="1200" b="1" dirty="0">
                <a:solidFill>
                  <a:srgbClr val="595959"/>
                </a:solidFill>
                <a:latin typeface="Segoe UI" charset="0"/>
              </a:rPr>
              <a:t>318 instituciones </a:t>
            </a:r>
            <a:r>
              <a:rPr lang="es-CO" sz="1200" dirty="0">
                <a:solidFill>
                  <a:srgbClr val="595959"/>
                </a:solidFill>
                <a:latin typeface="Segoe UI" charset="0"/>
              </a:rPr>
              <a:t>educativas participan de la iniciativa </a:t>
            </a:r>
          </a:p>
        </p:txBody>
      </p:sp>
      <p:grpSp>
        <p:nvGrpSpPr>
          <p:cNvPr id="4" name="Agrupar 3"/>
          <p:cNvGrpSpPr/>
          <p:nvPr/>
        </p:nvGrpSpPr>
        <p:grpSpPr>
          <a:xfrm>
            <a:off x="526320" y="3481504"/>
            <a:ext cx="982317" cy="982317"/>
            <a:chOff x="550978" y="3974664"/>
            <a:chExt cx="982317" cy="982317"/>
          </a:xfrm>
        </p:grpSpPr>
        <p:sp>
          <p:nvSpPr>
            <p:cNvPr id="17" name="Elipse 16"/>
            <p:cNvSpPr/>
            <p:nvPr/>
          </p:nvSpPr>
          <p:spPr>
            <a:xfrm>
              <a:off x="550978" y="3974664"/>
              <a:ext cx="982317" cy="982317"/>
            </a:xfrm>
            <a:prstGeom prst="ellipse">
              <a:avLst/>
            </a:prstGeom>
            <a:solidFill>
              <a:srgbClr val="132F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9" name="Cruz 7"/>
            <p:cNvSpPr/>
            <p:nvPr/>
          </p:nvSpPr>
          <p:spPr>
            <a:xfrm>
              <a:off x="799084" y="4239856"/>
              <a:ext cx="457256" cy="442649"/>
            </a:xfrm>
            <a:prstGeom prst="plus">
              <a:avLst>
                <a:gd name="adj" fmla="val 41933"/>
              </a:avLst>
            </a:prstGeom>
            <a:solidFill>
              <a:schemeClr val="bg1"/>
            </a:solidFill>
            <a:ln>
              <a:noFill/>
            </a:ln>
            <a:effectLst>
              <a:outerShdw blurRad="508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bg1"/>
                </a:solidFill>
              </a:endParaRPr>
            </a:p>
          </p:txBody>
        </p:sp>
      </p:grpSp>
      <p:grpSp>
        <p:nvGrpSpPr>
          <p:cNvPr id="23" name="Agrupar 22"/>
          <p:cNvGrpSpPr/>
          <p:nvPr/>
        </p:nvGrpSpPr>
        <p:grpSpPr>
          <a:xfrm>
            <a:off x="530763" y="5181173"/>
            <a:ext cx="982317" cy="982317"/>
            <a:chOff x="526319" y="1391721"/>
            <a:chExt cx="982317" cy="982317"/>
          </a:xfrm>
        </p:grpSpPr>
        <p:sp>
          <p:nvSpPr>
            <p:cNvPr id="26" name="Elipse 25"/>
            <p:cNvSpPr/>
            <p:nvPr/>
          </p:nvSpPr>
          <p:spPr>
            <a:xfrm>
              <a:off x="526319" y="1391721"/>
              <a:ext cx="982317" cy="982317"/>
            </a:xfrm>
            <a:prstGeom prst="ellipse">
              <a:avLst/>
            </a:prstGeom>
            <a:solidFill>
              <a:srgbClr val="132F49">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8" name="Cruz 7"/>
            <p:cNvSpPr/>
            <p:nvPr/>
          </p:nvSpPr>
          <p:spPr>
            <a:xfrm>
              <a:off x="799084" y="1681570"/>
              <a:ext cx="457256" cy="442649"/>
            </a:xfrm>
            <a:prstGeom prst="plus">
              <a:avLst>
                <a:gd name="adj" fmla="val 41933"/>
              </a:avLst>
            </a:prstGeom>
            <a:solidFill>
              <a:schemeClr val="bg1"/>
            </a:solidFill>
            <a:ln>
              <a:noFill/>
            </a:ln>
            <a:effectLst>
              <a:outerShdw blurRad="508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bg1"/>
                </a:solidFill>
              </a:endParaRPr>
            </a:p>
          </p:txBody>
        </p:sp>
      </p:grpSp>
      <p:sp>
        <p:nvSpPr>
          <p:cNvPr id="35" name="CuadroTexto 34"/>
          <p:cNvSpPr txBox="1"/>
          <p:nvPr/>
        </p:nvSpPr>
        <p:spPr>
          <a:xfrm>
            <a:off x="2905821" y="68627"/>
            <a:ext cx="2815795" cy="646331"/>
          </a:xfrm>
          <a:prstGeom prst="rect">
            <a:avLst/>
          </a:prstGeom>
          <a:noFill/>
        </p:spPr>
        <p:txBody>
          <a:bodyPr wrap="none" rtlCol="0">
            <a:spAutoFit/>
          </a:bodyPr>
          <a:lstStyle/>
          <a:p>
            <a:r>
              <a:rPr lang="es-ES" sz="3600" dirty="0" smtClean="0">
                <a:solidFill>
                  <a:schemeClr val="bg1"/>
                </a:solidFill>
              </a:rPr>
              <a:t>Pasos a seguir</a:t>
            </a:r>
            <a:endParaRPr lang="es-ES" sz="3600" dirty="0">
              <a:solidFill>
                <a:schemeClr val="bg1"/>
              </a:solidFill>
            </a:endParaRPr>
          </a:p>
        </p:txBody>
      </p:sp>
    </p:spTree>
    <p:extLst>
      <p:ext uri="{BB962C8B-B14F-4D97-AF65-F5344CB8AC3E}">
        <p14:creationId xmlns:p14="http://schemas.microsoft.com/office/powerpoint/2010/main" val="996601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03" name="Agrupar 202"/>
          <p:cNvGrpSpPr/>
          <p:nvPr/>
        </p:nvGrpSpPr>
        <p:grpSpPr>
          <a:xfrm>
            <a:off x="1715851" y="512014"/>
            <a:ext cx="4737600" cy="5830560"/>
            <a:chOff x="939081" y="549001"/>
            <a:chExt cx="4737600" cy="5830560"/>
          </a:xfrm>
        </p:grpSpPr>
        <p:sp>
          <p:nvSpPr>
            <p:cNvPr id="204" name="Freeform 1"/>
            <p:cNvSpPr>
              <a:spLocks noChangeArrowheads="1"/>
            </p:cNvSpPr>
            <p:nvPr/>
          </p:nvSpPr>
          <p:spPr bwMode="auto">
            <a:xfrm>
              <a:off x="1816041" y="1660681"/>
              <a:ext cx="678240" cy="743040"/>
            </a:xfrm>
            <a:custGeom>
              <a:avLst/>
              <a:gdLst>
                <a:gd name="T0" fmla="*/ 119199866 w 2075"/>
                <a:gd name="T1" fmla="*/ 13718334 h 2277"/>
                <a:gd name="T2" fmla="*/ 135171376 w 2075"/>
                <a:gd name="T3" fmla="*/ 16048073 h 2277"/>
                <a:gd name="T4" fmla="*/ 155816903 w 2075"/>
                <a:gd name="T5" fmla="*/ 25107289 h 2277"/>
                <a:gd name="T6" fmla="*/ 161530151 w 2075"/>
                <a:gd name="T7" fmla="*/ 33131506 h 2277"/>
                <a:gd name="T8" fmla="*/ 178670255 w 2075"/>
                <a:gd name="T9" fmla="*/ 41155362 h 2277"/>
                <a:gd name="T10" fmla="*/ 190226475 w 2075"/>
                <a:gd name="T11" fmla="*/ 49050069 h 2277"/>
                <a:gd name="T12" fmla="*/ 194771129 w 2075"/>
                <a:gd name="T13" fmla="*/ 68463240 h 2277"/>
                <a:gd name="T14" fmla="*/ 179838850 w 2075"/>
                <a:gd name="T15" fmla="*/ 74286868 h 2277"/>
                <a:gd name="T16" fmla="*/ 166074805 w 2075"/>
                <a:gd name="T17" fmla="*/ 83346444 h 2277"/>
                <a:gd name="T18" fmla="*/ 174125602 w 2075"/>
                <a:gd name="T19" fmla="*/ 95900268 h 2277"/>
                <a:gd name="T20" fmla="*/ 178670255 w 2075"/>
                <a:gd name="T21" fmla="*/ 113112851 h 2277"/>
                <a:gd name="T22" fmla="*/ 182176038 w 2075"/>
                <a:gd name="T23" fmla="*/ 126702035 h 2277"/>
                <a:gd name="T24" fmla="*/ 198147188 w 2075"/>
                <a:gd name="T25" fmla="*/ 130196284 h 2277"/>
                <a:gd name="T26" fmla="*/ 206197985 w 2075"/>
                <a:gd name="T27" fmla="*/ 140420369 h 2277"/>
                <a:gd name="T28" fmla="*/ 228012107 w 2075"/>
                <a:gd name="T29" fmla="*/ 123336937 h 2277"/>
                <a:gd name="T30" fmla="*/ 239438963 w 2075"/>
                <a:gd name="T31" fmla="*/ 130196284 h 2277"/>
                <a:gd name="T32" fmla="*/ 252034053 w 2075"/>
                <a:gd name="T33" fmla="*/ 138220500 h 2277"/>
                <a:gd name="T34" fmla="*/ 262421679 w 2075"/>
                <a:gd name="T35" fmla="*/ 146114847 h 2277"/>
                <a:gd name="T36" fmla="*/ 269303881 w 2075"/>
                <a:gd name="T37" fmla="*/ 155303933 h 2277"/>
                <a:gd name="T38" fmla="*/ 257747301 w 2075"/>
                <a:gd name="T39" fmla="*/ 166692888 h 2277"/>
                <a:gd name="T40" fmla="*/ 246320805 w 2075"/>
                <a:gd name="T41" fmla="*/ 179246353 h 2277"/>
                <a:gd name="T42" fmla="*/ 231388166 w 2075"/>
                <a:gd name="T43" fmla="*/ 184940830 h 2277"/>
                <a:gd name="T44" fmla="*/ 214248422 w 2075"/>
                <a:gd name="T45" fmla="*/ 189599948 h 2277"/>
                <a:gd name="T46" fmla="*/ 194771129 w 2075"/>
                <a:gd name="T47" fmla="*/ 189599948 h 2277"/>
                <a:gd name="T48" fmla="*/ 193602534 w 2075"/>
                <a:gd name="T49" fmla="*/ 203318642 h 2277"/>
                <a:gd name="T50" fmla="*/ 179838850 w 2075"/>
                <a:gd name="T51" fmla="*/ 211083839 h 2277"/>
                <a:gd name="T52" fmla="*/ 159192962 w 2075"/>
                <a:gd name="T53" fmla="*/ 224802173 h 2277"/>
                <a:gd name="T54" fmla="*/ 151272249 w 2075"/>
                <a:gd name="T55" fmla="*/ 239685377 h 2277"/>
                <a:gd name="T56" fmla="*/ 130626722 w 2075"/>
                <a:gd name="T57" fmla="*/ 237355997 h 2277"/>
                <a:gd name="T58" fmla="*/ 120238737 w 2075"/>
                <a:gd name="T59" fmla="*/ 264793026 h 2277"/>
                <a:gd name="T60" fmla="*/ 24021947 w 2075"/>
                <a:gd name="T61" fmla="*/ 294559433 h 2277"/>
                <a:gd name="T62" fmla="*/ 5713248 w 2075"/>
                <a:gd name="T63" fmla="*/ 269322634 h 2277"/>
                <a:gd name="T64" fmla="*/ 0 w 2075"/>
                <a:gd name="T65" fmla="*/ 242015115 h 2277"/>
                <a:gd name="T66" fmla="*/ 6881842 w 2075"/>
                <a:gd name="T67" fmla="*/ 214578087 h 2277"/>
                <a:gd name="T68" fmla="*/ 13763685 w 2075"/>
                <a:gd name="T69" fmla="*/ 191800177 h 2277"/>
                <a:gd name="T70" fmla="*/ 25190541 w 2075"/>
                <a:gd name="T71" fmla="*/ 160998410 h 2277"/>
                <a:gd name="T72" fmla="*/ 41161691 w 2075"/>
                <a:gd name="T73" fmla="*/ 148444586 h 2277"/>
                <a:gd name="T74" fmla="*/ 44667474 w 2075"/>
                <a:gd name="T75" fmla="*/ 126702035 h 2277"/>
                <a:gd name="T76" fmla="*/ 35448443 w 2075"/>
                <a:gd name="T77" fmla="*/ 115313080 h 2277"/>
                <a:gd name="T78" fmla="*/ 18308338 w 2075"/>
                <a:gd name="T79" fmla="*/ 101594386 h 2277"/>
                <a:gd name="T80" fmla="*/ 9089307 w 2075"/>
                <a:gd name="T81" fmla="*/ 81016705 h 2277"/>
                <a:gd name="T82" fmla="*/ 17139744 w 2075"/>
                <a:gd name="T83" fmla="*/ 68463240 h 2277"/>
                <a:gd name="T84" fmla="*/ 29735195 w 2075"/>
                <a:gd name="T85" fmla="*/ 55909416 h 2277"/>
                <a:gd name="T86" fmla="*/ 43498879 w 2075"/>
                <a:gd name="T87" fmla="*/ 44520461 h 2277"/>
                <a:gd name="T88" fmla="*/ 51549316 w 2075"/>
                <a:gd name="T89" fmla="*/ 27437028 h 2277"/>
                <a:gd name="T90" fmla="*/ 58431519 w 2075"/>
                <a:gd name="T91" fmla="*/ 14883204 h 2277"/>
                <a:gd name="T92" fmla="*/ 75571263 w 2075"/>
                <a:gd name="T93" fmla="*/ 5694478 h 2277"/>
                <a:gd name="T94" fmla="*/ 96217150 w 2075"/>
                <a:gd name="T95" fmla="*/ 0 h 2277"/>
                <a:gd name="T96" fmla="*/ 116862677 w 2075"/>
                <a:gd name="T97" fmla="*/ 3364739 h 22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rgbClr val="FFFF00"/>
            </a:solidFill>
            <a:ln w="9525">
              <a:solidFill>
                <a:schemeClr val="tx1"/>
              </a:solidFill>
              <a:round/>
              <a:headEnd/>
              <a:tailEnd/>
            </a:ln>
          </p:spPr>
          <p:txBody>
            <a:bodyPr wrap="none" anchor="ctr"/>
            <a:lstStyle/>
            <a:p>
              <a:endParaRPr lang="es-CO" sz="1633"/>
            </a:p>
          </p:txBody>
        </p:sp>
        <p:sp>
          <p:nvSpPr>
            <p:cNvPr id="205" name="Freeform 2"/>
            <p:cNvSpPr>
              <a:spLocks noChangeArrowheads="1"/>
            </p:cNvSpPr>
            <p:nvPr/>
          </p:nvSpPr>
          <p:spPr bwMode="auto">
            <a:xfrm>
              <a:off x="1574121" y="1865161"/>
              <a:ext cx="1274400" cy="1208160"/>
            </a:xfrm>
            <a:custGeom>
              <a:avLst/>
              <a:gdLst>
                <a:gd name="T0" fmla="*/ 505726552 w 3902"/>
                <a:gd name="T1" fmla="*/ 246084609 h 3698"/>
                <a:gd name="T2" fmla="*/ 481743231 w 3902"/>
                <a:gd name="T3" fmla="*/ 268915842 h 3698"/>
                <a:gd name="T4" fmla="*/ 453092505 w 3902"/>
                <a:gd name="T5" fmla="*/ 292914750 h 3698"/>
                <a:gd name="T6" fmla="*/ 425608720 w 3902"/>
                <a:gd name="T7" fmla="*/ 313540657 h 3698"/>
                <a:gd name="T8" fmla="*/ 419904715 w 3902"/>
                <a:gd name="T9" fmla="*/ 345582181 h 3698"/>
                <a:gd name="T10" fmla="*/ 394754453 w 3902"/>
                <a:gd name="T11" fmla="*/ 379959053 h 3698"/>
                <a:gd name="T12" fmla="*/ 401625399 w 3902"/>
                <a:gd name="T13" fmla="*/ 402790286 h 3698"/>
                <a:gd name="T14" fmla="*/ 397087975 w 3902"/>
                <a:gd name="T15" fmla="*/ 434831810 h 3698"/>
                <a:gd name="T16" fmla="*/ 362733244 w 3902"/>
                <a:gd name="T17" fmla="*/ 439501786 h 3698"/>
                <a:gd name="T18" fmla="*/ 322674508 w 3902"/>
                <a:gd name="T19" fmla="*/ 450917403 h 3698"/>
                <a:gd name="T20" fmla="*/ 296357665 w 3902"/>
                <a:gd name="T21" fmla="*/ 479586286 h 3698"/>
                <a:gd name="T22" fmla="*/ 266669978 w 3902"/>
                <a:gd name="T23" fmla="*/ 448582415 h 3698"/>
                <a:gd name="T24" fmla="*/ 242557037 w 3902"/>
                <a:gd name="T25" fmla="*/ 452085077 h 3698"/>
                <a:gd name="T26" fmla="*/ 221944198 w 3902"/>
                <a:gd name="T27" fmla="*/ 470375996 h 3698"/>
                <a:gd name="T28" fmla="*/ 187719088 w 3902"/>
                <a:gd name="T29" fmla="*/ 479586286 h 3698"/>
                <a:gd name="T30" fmla="*/ 168273190 w 3902"/>
                <a:gd name="T31" fmla="*/ 456625391 h 3698"/>
                <a:gd name="T32" fmla="*/ 163606146 w 3902"/>
                <a:gd name="T33" fmla="*/ 420043193 h 3698"/>
                <a:gd name="T34" fmla="*/ 141955987 w 3902"/>
                <a:gd name="T35" fmla="*/ 397082298 h 3698"/>
                <a:gd name="T36" fmla="*/ 107601256 w 3902"/>
                <a:gd name="T37" fmla="*/ 383331693 h 3698"/>
                <a:gd name="T38" fmla="*/ 67542520 w 3902"/>
                <a:gd name="T39" fmla="*/ 373083750 h 3698"/>
                <a:gd name="T40" fmla="*/ 61838515 w 3902"/>
                <a:gd name="T41" fmla="*/ 342209540 h 3698"/>
                <a:gd name="T42" fmla="*/ 36688253 w 3902"/>
                <a:gd name="T43" fmla="*/ 319248645 h 3698"/>
                <a:gd name="T44" fmla="*/ 45763101 w 3902"/>
                <a:gd name="T45" fmla="*/ 289541749 h 3698"/>
                <a:gd name="T46" fmla="*/ 66375939 w 3902"/>
                <a:gd name="T47" fmla="*/ 263208214 h 3698"/>
                <a:gd name="T48" fmla="*/ 99563729 w 3902"/>
                <a:gd name="T49" fmla="*/ 249457609 h 3698"/>
                <a:gd name="T50" fmla="*/ 72079944 w 3902"/>
                <a:gd name="T51" fmla="*/ 220788726 h 3698"/>
                <a:gd name="T52" fmla="*/ 5833985 w 3902"/>
                <a:gd name="T53" fmla="*/ 147624689 h 3698"/>
                <a:gd name="T54" fmla="*/ 27483785 w 3902"/>
                <a:gd name="T55" fmla="*/ 120253141 h 3698"/>
                <a:gd name="T56" fmla="*/ 45763101 w 3902"/>
                <a:gd name="T57" fmla="*/ 138414398 h 3698"/>
                <a:gd name="T58" fmla="*/ 57301091 w 3902"/>
                <a:gd name="T59" fmla="*/ 100794908 h 3698"/>
                <a:gd name="T60" fmla="*/ 45763101 w 3902"/>
                <a:gd name="T61" fmla="*/ 58375419 h 3698"/>
                <a:gd name="T62" fmla="*/ 41225677 w 3902"/>
                <a:gd name="T63" fmla="*/ 35544186 h 3698"/>
                <a:gd name="T64" fmla="*/ 72079944 w 3902"/>
                <a:gd name="T65" fmla="*/ 21793581 h 3698"/>
                <a:gd name="T66" fmla="*/ 105267734 w 3902"/>
                <a:gd name="T67" fmla="*/ 0 h 3698"/>
                <a:gd name="T68" fmla="*/ 131584938 w 3902"/>
                <a:gd name="T69" fmla="*/ 34376512 h 3698"/>
                <a:gd name="T70" fmla="*/ 137288943 w 3902"/>
                <a:gd name="T71" fmla="*/ 67585710 h 3698"/>
                <a:gd name="T72" fmla="*/ 109934778 w 3902"/>
                <a:gd name="T73" fmla="*/ 111042850 h 3698"/>
                <a:gd name="T74" fmla="*/ 96192886 w 3902"/>
                <a:gd name="T75" fmla="*/ 161375654 h 3698"/>
                <a:gd name="T76" fmla="*/ 120176567 w 3902"/>
                <a:gd name="T77" fmla="*/ 214043085 h 3698"/>
                <a:gd name="T78" fmla="*/ 226611243 w 3902"/>
                <a:gd name="T79" fmla="*/ 156705318 h 3698"/>
                <a:gd name="T80" fmla="*/ 255131988 w 3902"/>
                <a:gd name="T81" fmla="*/ 144122387 h 3698"/>
                <a:gd name="T82" fmla="*/ 289486719 w 3902"/>
                <a:gd name="T83" fmla="*/ 122588489 h 3698"/>
                <a:gd name="T84" fmla="*/ 310099557 w 3902"/>
                <a:gd name="T85" fmla="*/ 108837524 h 3698"/>
                <a:gd name="T86" fmla="*/ 342120406 w 3902"/>
                <a:gd name="T87" fmla="*/ 98459920 h 3698"/>
                <a:gd name="T88" fmla="*/ 379845980 w 3902"/>
                <a:gd name="T89" fmla="*/ 103129896 h 3698"/>
                <a:gd name="T90" fmla="*/ 399291877 w 3902"/>
                <a:gd name="T91" fmla="*/ 140749386 h 3698"/>
                <a:gd name="T92" fmla="*/ 395921394 w 3902"/>
                <a:gd name="T93" fmla="*/ 163580980 h 3698"/>
                <a:gd name="T94" fmla="*/ 395921394 w 3902"/>
                <a:gd name="T95" fmla="*/ 195622504 h 3698"/>
                <a:gd name="T96" fmla="*/ 418737774 w 3902"/>
                <a:gd name="T97" fmla="*/ 192249504 h 3698"/>
                <a:gd name="T98" fmla="*/ 421071296 w 3902"/>
                <a:gd name="T99" fmla="*/ 208205435 h 3698"/>
                <a:gd name="T100" fmla="*/ 429109184 w 3902"/>
                <a:gd name="T101" fmla="*/ 239209306 h 3698"/>
                <a:gd name="T102" fmla="*/ 486280655 w 3902"/>
                <a:gd name="T103" fmla="*/ 219751073 h 36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rgbClr val="FF0000"/>
            </a:solidFill>
            <a:ln w="9525">
              <a:solidFill>
                <a:srgbClr val="000000"/>
              </a:solidFill>
              <a:round/>
              <a:headEnd/>
              <a:tailEnd/>
            </a:ln>
          </p:spPr>
          <p:txBody>
            <a:bodyPr wrap="none" anchor="ctr"/>
            <a:lstStyle/>
            <a:p>
              <a:endParaRPr lang="es-CO" sz="1633"/>
            </a:p>
          </p:txBody>
        </p:sp>
        <p:sp>
          <p:nvSpPr>
            <p:cNvPr id="206" name="Freeform 3"/>
            <p:cNvSpPr>
              <a:spLocks noChangeArrowheads="1"/>
            </p:cNvSpPr>
            <p:nvPr/>
          </p:nvSpPr>
          <p:spPr bwMode="auto">
            <a:xfrm>
              <a:off x="2098280" y="3345481"/>
              <a:ext cx="195840" cy="236160"/>
            </a:xfrm>
            <a:custGeom>
              <a:avLst/>
              <a:gdLst>
                <a:gd name="T0" fmla="*/ 70589960 w 601"/>
                <a:gd name="T1" fmla="*/ 0 h 724"/>
                <a:gd name="T2" fmla="*/ 60266276 w 601"/>
                <a:gd name="T3" fmla="*/ 5689582 h 724"/>
                <a:gd name="T4" fmla="*/ 51232603 w 601"/>
                <a:gd name="T5" fmla="*/ 3362255 h 724"/>
                <a:gd name="T6" fmla="*/ 40908560 w 601"/>
                <a:gd name="T7" fmla="*/ 1163664 h 724"/>
                <a:gd name="T8" fmla="*/ 29552435 w 601"/>
                <a:gd name="T9" fmla="*/ 2327687 h 724"/>
                <a:gd name="T10" fmla="*/ 20389797 w 601"/>
                <a:gd name="T11" fmla="*/ 3362255 h 724"/>
                <a:gd name="T12" fmla="*/ 22712608 w 601"/>
                <a:gd name="T13" fmla="*/ 8017270 h 724"/>
                <a:gd name="T14" fmla="*/ 11356484 w 601"/>
                <a:gd name="T15" fmla="*/ 12543188 h 724"/>
                <a:gd name="T16" fmla="*/ 4516657 w 601"/>
                <a:gd name="T17" fmla="*/ 13707212 h 724"/>
                <a:gd name="T18" fmla="*/ 0 w 601"/>
                <a:gd name="T19" fmla="*/ 19396794 h 724"/>
                <a:gd name="T20" fmla="*/ 2193846 w 601"/>
                <a:gd name="T21" fmla="*/ 28448631 h 724"/>
                <a:gd name="T22" fmla="*/ 3355251 w 601"/>
                <a:gd name="T23" fmla="*/ 37629565 h 724"/>
                <a:gd name="T24" fmla="*/ 7871908 w 601"/>
                <a:gd name="T25" fmla="*/ 44483171 h 724"/>
                <a:gd name="T26" fmla="*/ 13550329 w 601"/>
                <a:gd name="T27" fmla="*/ 51336777 h 724"/>
                <a:gd name="T28" fmla="*/ 11356484 w 601"/>
                <a:gd name="T29" fmla="*/ 60518070 h 724"/>
                <a:gd name="T30" fmla="*/ 14711735 w 601"/>
                <a:gd name="T31" fmla="*/ 73061258 h 724"/>
                <a:gd name="T32" fmla="*/ 14711735 w 601"/>
                <a:gd name="T33" fmla="*/ 83276759 h 724"/>
                <a:gd name="T34" fmla="*/ 19357357 w 601"/>
                <a:gd name="T35" fmla="*/ 91294029 h 724"/>
                <a:gd name="T36" fmla="*/ 27229624 w 601"/>
                <a:gd name="T37" fmla="*/ 93492260 h 724"/>
                <a:gd name="T38" fmla="*/ 28391030 w 601"/>
                <a:gd name="T39" fmla="*/ 84440423 h 724"/>
                <a:gd name="T40" fmla="*/ 31875246 w 601"/>
                <a:gd name="T41" fmla="*/ 76423153 h 724"/>
                <a:gd name="T42" fmla="*/ 38714714 w 601"/>
                <a:gd name="T43" fmla="*/ 63879965 h 724"/>
                <a:gd name="T44" fmla="*/ 45554541 w 601"/>
                <a:gd name="T45" fmla="*/ 51336777 h 724"/>
                <a:gd name="T46" fmla="*/ 44393135 w 601"/>
                <a:gd name="T47" fmla="*/ 43319507 h 724"/>
                <a:gd name="T48" fmla="*/ 46586981 w 601"/>
                <a:gd name="T49" fmla="*/ 34267670 h 724"/>
                <a:gd name="T50" fmla="*/ 54587854 w 601"/>
                <a:gd name="T51" fmla="*/ 26250400 h 724"/>
                <a:gd name="T52" fmla="*/ 63750492 w 601"/>
                <a:gd name="T53" fmla="*/ 17069107 h 724"/>
                <a:gd name="T54" fmla="*/ 72783806 w 601"/>
                <a:gd name="T55" fmla="*/ 12543188 h 724"/>
                <a:gd name="T56" fmla="*/ 77429787 w 601"/>
                <a:gd name="T57" fmla="*/ 5689582 h 724"/>
                <a:gd name="T58" fmla="*/ 70589960 w 601"/>
                <a:gd name="T59" fmla="*/ 0 h 7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rgbClr val="11DF07"/>
            </a:solidFill>
            <a:ln w="9525">
              <a:solidFill>
                <a:schemeClr val="tx1"/>
              </a:solidFill>
              <a:round/>
              <a:headEnd/>
              <a:tailEnd/>
            </a:ln>
          </p:spPr>
          <p:txBody>
            <a:bodyPr wrap="none" anchor="ctr"/>
            <a:lstStyle/>
            <a:p>
              <a:endParaRPr lang="es-CO" sz="1633"/>
            </a:p>
          </p:txBody>
        </p:sp>
        <p:sp>
          <p:nvSpPr>
            <p:cNvPr id="207" name="Freeform 4"/>
            <p:cNvSpPr>
              <a:spLocks noChangeArrowheads="1"/>
            </p:cNvSpPr>
            <p:nvPr/>
          </p:nvSpPr>
          <p:spPr bwMode="auto">
            <a:xfrm>
              <a:off x="2495721" y="2930761"/>
              <a:ext cx="695520" cy="787680"/>
            </a:xfrm>
            <a:custGeom>
              <a:avLst/>
              <a:gdLst>
                <a:gd name="T0" fmla="*/ 260181639 w 2128"/>
                <a:gd name="T1" fmla="*/ 225770517 h 2410"/>
                <a:gd name="T2" fmla="*/ 240707012 w 2128"/>
                <a:gd name="T3" fmla="*/ 215384403 h 2410"/>
                <a:gd name="T4" fmla="*/ 223439350 w 2128"/>
                <a:gd name="T5" fmla="*/ 218889559 h 2410"/>
                <a:gd name="T6" fmla="*/ 206301765 w 2128"/>
                <a:gd name="T7" fmla="*/ 222265001 h 2410"/>
                <a:gd name="T8" fmla="*/ 195915153 w 2128"/>
                <a:gd name="T9" fmla="*/ 197078539 h 2410"/>
                <a:gd name="T10" fmla="*/ 175402081 w 2128"/>
                <a:gd name="T11" fmla="*/ 187860931 h 2410"/>
                <a:gd name="T12" fmla="*/ 161639982 w 2128"/>
                <a:gd name="T13" fmla="*/ 205128003 h 2410"/>
                <a:gd name="T14" fmla="*/ 173065039 w 2128"/>
                <a:gd name="T15" fmla="*/ 226808948 h 2410"/>
                <a:gd name="T16" fmla="*/ 160471461 w 2128"/>
                <a:gd name="T17" fmla="*/ 237195422 h 2410"/>
                <a:gd name="T18" fmla="*/ 144372321 w 2128"/>
                <a:gd name="T19" fmla="*/ 247451822 h 2410"/>
                <a:gd name="T20" fmla="*/ 124897694 w 2128"/>
                <a:gd name="T21" fmla="*/ 255500926 h 2410"/>
                <a:gd name="T22" fmla="*/ 103215740 w 2128"/>
                <a:gd name="T23" fmla="*/ 261213378 h 2410"/>
                <a:gd name="T24" fmla="*/ 80235550 w 2128"/>
                <a:gd name="T25" fmla="*/ 295617809 h 2410"/>
                <a:gd name="T26" fmla="*/ 67641973 w 2128"/>
                <a:gd name="T27" fmla="*/ 310418156 h 2410"/>
                <a:gd name="T28" fmla="*/ 60760923 w 2128"/>
                <a:gd name="T29" fmla="*/ 305874209 h 2410"/>
                <a:gd name="T30" fmla="*/ 50504387 w 2128"/>
                <a:gd name="T31" fmla="*/ 290944148 h 2410"/>
                <a:gd name="T32" fmla="*/ 52711353 w 2128"/>
                <a:gd name="T33" fmla="*/ 268094337 h 2410"/>
                <a:gd name="T34" fmla="*/ 57385437 w 2128"/>
                <a:gd name="T35" fmla="*/ 250956978 h 2410"/>
                <a:gd name="T36" fmla="*/ 52711353 w 2128"/>
                <a:gd name="T37" fmla="*/ 233689906 h 2410"/>
                <a:gd name="T38" fmla="*/ 38949254 w 2128"/>
                <a:gd name="T39" fmla="*/ 230314464 h 2410"/>
                <a:gd name="T40" fmla="*/ 21811669 w 2128"/>
                <a:gd name="T41" fmla="*/ 233689906 h 2410"/>
                <a:gd name="T42" fmla="*/ 6881049 w 2128"/>
                <a:gd name="T43" fmla="*/ 224602011 h 2410"/>
                <a:gd name="T44" fmla="*/ 3505563 w 2128"/>
                <a:gd name="T45" fmla="*/ 201622487 h 2410"/>
                <a:gd name="T46" fmla="*/ 4674083 w 2128"/>
                <a:gd name="T47" fmla="*/ 184485128 h 2410"/>
                <a:gd name="T48" fmla="*/ 4674083 w 2128"/>
                <a:gd name="T49" fmla="*/ 163842614 h 2410"/>
                <a:gd name="T50" fmla="*/ 10386612 w 2128"/>
                <a:gd name="T51" fmla="*/ 144368606 h 2410"/>
                <a:gd name="T52" fmla="*/ 10386612 w 2128"/>
                <a:gd name="T53" fmla="*/ 128399753 h 2410"/>
                <a:gd name="T54" fmla="*/ 13762099 w 2128"/>
                <a:gd name="T55" fmla="*/ 113469331 h 2410"/>
                <a:gd name="T56" fmla="*/ 14930620 w 2128"/>
                <a:gd name="T57" fmla="*/ 100876280 h 2410"/>
                <a:gd name="T58" fmla="*/ 13762099 w 2128"/>
                <a:gd name="T59" fmla="*/ 82570417 h 2410"/>
                <a:gd name="T60" fmla="*/ 14930620 w 2128"/>
                <a:gd name="T61" fmla="*/ 74520953 h 2410"/>
                <a:gd name="T62" fmla="*/ 22980190 w 2128"/>
                <a:gd name="T63" fmla="*/ 51541789 h 2410"/>
                <a:gd name="T64" fmla="*/ 26355677 w 2128"/>
                <a:gd name="T65" fmla="*/ 30898914 h 2410"/>
                <a:gd name="T66" fmla="*/ 31029760 w 2128"/>
                <a:gd name="T67" fmla="*/ 11424906 h 2410"/>
                <a:gd name="T68" fmla="*/ 46998825 w 2128"/>
                <a:gd name="T69" fmla="*/ 5712453 h 2410"/>
                <a:gd name="T70" fmla="*/ 61929444 w 2128"/>
                <a:gd name="T71" fmla="*/ 8049464 h 2410"/>
                <a:gd name="T72" fmla="*/ 72185980 w 2128"/>
                <a:gd name="T73" fmla="*/ 0 h 2410"/>
                <a:gd name="T74" fmla="*/ 81404071 w 2128"/>
                <a:gd name="T75" fmla="*/ 19474009 h 2410"/>
                <a:gd name="T76" fmla="*/ 81404071 w 2128"/>
                <a:gd name="T77" fmla="*/ 35572936 h 2410"/>
                <a:gd name="T78" fmla="*/ 89453642 w 2128"/>
                <a:gd name="T79" fmla="*/ 48165986 h 2410"/>
                <a:gd name="T80" fmla="*/ 110096790 w 2128"/>
                <a:gd name="T81" fmla="*/ 51541789 h 2410"/>
                <a:gd name="T82" fmla="*/ 121521847 w 2128"/>
                <a:gd name="T83" fmla="*/ 63096408 h 2410"/>
                <a:gd name="T84" fmla="*/ 140996834 w 2128"/>
                <a:gd name="T85" fmla="*/ 50373283 h 2410"/>
                <a:gd name="T86" fmla="*/ 150084849 w 2128"/>
                <a:gd name="T87" fmla="*/ 40116883 h 2410"/>
                <a:gd name="T88" fmla="*/ 159302940 w 2128"/>
                <a:gd name="T89" fmla="*/ 42453534 h 2410"/>
                <a:gd name="T90" fmla="*/ 183321575 w 2128"/>
                <a:gd name="T91" fmla="*/ 50373283 h 2410"/>
                <a:gd name="T92" fmla="*/ 186827138 w 2128"/>
                <a:gd name="T93" fmla="*/ 67640355 h 2410"/>
                <a:gd name="T94" fmla="*/ 201757757 w 2128"/>
                <a:gd name="T95" fmla="*/ 77896756 h 2410"/>
                <a:gd name="T96" fmla="*/ 208638807 w 2128"/>
                <a:gd name="T97" fmla="*/ 99707775 h 2410"/>
                <a:gd name="T98" fmla="*/ 206301765 w 2128"/>
                <a:gd name="T99" fmla="*/ 114637836 h 2410"/>
                <a:gd name="T100" fmla="*/ 207470286 w 2128"/>
                <a:gd name="T101" fmla="*/ 129438184 h 2410"/>
                <a:gd name="T102" fmla="*/ 225776392 w 2128"/>
                <a:gd name="T103" fmla="*/ 135150637 h 2410"/>
                <a:gd name="T104" fmla="*/ 234864768 w 2128"/>
                <a:gd name="T105" fmla="*/ 145536751 h 2410"/>
                <a:gd name="T106" fmla="*/ 247588061 w 2128"/>
                <a:gd name="T107" fmla="*/ 151249203 h 2410"/>
                <a:gd name="T108" fmla="*/ 269270014 w 2128"/>
                <a:gd name="T109" fmla="*/ 161505603 h 2410"/>
                <a:gd name="T110" fmla="*/ 269270014 w 2128"/>
                <a:gd name="T111" fmla="*/ 229145959 h 24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rgbClr val="FFFF00"/>
            </a:solidFill>
            <a:ln w="9525">
              <a:solidFill>
                <a:schemeClr val="tx1"/>
              </a:solidFill>
              <a:round/>
              <a:headEnd/>
              <a:tailEnd/>
            </a:ln>
          </p:spPr>
          <p:txBody>
            <a:bodyPr wrap="none" anchor="ctr"/>
            <a:lstStyle/>
            <a:p>
              <a:endParaRPr lang="es-CO" sz="1633"/>
            </a:p>
          </p:txBody>
        </p:sp>
        <p:sp>
          <p:nvSpPr>
            <p:cNvPr id="208" name="Freeform 5"/>
            <p:cNvSpPr>
              <a:spLocks noChangeArrowheads="1"/>
            </p:cNvSpPr>
            <p:nvPr/>
          </p:nvSpPr>
          <p:spPr bwMode="auto">
            <a:xfrm>
              <a:off x="3425961" y="2426761"/>
              <a:ext cx="1153440" cy="388800"/>
            </a:xfrm>
            <a:custGeom>
              <a:avLst/>
              <a:gdLst>
                <a:gd name="T0" fmla="*/ 2204662 w 3531"/>
                <a:gd name="T1" fmla="*/ 122060318 h 1192"/>
                <a:gd name="T2" fmla="*/ 25159508 w 3531"/>
                <a:gd name="T3" fmla="*/ 103829012 h 1192"/>
                <a:gd name="T4" fmla="*/ 42278230 w 3531"/>
                <a:gd name="T5" fmla="*/ 85597347 h 1192"/>
                <a:gd name="T6" fmla="*/ 67437379 w 3531"/>
                <a:gd name="T7" fmla="*/ 14869548 h 1192"/>
                <a:gd name="T8" fmla="*/ 88057559 w 3531"/>
                <a:gd name="T9" fmla="*/ 10344174 h 1192"/>
                <a:gd name="T10" fmla="*/ 106473438 w 3531"/>
                <a:gd name="T11" fmla="*/ 13705932 h 1192"/>
                <a:gd name="T12" fmla="*/ 124759312 w 3531"/>
                <a:gd name="T13" fmla="*/ 14869548 h 1192"/>
                <a:gd name="T14" fmla="*/ 151085613 w 3531"/>
                <a:gd name="T15" fmla="*/ 13705932 h 1192"/>
                <a:gd name="T16" fmla="*/ 169371488 w 3531"/>
                <a:gd name="T17" fmla="*/ 12542315 h 1192"/>
                <a:gd name="T18" fmla="*/ 191159182 w 3531"/>
                <a:gd name="T19" fmla="*/ 12542315 h 1192"/>
                <a:gd name="T20" fmla="*/ 209445056 w 3531"/>
                <a:gd name="T21" fmla="*/ 19395281 h 1192"/>
                <a:gd name="T22" fmla="*/ 225396626 w 3531"/>
                <a:gd name="T23" fmla="*/ 12542315 h 1192"/>
                <a:gd name="T24" fmla="*/ 240310685 w 3531"/>
                <a:gd name="T25" fmla="*/ 5689350 h 1192"/>
                <a:gd name="T26" fmla="*/ 258596560 w 3531"/>
                <a:gd name="T27" fmla="*/ 9180558 h 1192"/>
                <a:gd name="T28" fmla="*/ 270008801 w 3531"/>
                <a:gd name="T29" fmla="*/ 5689350 h 1192"/>
                <a:gd name="T30" fmla="*/ 287257167 w 3531"/>
                <a:gd name="T31" fmla="*/ 10344174 h 1192"/>
                <a:gd name="T32" fmla="*/ 307877708 w 3531"/>
                <a:gd name="T33" fmla="*/ 14869548 h 1192"/>
                <a:gd name="T34" fmla="*/ 326163582 w 3531"/>
                <a:gd name="T35" fmla="*/ 20558897 h 1192"/>
                <a:gd name="T36" fmla="*/ 348988425 w 3531"/>
                <a:gd name="T37" fmla="*/ 16033524 h 1192"/>
                <a:gd name="T38" fmla="*/ 453127557 w 3531"/>
                <a:gd name="T39" fmla="*/ 143782832 h 1192"/>
                <a:gd name="T40" fmla="*/ 439510293 w 3531"/>
                <a:gd name="T41" fmla="*/ 149472181 h 1192"/>
                <a:gd name="T42" fmla="*/ 412016479 w 3531"/>
                <a:gd name="T43" fmla="*/ 149472181 h 1192"/>
                <a:gd name="T44" fmla="*/ 390229146 w 3531"/>
                <a:gd name="T45" fmla="*/ 144946448 h 1192"/>
                <a:gd name="T46" fmla="*/ 377649392 w 3531"/>
                <a:gd name="T47" fmla="*/ 134602633 h 1192"/>
                <a:gd name="T48" fmla="*/ 363902485 w 3531"/>
                <a:gd name="T49" fmla="*/ 127749668 h 1192"/>
                <a:gd name="T50" fmla="*/ 342115152 w 3531"/>
                <a:gd name="T51" fmla="*/ 115207352 h 1192"/>
                <a:gd name="T52" fmla="*/ 313583828 w 3531"/>
                <a:gd name="T53" fmla="*/ 110681978 h 1192"/>
                <a:gd name="T54" fmla="*/ 289462189 w 3531"/>
                <a:gd name="T55" fmla="*/ 125551526 h 1192"/>
                <a:gd name="T56" fmla="*/ 267804139 w 3531"/>
                <a:gd name="T57" fmla="*/ 126715142 h 1192"/>
                <a:gd name="T58" fmla="*/ 234604205 w 3531"/>
                <a:gd name="T59" fmla="*/ 125551526 h 1192"/>
                <a:gd name="T60" fmla="*/ 209445056 w 3531"/>
                <a:gd name="T61" fmla="*/ 120896702 h 1192"/>
                <a:gd name="T62" fmla="*/ 185323057 w 3531"/>
                <a:gd name="T63" fmla="*/ 117534944 h 1192"/>
                <a:gd name="T64" fmla="*/ 163665368 w 3531"/>
                <a:gd name="T65" fmla="*/ 127749668 h 1192"/>
                <a:gd name="T66" fmla="*/ 144212340 w 3531"/>
                <a:gd name="T67" fmla="*/ 132404492 h 1192"/>
                <a:gd name="T68" fmla="*/ 121257494 w 3531"/>
                <a:gd name="T69" fmla="*/ 128913284 h 1192"/>
                <a:gd name="T70" fmla="*/ 98432651 w 3531"/>
                <a:gd name="T71" fmla="*/ 133438658 h 1192"/>
                <a:gd name="T72" fmla="*/ 84685744 w 3531"/>
                <a:gd name="T73" fmla="*/ 139257458 h 1192"/>
                <a:gd name="T74" fmla="*/ 60693749 w 3531"/>
                <a:gd name="T75" fmla="*/ 142619215 h 1192"/>
                <a:gd name="T76" fmla="*/ 38906055 w 3531"/>
                <a:gd name="T77" fmla="*/ 153997555 h 1192"/>
                <a:gd name="T78" fmla="*/ 26326661 w 3531"/>
                <a:gd name="T79" fmla="*/ 149472181 h 1192"/>
                <a:gd name="T80" fmla="*/ 19453028 w 3531"/>
                <a:gd name="T81" fmla="*/ 134602633 h 1192"/>
                <a:gd name="T82" fmla="*/ 0 w 3531"/>
                <a:gd name="T83" fmla="*/ 133438658 h 11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531" h="1192">
                  <a:moveTo>
                    <a:pt x="0" y="1032"/>
                  </a:moveTo>
                  <a:lnTo>
                    <a:pt x="17" y="944"/>
                  </a:lnTo>
                  <a:lnTo>
                    <a:pt x="88" y="874"/>
                  </a:lnTo>
                  <a:lnTo>
                    <a:pt x="194" y="803"/>
                  </a:lnTo>
                  <a:lnTo>
                    <a:pt x="282" y="741"/>
                  </a:lnTo>
                  <a:lnTo>
                    <a:pt x="326" y="662"/>
                  </a:lnTo>
                  <a:lnTo>
                    <a:pt x="318" y="574"/>
                  </a:lnTo>
                  <a:lnTo>
                    <a:pt x="520" y="115"/>
                  </a:lnTo>
                  <a:lnTo>
                    <a:pt x="635" y="124"/>
                  </a:lnTo>
                  <a:lnTo>
                    <a:pt x="679" y="80"/>
                  </a:lnTo>
                  <a:lnTo>
                    <a:pt x="750" y="53"/>
                  </a:lnTo>
                  <a:lnTo>
                    <a:pt x="821" y="106"/>
                  </a:lnTo>
                  <a:lnTo>
                    <a:pt x="900" y="71"/>
                  </a:lnTo>
                  <a:lnTo>
                    <a:pt x="962" y="115"/>
                  </a:lnTo>
                  <a:lnTo>
                    <a:pt x="1068" y="71"/>
                  </a:lnTo>
                  <a:lnTo>
                    <a:pt x="1165" y="106"/>
                  </a:lnTo>
                  <a:lnTo>
                    <a:pt x="1235" y="124"/>
                  </a:lnTo>
                  <a:lnTo>
                    <a:pt x="1306" y="97"/>
                  </a:lnTo>
                  <a:lnTo>
                    <a:pt x="1368" y="115"/>
                  </a:lnTo>
                  <a:lnTo>
                    <a:pt x="1474" y="97"/>
                  </a:lnTo>
                  <a:lnTo>
                    <a:pt x="1535" y="132"/>
                  </a:lnTo>
                  <a:lnTo>
                    <a:pt x="1615" y="150"/>
                  </a:lnTo>
                  <a:lnTo>
                    <a:pt x="1677" y="115"/>
                  </a:lnTo>
                  <a:lnTo>
                    <a:pt x="1738" y="97"/>
                  </a:lnTo>
                  <a:lnTo>
                    <a:pt x="1791" y="71"/>
                  </a:lnTo>
                  <a:lnTo>
                    <a:pt x="1853" y="44"/>
                  </a:lnTo>
                  <a:lnTo>
                    <a:pt x="1941" y="27"/>
                  </a:lnTo>
                  <a:lnTo>
                    <a:pt x="1994" y="71"/>
                  </a:lnTo>
                  <a:lnTo>
                    <a:pt x="2012" y="0"/>
                  </a:lnTo>
                  <a:lnTo>
                    <a:pt x="2082" y="44"/>
                  </a:lnTo>
                  <a:lnTo>
                    <a:pt x="2162" y="27"/>
                  </a:lnTo>
                  <a:lnTo>
                    <a:pt x="2215" y="80"/>
                  </a:lnTo>
                  <a:lnTo>
                    <a:pt x="2277" y="97"/>
                  </a:lnTo>
                  <a:lnTo>
                    <a:pt x="2374" y="115"/>
                  </a:lnTo>
                  <a:lnTo>
                    <a:pt x="2444" y="168"/>
                  </a:lnTo>
                  <a:lnTo>
                    <a:pt x="2515" y="159"/>
                  </a:lnTo>
                  <a:lnTo>
                    <a:pt x="2568" y="124"/>
                  </a:lnTo>
                  <a:lnTo>
                    <a:pt x="2691" y="124"/>
                  </a:lnTo>
                  <a:lnTo>
                    <a:pt x="3530" y="1032"/>
                  </a:lnTo>
                  <a:lnTo>
                    <a:pt x="3494" y="1112"/>
                  </a:lnTo>
                  <a:lnTo>
                    <a:pt x="3424" y="1112"/>
                  </a:lnTo>
                  <a:lnTo>
                    <a:pt x="3389" y="1156"/>
                  </a:lnTo>
                  <a:lnTo>
                    <a:pt x="3274" y="1147"/>
                  </a:lnTo>
                  <a:lnTo>
                    <a:pt x="3177" y="1156"/>
                  </a:lnTo>
                  <a:lnTo>
                    <a:pt x="3106" y="1121"/>
                  </a:lnTo>
                  <a:lnTo>
                    <a:pt x="3009" y="1121"/>
                  </a:lnTo>
                  <a:lnTo>
                    <a:pt x="2983" y="1077"/>
                  </a:lnTo>
                  <a:lnTo>
                    <a:pt x="2912" y="1041"/>
                  </a:lnTo>
                  <a:lnTo>
                    <a:pt x="2841" y="1041"/>
                  </a:lnTo>
                  <a:lnTo>
                    <a:pt x="2806" y="988"/>
                  </a:lnTo>
                  <a:lnTo>
                    <a:pt x="2753" y="935"/>
                  </a:lnTo>
                  <a:lnTo>
                    <a:pt x="2638" y="891"/>
                  </a:lnTo>
                  <a:lnTo>
                    <a:pt x="2550" y="900"/>
                  </a:lnTo>
                  <a:lnTo>
                    <a:pt x="2418" y="856"/>
                  </a:lnTo>
                  <a:lnTo>
                    <a:pt x="2330" y="900"/>
                  </a:lnTo>
                  <a:lnTo>
                    <a:pt x="2232" y="971"/>
                  </a:lnTo>
                  <a:lnTo>
                    <a:pt x="2144" y="944"/>
                  </a:lnTo>
                  <a:lnTo>
                    <a:pt x="2065" y="980"/>
                  </a:lnTo>
                  <a:lnTo>
                    <a:pt x="1941" y="953"/>
                  </a:lnTo>
                  <a:lnTo>
                    <a:pt x="1809" y="971"/>
                  </a:lnTo>
                  <a:lnTo>
                    <a:pt x="1712" y="953"/>
                  </a:lnTo>
                  <a:lnTo>
                    <a:pt x="1615" y="935"/>
                  </a:lnTo>
                  <a:lnTo>
                    <a:pt x="1535" y="971"/>
                  </a:lnTo>
                  <a:lnTo>
                    <a:pt x="1429" y="909"/>
                  </a:lnTo>
                  <a:lnTo>
                    <a:pt x="1350" y="953"/>
                  </a:lnTo>
                  <a:lnTo>
                    <a:pt x="1262" y="988"/>
                  </a:lnTo>
                  <a:lnTo>
                    <a:pt x="1174" y="980"/>
                  </a:lnTo>
                  <a:lnTo>
                    <a:pt x="1112" y="1024"/>
                  </a:lnTo>
                  <a:lnTo>
                    <a:pt x="997" y="1024"/>
                  </a:lnTo>
                  <a:lnTo>
                    <a:pt x="935" y="997"/>
                  </a:lnTo>
                  <a:lnTo>
                    <a:pt x="829" y="997"/>
                  </a:lnTo>
                  <a:lnTo>
                    <a:pt x="759" y="1032"/>
                  </a:lnTo>
                  <a:lnTo>
                    <a:pt x="679" y="1032"/>
                  </a:lnTo>
                  <a:lnTo>
                    <a:pt x="653" y="1077"/>
                  </a:lnTo>
                  <a:lnTo>
                    <a:pt x="538" y="1077"/>
                  </a:lnTo>
                  <a:lnTo>
                    <a:pt x="468" y="1103"/>
                  </a:lnTo>
                  <a:lnTo>
                    <a:pt x="379" y="1147"/>
                  </a:lnTo>
                  <a:lnTo>
                    <a:pt x="300" y="1191"/>
                  </a:lnTo>
                  <a:lnTo>
                    <a:pt x="256" y="1147"/>
                  </a:lnTo>
                  <a:lnTo>
                    <a:pt x="203" y="1156"/>
                  </a:lnTo>
                  <a:lnTo>
                    <a:pt x="167" y="1103"/>
                  </a:lnTo>
                  <a:lnTo>
                    <a:pt x="150" y="1041"/>
                  </a:lnTo>
                  <a:lnTo>
                    <a:pt x="88" y="1024"/>
                  </a:lnTo>
                  <a:lnTo>
                    <a:pt x="0" y="1032"/>
                  </a:lnTo>
                </a:path>
              </a:pathLst>
            </a:custGeom>
            <a:solidFill>
              <a:srgbClr val="11DF07"/>
            </a:solidFill>
            <a:ln w="9525">
              <a:solidFill>
                <a:schemeClr val="tx1"/>
              </a:solidFill>
              <a:round/>
              <a:headEnd/>
              <a:tailEnd/>
            </a:ln>
          </p:spPr>
          <p:txBody>
            <a:bodyPr wrap="none" anchor="ctr"/>
            <a:lstStyle/>
            <a:p>
              <a:endParaRPr lang="es-CO" sz="1633"/>
            </a:p>
          </p:txBody>
        </p:sp>
        <p:sp>
          <p:nvSpPr>
            <p:cNvPr id="209" name="Freeform 6"/>
            <p:cNvSpPr>
              <a:spLocks noChangeArrowheads="1"/>
            </p:cNvSpPr>
            <p:nvPr/>
          </p:nvSpPr>
          <p:spPr bwMode="auto">
            <a:xfrm>
              <a:off x="4079721" y="3466441"/>
              <a:ext cx="1596960" cy="1029600"/>
            </a:xfrm>
            <a:custGeom>
              <a:avLst/>
              <a:gdLst>
                <a:gd name="T0" fmla="*/ 3777 w 4890"/>
                <a:gd name="T1" fmla="*/ 177 h 3152"/>
                <a:gd name="T2" fmla="*/ 3918 w 4890"/>
                <a:gd name="T3" fmla="*/ 265 h 3152"/>
                <a:gd name="T4" fmla="*/ 3989 w 4890"/>
                <a:gd name="T5" fmla="*/ 495 h 3152"/>
                <a:gd name="T6" fmla="*/ 4139 w 4890"/>
                <a:gd name="T7" fmla="*/ 636 h 3152"/>
                <a:gd name="T8" fmla="*/ 3980 w 4890"/>
                <a:gd name="T9" fmla="*/ 803 h 3152"/>
                <a:gd name="T10" fmla="*/ 3601 w 4890"/>
                <a:gd name="T11" fmla="*/ 1289 h 3152"/>
                <a:gd name="T12" fmla="*/ 3821 w 4890"/>
                <a:gd name="T13" fmla="*/ 1324 h 3152"/>
                <a:gd name="T14" fmla="*/ 3962 w 4890"/>
                <a:gd name="T15" fmla="*/ 1448 h 3152"/>
                <a:gd name="T16" fmla="*/ 4112 w 4890"/>
                <a:gd name="T17" fmla="*/ 1598 h 3152"/>
                <a:gd name="T18" fmla="*/ 4315 w 4890"/>
                <a:gd name="T19" fmla="*/ 1748 h 3152"/>
                <a:gd name="T20" fmla="*/ 4386 w 4890"/>
                <a:gd name="T21" fmla="*/ 1977 h 3152"/>
                <a:gd name="T22" fmla="*/ 4518 w 4890"/>
                <a:gd name="T23" fmla="*/ 2109 h 3152"/>
                <a:gd name="T24" fmla="*/ 4571 w 4890"/>
                <a:gd name="T25" fmla="*/ 2356 h 3152"/>
                <a:gd name="T26" fmla="*/ 4695 w 4890"/>
                <a:gd name="T27" fmla="*/ 2533 h 3152"/>
                <a:gd name="T28" fmla="*/ 4748 w 4890"/>
                <a:gd name="T29" fmla="*/ 2727 h 3152"/>
                <a:gd name="T30" fmla="*/ 4889 w 4890"/>
                <a:gd name="T31" fmla="*/ 2956 h 3152"/>
                <a:gd name="T32" fmla="*/ 4704 w 4890"/>
                <a:gd name="T33" fmla="*/ 3151 h 3152"/>
                <a:gd name="T34" fmla="*/ 4598 w 4890"/>
                <a:gd name="T35" fmla="*/ 2903 h 3152"/>
                <a:gd name="T36" fmla="*/ 4430 w 4890"/>
                <a:gd name="T37" fmla="*/ 2480 h 3152"/>
                <a:gd name="T38" fmla="*/ 4174 w 4890"/>
                <a:gd name="T39" fmla="*/ 2109 h 3152"/>
                <a:gd name="T40" fmla="*/ 3795 w 4890"/>
                <a:gd name="T41" fmla="*/ 2242 h 3152"/>
                <a:gd name="T42" fmla="*/ 3539 w 4890"/>
                <a:gd name="T43" fmla="*/ 2551 h 3152"/>
                <a:gd name="T44" fmla="*/ 3389 w 4890"/>
                <a:gd name="T45" fmla="*/ 2471 h 3152"/>
                <a:gd name="T46" fmla="*/ 3177 w 4890"/>
                <a:gd name="T47" fmla="*/ 2445 h 3152"/>
                <a:gd name="T48" fmla="*/ 3274 w 4890"/>
                <a:gd name="T49" fmla="*/ 2630 h 3152"/>
                <a:gd name="T50" fmla="*/ 1536 w 4890"/>
                <a:gd name="T51" fmla="*/ 2639 h 3152"/>
                <a:gd name="T52" fmla="*/ 1288 w 4890"/>
                <a:gd name="T53" fmla="*/ 2727 h 3152"/>
                <a:gd name="T54" fmla="*/ 1041 w 4890"/>
                <a:gd name="T55" fmla="*/ 2683 h 3152"/>
                <a:gd name="T56" fmla="*/ 821 w 4890"/>
                <a:gd name="T57" fmla="*/ 2533 h 3152"/>
                <a:gd name="T58" fmla="*/ 874 w 4890"/>
                <a:gd name="T59" fmla="*/ 2321 h 3152"/>
                <a:gd name="T60" fmla="*/ 997 w 4890"/>
                <a:gd name="T61" fmla="*/ 2109 h 3152"/>
                <a:gd name="T62" fmla="*/ 803 w 4890"/>
                <a:gd name="T63" fmla="*/ 2153 h 3152"/>
                <a:gd name="T64" fmla="*/ 459 w 4890"/>
                <a:gd name="T65" fmla="*/ 2198 h 3152"/>
                <a:gd name="T66" fmla="*/ 256 w 4890"/>
                <a:gd name="T67" fmla="*/ 2021 h 3152"/>
                <a:gd name="T68" fmla="*/ 53 w 4890"/>
                <a:gd name="T69" fmla="*/ 1871 h 3152"/>
                <a:gd name="T70" fmla="*/ 538 w 4890"/>
                <a:gd name="T71" fmla="*/ 1509 h 3152"/>
                <a:gd name="T72" fmla="*/ 662 w 4890"/>
                <a:gd name="T73" fmla="*/ 1306 h 3152"/>
                <a:gd name="T74" fmla="*/ 759 w 4890"/>
                <a:gd name="T75" fmla="*/ 1112 h 3152"/>
                <a:gd name="T76" fmla="*/ 785 w 4890"/>
                <a:gd name="T77" fmla="*/ 971 h 3152"/>
                <a:gd name="T78" fmla="*/ 1006 w 4890"/>
                <a:gd name="T79" fmla="*/ 918 h 3152"/>
                <a:gd name="T80" fmla="*/ 1138 w 4890"/>
                <a:gd name="T81" fmla="*/ 812 h 3152"/>
                <a:gd name="T82" fmla="*/ 1288 w 4890"/>
                <a:gd name="T83" fmla="*/ 706 h 3152"/>
                <a:gd name="T84" fmla="*/ 1456 w 4890"/>
                <a:gd name="T85" fmla="*/ 627 h 3152"/>
                <a:gd name="T86" fmla="*/ 1606 w 4890"/>
                <a:gd name="T87" fmla="*/ 521 h 3152"/>
                <a:gd name="T88" fmla="*/ 1871 w 4890"/>
                <a:gd name="T89" fmla="*/ 565 h 3152"/>
                <a:gd name="T90" fmla="*/ 2074 w 4890"/>
                <a:gd name="T91" fmla="*/ 583 h 3152"/>
                <a:gd name="T92" fmla="*/ 2321 w 4890"/>
                <a:gd name="T93" fmla="*/ 477 h 3152"/>
                <a:gd name="T94" fmla="*/ 2559 w 4890"/>
                <a:gd name="T95" fmla="*/ 406 h 3152"/>
                <a:gd name="T96" fmla="*/ 2912 w 4890"/>
                <a:gd name="T97" fmla="*/ 292 h 3152"/>
                <a:gd name="T98" fmla="*/ 3053 w 4890"/>
                <a:gd name="T99" fmla="*/ 177 h 3152"/>
                <a:gd name="T100" fmla="*/ 3301 w 4890"/>
                <a:gd name="T101" fmla="*/ 177 h 3152"/>
                <a:gd name="T102" fmla="*/ 3618 w 4890"/>
                <a:gd name="T103" fmla="*/ 106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90" h="3152">
                  <a:moveTo>
                    <a:pt x="3698" y="0"/>
                  </a:moveTo>
                  <a:lnTo>
                    <a:pt x="3733" y="62"/>
                  </a:lnTo>
                  <a:lnTo>
                    <a:pt x="3733" y="124"/>
                  </a:lnTo>
                  <a:lnTo>
                    <a:pt x="3777" y="177"/>
                  </a:lnTo>
                  <a:lnTo>
                    <a:pt x="3830" y="212"/>
                  </a:lnTo>
                  <a:lnTo>
                    <a:pt x="3909" y="168"/>
                  </a:lnTo>
                  <a:lnTo>
                    <a:pt x="3954" y="239"/>
                  </a:lnTo>
                  <a:lnTo>
                    <a:pt x="3918" y="265"/>
                  </a:lnTo>
                  <a:lnTo>
                    <a:pt x="3927" y="345"/>
                  </a:lnTo>
                  <a:lnTo>
                    <a:pt x="3945" y="389"/>
                  </a:lnTo>
                  <a:lnTo>
                    <a:pt x="3989" y="406"/>
                  </a:lnTo>
                  <a:lnTo>
                    <a:pt x="3989" y="495"/>
                  </a:lnTo>
                  <a:lnTo>
                    <a:pt x="4042" y="521"/>
                  </a:lnTo>
                  <a:lnTo>
                    <a:pt x="4059" y="556"/>
                  </a:lnTo>
                  <a:lnTo>
                    <a:pt x="4130" y="583"/>
                  </a:lnTo>
                  <a:lnTo>
                    <a:pt x="4139" y="636"/>
                  </a:lnTo>
                  <a:lnTo>
                    <a:pt x="4112" y="689"/>
                  </a:lnTo>
                  <a:lnTo>
                    <a:pt x="4059" y="706"/>
                  </a:lnTo>
                  <a:lnTo>
                    <a:pt x="4042" y="768"/>
                  </a:lnTo>
                  <a:lnTo>
                    <a:pt x="3980" y="803"/>
                  </a:lnTo>
                  <a:lnTo>
                    <a:pt x="3909" y="821"/>
                  </a:lnTo>
                  <a:lnTo>
                    <a:pt x="3477" y="1271"/>
                  </a:lnTo>
                  <a:lnTo>
                    <a:pt x="3539" y="1306"/>
                  </a:lnTo>
                  <a:lnTo>
                    <a:pt x="3601" y="1289"/>
                  </a:lnTo>
                  <a:lnTo>
                    <a:pt x="3654" y="1333"/>
                  </a:lnTo>
                  <a:lnTo>
                    <a:pt x="3742" y="1289"/>
                  </a:lnTo>
                  <a:lnTo>
                    <a:pt x="3768" y="1324"/>
                  </a:lnTo>
                  <a:lnTo>
                    <a:pt x="3821" y="1324"/>
                  </a:lnTo>
                  <a:lnTo>
                    <a:pt x="3856" y="1368"/>
                  </a:lnTo>
                  <a:lnTo>
                    <a:pt x="3856" y="1456"/>
                  </a:lnTo>
                  <a:lnTo>
                    <a:pt x="3901" y="1492"/>
                  </a:lnTo>
                  <a:lnTo>
                    <a:pt x="3962" y="1448"/>
                  </a:lnTo>
                  <a:lnTo>
                    <a:pt x="3971" y="1501"/>
                  </a:lnTo>
                  <a:lnTo>
                    <a:pt x="4024" y="1536"/>
                  </a:lnTo>
                  <a:lnTo>
                    <a:pt x="4077" y="1536"/>
                  </a:lnTo>
                  <a:lnTo>
                    <a:pt x="4112" y="1598"/>
                  </a:lnTo>
                  <a:lnTo>
                    <a:pt x="4174" y="1642"/>
                  </a:lnTo>
                  <a:lnTo>
                    <a:pt x="4245" y="1677"/>
                  </a:lnTo>
                  <a:lnTo>
                    <a:pt x="4254" y="1721"/>
                  </a:lnTo>
                  <a:lnTo>
                    <a:pt x="4315" y="1748"/>
                  </a:lnTo>
                  <a:lnTo>
                    <a:pt x="4360" y="1818"/>
                  </a:lnTo>
                  <a:lnTo>
                    <a:pt x="4342" y="1871"/>
                  </a:lnTo>
                  <a:lnTo>
                    <a:pt x="4377" y="1924"/>
                  </a:lnTo>
                  <a:lnTo>
                    <a:pt x="4386" y="1977"/>
                  </a:lnTo>
                  <a:lnTo>
                    <a:pt x="4404" y="2048"/>
                  </a:lnTo>
                  <a:lnTo>
                    <a:pt x="4483" y="2003"/>
                  </a:lnTo>
                  <a:lnTo>
                    <a:pt x="4483" y="2065"/>
                  </a:lnTo>
                  <a:lnTo>
                    <a:pt x="4518" y="2109"/>
                  </a:lnTo>
                  <a:lnTo>
                    <a:pt x="4501" y="2180"/>
                  </a:lnTo>
                  <a:lnTo>
                    <a:pt x="4474" y="2233"/>
                  </a:lnTo>
                  <a:lnTo>
                    <a:pt x="4545" y="2312"/>
                  </a:lnTo>
                  <a:lnTo>
                    <a:pt x="4571" y="2356"/>
                  </a:lnTo>
                  <a:lnTo>
                    <a:pt x="4615" y="2383"/>
                  </a:lnTo>
                  <a:lnTo>
                    <a:pt x="4615" y="2436"/>
                  </a:lnTo>
                  <a:lnTo>
                    <a:pt x="4615" y="2498"/>
                  </a:lnTo>
                  <a:lnTo>
                    <a:pt x="4695" y="2533"/>
                  </a:lnTo>
                  <a:lnTo>
                    <a:pt x="4695" y="2577"/>
                  </a:lnTo>
                  <a:lnTo>
                    <a:pt x="4730" y="2603"/>
                  </a:lnTo>
                  <a:lnTo>
                    <a:pt x="4713" y="2665"/>
                  </a:lnTo>
                  <a:lnTo>
                    <a:pt x="4748" y="2727"/>
                  </a:lnTo>
                  <a:lnTo>
                    <a:pt x="4801" y="2780"/>
                  </a:lnTo>
                  <a:lnTo>
                    <a:pt x="4783" y="2886"/>
                  </a:lnTo>
                  <a:lnTo>
                    <a:pt x="4845" y="2912"/>
                  </a:lnTo>
                  <a:lnTo>
                    <a:pt x="4889" y="2956"/>
                  </a:lnTo>
                  <a:lnTo>
                    <a:pt x="4845" y="3027"/>
                  </a:lnTo>
                  <a:lnTo>
                    <a:pt x="4889" y="3133"/>
                  </a:lnTo>
                  <a:lnTo>
                    <a:pt x="4792" y="3124"/>
                  </a:lnTo>
                  <a:lnTo>
                    <a:pt x="4704" y="3151"/>
                  </a:lnTo>
                  <a:lnTo>
                    <a:pt x="4598" y="3142"/>
                  </a:lnTo>
                  <a:lnTo>
                    <a:pt x="4589" y="3080"/>
                  </a:lnTo>
                  <a:lnTo>
                    <a:pt x="4571" y="3001"/>
                  </a:lnTo>
                  <a:lnTo>
                    <a:pt x="4598" y="2903"/>
                  </a:lnTo>
                  <a:lnTo>
                    <a:pt x="4562" y="2780"/>
                  </a:lnTo>
                  <a:lnTo>
                    <a:pt x="4483" y="2692"/>
                  </a:lnTo>
                  <a:lnTo>
                    <a:pt x="4474" y="2595"/>
                  </a:lnTo>
                  <a:lnTo>
                    <a:pt x="4430" y="2480"/>
                  </a:lnTo>
                  <a:lnTo>
                    <a:pt x="4324" y="2418"/>
                  </a:lnTo>
                  <a:lnTo>
                    <a:pt x="4271" y="2330"/>
                  </a:lnTo>
                  <a:lnTo>
                    <a:pt x="4227" y="2198"/>
                  </a:lnTo>
                  <a:lnTo>
                    <a:pt x="4174" y="2109"/>
                  </a:lnTo>
                  <a:lnTo>
                    <a:pt x="4086" y="2065"/>
                  </a:lnTo>
                  <a:lnTo>
                    <a:pt x="3980" y="2083"/>
                  </a:lnTo>
                  <a:lnTo>
                    <a:pt x="3892" y="2171"/>
                  </a:lnTo>
                  <a:lnTo>
                    <a:pt x="3795" y="2242"/>
                  </a:lnTo>
                  <a:lnTo>
                    <a:pt x="3671" y="2401"/>
                  </a:lnTo>
                  <a:lnTo>
                    <a:pt x="3592" y="2418"/>
                  </a:lnTo>
                  <a:lnTo>
                    <a:pt x="3521" y="2471"/>
                  </a:lnTo>
                  <a:lnTo>
                    <a:pt x="3539" y="2551"/>
                  </a:lnTo>
                  <a:lnTo>
                    <a:pt x="3574" y="2595"/>
                  </a:lnTo>
                  <a:lnTo>
                    <a:pt x="3495" y="2577"/>
                  </a:lnTo>
                  <a:lnTo>
                    <a:pt x="3424" y="2542"/>
                  </a:lnTo>
                  <a:lnTo>
                    <a:pt x="3389" y="2471"/>
                  </a:lnTo>
                  <a:lnTo>
                    <a:pt x="3353" y="2401"/>
                  </a:lnTo>
                  <a:lnTo>
                    <a:pt x="3292" y="2365"/>
                  </a:lnTo>
                  <a:lnTo>
                    <a:pt x="3230" y="2374"/>
                  </a:lnTo>
                  <a:lnTo>
                    <a:pt x="3177" y="2445"/>
                  </a:lnTo>
                  <a:lnTo>
                    <a:pt x="3151" y="2506"/>
                  </a:lnTo>
                  <a:lnTo>
                    <a:pt x="3195" y="2533"/>
                  </a:lnTo>
                  <a:lnTo>
                    <a:pt x="3203" y="2577"/>
                  </a:lnTo>
                  <a:lnTo>
                    <a:pt x="3274" y="2630"/>
                  </a:lnTo>
                  <a:lnTo>
                    <a:pt x="1747" y="2683"/>
                  </a:lnTo>
                  <a:lnTo>
                    <a:pt x="1659" y="2683"/>
                  </a:lnTo>
                  <a:lnTo>
                    <a:pt x="1606" y="2656"/>
                  </a:lnTo>
                  <a:lnTo>
                    <a:pt x="1536" y="2639"/>
                  </a:lnTo>
                  <a:lnTo>
                    <a:pt x="1483" y="2683"/>
                  </a:lnTo>
                  <a:lnTo>
                    <a:pt x="1403" y="2683"/>
                  </a:lnTo>
                  <a:lnTo>
                    <a:pt x="1324" y="2692"/>
                  </a:lnTo>
                  <a:lnTo>
                    <a:pt x="1288" y="2727"/>
                  </a:lnTo>
                  <a:lnTo>
                    <a:pt x="1227" y="2727"/>
                  </a:lnTo>
                  <a:lnTo>
                    <a:pt x="1183" y="2692"/>
                  </a:lnTo>
                  <a:lnTo>
                    <a:pt x="1138" y="2674"/>
                  </a:lnTo>
                  <a:lnTo>
                    <a:pt x="1041" y="2683"/>
                  </a:lnTo>
                  <a:lnTo>
                    <a:pt x="980" y="2674"/>
                  </a:lnTo>
                  <a:lnTo>
                    <a:pt x="927" y="2603"/>
                  </a:lnTo>
                  <a:lnTo>
                    <a:pt x="883" y="2559"/>
                  </a:lnTo>
                  <a:lnTo>
                    <a:pt x="821" y="2533"/>
                  </a:lnTo>
                  <a:lnTo>
                    <a:pt x="821" y="2480"/>
                  </a:lnTo>
                  <a:lnTo>
                    <a:pt x="874" y="2445"/>
                  </a:lnTo>
                  <a:lnTo>
                    <a:pt x="883" y="2392"/>
                  </a:lnTo>
                  <a:lnTo>
                    <a:pt x="874" y="2321"/>
                  </a:lnTo>
                  <a:lnTo>
                    <a:pt x="909" y="2268"/>
                  </a:lnTo>
                  <a:lnTo>
                    <a:pt x="980" y="2224"/>
                  </a:lnTo>
                  <a:lnTo>
                    <a:pt x="1015" y="2171"/>
                  </a:lnTo>
                  <a:lnTo>
                    <a:pt x="997" y="2109"/>
                  </a:lnTo>
                  <a:lnTo>
                    <a:pt x="953" y="2092"/>
                  </a:lnTo>
                  <a:lnTo>
                    <a:pt x="900" y="2136"/>
                  </a:lnTo>
                  <a:lnTo>
                    <a:pt x="847" y="2118"/>
                  </a:lnTo>
                  <a:lnTo>
                    <a:pt x="803" y="2153"/>
                  </a:lnTo>
                  <a:lnTo>
                    <a:pt x="715" y="2145"/>
                  </a:lnTo>
                  <a:lnTo>
                    <a:pt x="671" y="2189"/>
                  </a:lnTo>
                  <a:lnTo>
                    <a:pt x="521" y="2127"/>
                  </a:lnTo>
                  <a:lnTo>
                    <a:pt x="459" y="2198"/>
                  </a:lnTo>
                  <a:lnTo>
                    <a:pt x="415" y="2145"/>
                  </a:lnTo>
                  <a:lnTo>
                    <a:pt x="344" y="2118"/>
                  </a:lnTo>
                  <a:lnTo>
                    <a:pt x="282" y="2118"/>
                  </a:lnTo>
                  <a:lnTo>
                    <a:pt x="256" y="2021"/>
                  </a:lnTo>
                  <a:lnTo>
                    <a:pt x="221" y="1968"/>
                  </a:lnTo>
                  <a:lnTo>
                    <a:pt x="177" y="1915"/>
                  </a:lnTo>
                  <a:lnTo>
                    <a:pt x="124" y="1871"/>
                  </a:lnTo>
                  <a:lnTo>
                    <a:pt x="53" y="1871"/>
                  </a:lnTo>
                  <a:lnTo>
                    <a:pt x="0" y="1836"/>
                  </a:lnTo>
                  <a:lnTo>
                    <a:pt x="388" y="1562"/>
                  </a:lnTo>
                  <a:lnTo>
                    <a:pt x="450" y="1527"/>
                  </a:lnTo>
                  <a:lnTo>
                    <a:pt x="538" y="1509"/>
                  </a:lnTo>
                  <a:lnTo>
                    <a:pt x="582" y="1430"/>
                  </a:lnTo>
                  <a:lnTo>
                    <a:pt x="662" y="1412"/>
                  </a:lnTo>
                  <a:lnTo>
                    <a:pt x="671" y="1342"/>
                  </a:lnTo>
                  <a:lnTo>
                    <a:pt x="662" y="1306"/>
                  </a:lnTo>
                  <a:lnTo>
                    <a:pt x="706" y="1271"/>
                  </a:lnTo>
                  <a:lnTo>
                    <a:pt x="653" y="1218"/>
                  </a:lnTo>
                  <a:lnTo>
                    <a:pt x="706" y="1156"/>
                  </a:lnTo>
                  <a:lnTo>
                    <a:pt x="759" y="1112"/>
                  </a:lnTo>
                  <a:lnTo>
                    <a:pt x="830" y="1121"/>
                  </a:lnTo>
                  <a:lnTo>
                    <a:pt x="821" y="1068"/>
                  </a:lnTo>
                  <a:lnTo>
                    <a:pt x="838" y="1024"/>
                  </a:lnTo>
                  <a:lnTo>
                    <a:pt x="785" y="971"/>
                  </a:lnTo>
                  <a:lnTo>
                    <a:pt x="838" y="918"/>
                  </a:lnTo>
                  <a:lnTo>
                    <a:pt x="909" y="909"/>
                  </a:lnTo>
                  <a:lnTo>
                    <a:pt x="962" y="865"/>
                  </a:lnTo>
                  <a:lnTo>
                    <a:pt x="1006" y="918"/>
                  </a:lnTo>
                  <a:lnTo>
                    <a:pt x="1059" y="892"/>
                  </a:lnTo>
                  <a:lnTo>
                    <a:pt x="1041" y="830"/>
                  </a:lnTo>
                  <a:lnTo>
                    <a:pt x="1112" y="848"/>
                  </a:lnTo>
                  <a:lnTo>
                    <a:pt x="1138" y="812"/>
                  </a:lnTo>
                  <a:lnTo>
                    <a:pt x="1147" y="759"/>
                  </a:lnTo>
                  <a:lnTo>
                    <a:pt x="1200" y="759"/>
                  </a:lnTo>
                  <a:lnTo>
                    <a:pt x="1227" y="706"/>
                  </a:lnTo>
                  <a:lnTo>
                    <a:pt x="1288" y="706"/>
                  </a:lnTo>
                  <a:lnTo>
                    <a:pt x="1288" y="671"/>
                  </a:lnTo>
                  <a:lnTo>
                    <a:pt x="1386" y="689"/>
                  </a:lnTo>
                  <a:lnTo>
                    <a:pt x="1456" y="680"/>
                  </a:lnTo>
                  <a:lnTo>
                    <a:pt x="1456" y="627"/>
                  </a:lnTo>
                  <a:lnTo>
                    <a:pt x="1465" y="556"/>
                  </a:lnTo>
                  <a:lnTo>
                    <a:pt x="1500" y="539"/>
                  </a:lnTo>
                  <a:lnTo>
                    <a:pt x="1553" y="583"/>
                  </a:lnTo>
                  <a:lnTo>
                    <a:pt x="1606" y="521"/>
                  </a:lnTo>
                  <a:lnTo>
                    <a:pt x="1677" y="556"/>
                  </a:lnTo>
                  <a:lnTo>
                    <a:pt x="1747" y="556"/>
                  </a:lnTo>
                  <a:lnTo>
                    <a:pt x="1827" y="512"/>
                  </a:lnTo>
                  <a:lnTo>
                    <a:pt x="1871" y="565"/>
                  </a:lnTo>
                  <a:lnTo>
                    <a:pt x="1924" y="539"/>
                  </a:lnTo>
                  <a:lnTo>
                    <a:pt x="1950" y="583"/>
                  </a:lnTo>
                  <a:lnTo>
                    <a:pt x="2012" y="556"/>
                  </a:lnTo>
                  <a:lnTo>
                    <a:pt x="2074" y="583"/>
                  </a:lnTo>
                  <a:lnTo>
                    <a:pt x="2118" y="530"/>
                  </a:lnTo>
                  <a:lnTo>
                    <a:pt x="2189" y="530"/>
                  </a:lnTo>
                  <a:lnTo>
                    <a:pt x="2277" y="530"/>
                  </a:lnTo>
                  <a:lnTo>
                    <a:pt x="2321" y="477"/>
                  </a:lnTo>
                  <a:lnTo>
                    <a:pt x="2383" y="486"/>
                  </a:lnTo>
                  <a:lnTo>
                    <a:pt x="2409" y="424"/>
                  </a:lnTo>
                  <a:lnTo>
                    <a:pt x="2497" y="442"/>
                  </a:lnTo>
                  <a:lnTo>
                    <a:pt x="2559" y="406"/>
                  </a:lnTo>
                  <a:lnTo>
                    <a:pt x="2789" y="406"/>
                  </a:lnTo>
                  <a:lnTo>
                    <a:pt x="2771" y="345"/>
                  </a:lnTo>
                  <a:lnTo>
                    <a:pt x="2859" y="327"/>
                  </a:lnTo>
                  <a:lnTo>
                    <a:pt x="2912" y="292"/>
                  </a:lnTo>
                  <a:lnTo>
                    <a:pt x="2903" y="239"/>
                  </a:lnTo>
                  <a:lnTo>
                    <a:pt x="2992" y="239"/>
                  </a:lnTo>
                  <a:lnTo>
                    <a:pt x="3000" y="195"/>
                  </a:lnTo>
                  <a:lnTo>
                    <a:pt x="3053" y="177"/>
                  </a:lnTo>
                  <a:lnTo>
                    <a:pt x="3124" y="177"/>
                  </a:lnTo>
                  <a:lnTo>
                    <a:pt x="3177" y="150"/>
                  </a:lnTo>
                  <a:lnTo>
                    <a:pt x="3239" y="168"/>
                  </a:lnTo>
                  <a:lnTo>
                    <a:pt x="3301" y="177"/>
                  </a:lnTo>
                  <a:lnTo>
                    <a:pt x="3371" y="168"/>
                  </a:lnTo>
                  <a:lnTo>
                    <a:pt x="3459" y="177"/>
                  </a:lnTo>
                  <a:lnTo>
                    <a:pt x="3512" y="186"/>
                  </a:lnTo>
                  <a:lnTo>
                    <a:pt x="3618" y="106"/>
                  </a:lnTo>
                  <a:lnTo>
                    <a:pt x="3698" y="0"/>
                  </a:lnTo>
                </a:path>
              </a:pathLst>
            </a:custGeom>
            <a:solidFill>
              <a:schemeClr val="accent5">
                <a:lumMod val="60000"/>
                <a:lumOff val="40000"/>
              </a:schemeClr>
            </a:solidFill>
            <a:ln>
              <a:solidFill>
                <a:schemeClr val="tx1"/>
              </a:solidFill>
            </a:ln>
            <a:effectLst/>
          </p:spPr>
          <p:txBody>
            <a:bodyPr wrap="none" anchor="ctr"/>
            <a:lstStyle/>
            <a:p>
              <a:pPr>
                <a:lnSpc>
                  <a:spcPct val="93000"/>
                </a:lnSpc>
                <a:buClr>
                  <a:srgbClr val="000000"/>
                </a:buClr>
                <a:buSzPct val="100000"/>
                <a:defRPr/>
              </a:pPr>
              <a:endParaRPr lang="es-CO" sz="1633"/>
            </a:p>
          </p:txBody>
        </p:sp>
        <p:sp>
          <p:nvSpPr>
            <p:cNvPr id="210" name="Freeform 7"/>
            <p:cNvSpPr>
              <a:spLocks noChangeArrowheads="1"/>
            </p:cNvSpPr>
            <p:nvPr/>
          </p:nvSpPr>
          <p:spPr bwMode="auto">
            <a:xfrm>
              <a:off x="3964521" y="2694601"/>
              <a:ext cx="1386720" cy="1303200"/>
            </a:xfrm>
            <a:custGeom>
              <a:avLst/>
              <a:gdLst>
                <a:gd name="T0" fmla="*/ 4007 w 4246"/>
                <a:gd name="T1" fmla="*/ 2285 h 3989"/>
                <a:gd name="T2" fmla="*/ 3998 w 4246"/>
                <a:gd name="T3" fmla="*/ 2100 h 3989"/>
                <a:gd name="T4" fmla="*/ 3936 w 4246"/>
                <a:gd name="T5" fmla="*/ 1862 h 3989"/>
                <a:gd name="T6" fmla="*/ 3874 w 4246"/>
                <a:gd name="T7" fmla="*/ 1667 h 3989"/>
                <a:gd name="T8" fmla="*/ 3874 w 4246"/>
                <a:gd name="T9" fmla="*/ 1447 h 3989"/>
                <a:gd name="T10" fmla="*/ 3927 w 4246"/>
                <a:gd name="T11" fmla="*/ 1279 h 3989"/>
                <a:gd name="T12" fmla="*/ 3883 w 4246"/>
                <a:gd name="T13" fmla="*/ 1129 h 3989"/>
                <a:gd name="T14" fmla="*/ 3839 w 4246"/>
                <a:gd name="T15" fmla="*/ 1014 h 3989"/>
                <a:gd name="T16" fmla="*/ 3998 w 4246"/>
                <a:gd name="T17" fmla="*/ 864 h 3989"/>
                <a:gd name="T18" fmla="*/ 4059 w 4246"/>
                <a:gd name="T19" fmla="*/ 706 h 3989"/>
                <a:gd name="T20" fmla="*/ 4042 w 4246"/>
                <a:gd name="T21" fmla="*/ 529 h 3989"/>
                <a:gd name="T22" fmla="*/ 4174 w 4246"/>
                <a:gd name="T23" fmla="*/ 309 h 3989"/>
                <a:gd name="T24" fmla="*/ 4174 w 4246"/>
                <a:gd name="T25" fmla="*/ 176 h 3989"/>
                <a:gd name="T26" fmla="*/ 4121 w 4246"/>
                <a:gd name="T27" fmla="*/ 35 h 3989"/>
                <a:gd name="T28" fmla="*/ 3918 w 4246"/>
                <a:gd name="T29" fmla="*/ 9 h 3989"/>
                <a:gd name="T30" fmla="*/ 3680 w 4246"/>
                <a:gd name="T31" fmla="*/ 61 h 3989"/>
                <a:gd name="T32" fmla="*/ 3468 w 4246"/>
                <a:gd name="T33" fmla="*/ 61 h 3989"/>
                <a:gd name="T34" fmla="*/ 3265 w 4246"/>
                <a:gd name="T35" fmla="*/ 88 h 3989"/>
                <a:gd name="T36" fmla="*/ 2992 w 4246"/>
                <a:gd name="T37" fmla="*/ 132 h 3989"/>
                <a:gd name="T38" fmla="*/ 2648 w 4246"/>
                <a:gd name="T39" fmla="*/ 123 h 3989"/>
                <a:gd name="T40" fmla="*/ 2321 w 4246"/>
                <a:gd name="T41" fmla="*/ 114 h 3989"/>
                <a:gd name="T42" fmla="*/ 2162 w 4246"/>
                <a:gd name="T43" fmla="*/ 220 h 3989"/>
                <a:gd name="T44" fmla="*/ 1986 w 4246"/>
                <a:gd name="T45" fmla="*/ 176 h 3989"/>
                <a:gd name="T46" fmla="*/ 1844 w 4246"/>
                <a:gd name="T47" fmla="*/ 291 h 3989"/>
                <a:gd name="T48" fmla="*/ 1624 w 4246"/>
                <a:gd name="T49" fmla="*/ 326 h 3989"/>
                <a:gd name="T50" fmla="*/ 1439 w 4246"/>
                <a:gd name="T51" fmla="*/ 344 h 3989"/>
                <a:gd name="T52" fmla="*/ 1297 w 4246"/>
                <a:gd name="T53" fmla="*/ 476 h 3989"/>
                <a:gd name="T54" fmla="*/ 1236 w 4246"/>
                <a:gd name="T55" fmla="*/ 626 h 3989"/>
                <a:gd name="T56" fmla="*/ 1103 w 4246"/>
                <a:gd name="T57" fmla="*/ 767 h 3989"/>
                <a:gd name="T58" fmla="*/ 927 w 4246"/>
                <a:gd name="T59" fmla="*/ 847 h 3989"/>
                <a:gd name="T60" fmla="*/ 618 w 4246"/>
                <a:gd name="T61" fmla="*/ 979 h 3989"/>
                <a:gd name="T62" fmla="*/ 441 w 4246"/>
                <a:gd name="T63" fmla="*/ 1173 h 3989"/>
                <a:gd name="T64" fmla="*/ 230 w 4246"/>
                <a:gd name="T65" fmla="*/ 1323 h 3989"/>
                <a:gd name="T66" fmla="*/ 62 w 4246"/>
                <a:gd name="T67" fmla="*/ 1562 h 3989"/>
                <a:gd name="T68" fmla="*/ 115 w 4246"/>
                <a:gd name="T69" fmla="*/ 3909 h 3989"/>
                <a:gd name="T70" fmla="*/ 327 w 4246"/>
                <a:gd name="T71" fmla="*/ 3909 h 3989"/>
                <a:gd name="T72" fmla="*/ 415 w 4246"/>
                <a:gd name="T73" fmla="*/ 3979 h 3989"/>
                <a:gd name="T74" fmla="*/ 591 w 4246"/>
                <a:gd name="T75" fmla="*/ 3935 h 3989"/>
                <a:gd name="T76" fmla="*/ 715 w 4246"/>
                <a:gd name="T77" fmla="*/ 3865 h 3989"/>
                <a:gd name="T78" fmla="*/ 891 w 4246"/>
                <a:gd name="T79" fmla="*/ 3873 h 3989"/>
                <a:gd name="T80" fmla="*/ 1024 w 4246"/>
                <a:gd name="T81" fmla="*/ 3706 h 3989"/>
                <a:gd name="T82" fmla="*/ 1006 w 4246"/>
                <a:gd name="T83" fmla="*/ 3582 h 3989"/>
                <a:gd name="T84" fmla="*/ 1183 w 4246"/>
                <a:gd name="T85" fmla="*/ 3485 h 3989"/>
                <a:gd name="T86" fmla="*/ 1138 w 4246"/>
                <a:gd name="T87" fmla="*/ 3335 h 3989"/>
                <a:gd name="T88" fmla="*/ 1315 w 4246"/>
                <a:gd name="T89" fmla="*/ 3229 h 3989"/>
                <a:gd name="T90" fmla="*/ 1394 w 4246"/>
                <a:gd name="T91" fmla="*/ 3194 h 3989"/>
                <a:gd name="T92" fmla="*/ 1500 w 4246"/>
                <a:gd name="T93" fmla="*/ 3123 h 3989"/>
                <a:gd name="T94" fmla="*/ 1641 w 4246"/>
                <a:gd name="T95" fmla="*/ 3070 h 3989"/>
                <a:gd name="T96" fmla="*/ 1809 w 4246"/>
                <a:gd name="T97" fmla="*/ 3044 h 3989"/>
                <a:gd name="T98" fmla="*/ 1853 w 4246"/>
                <a:gd name="T99" fmla="*/ 2903 h 3989"/>
                <a:gd name="T100" fmla="*/ 2030 w 4246"/>
                <a:gd name="T101" fmla="*/ 2920 h 3989"/>
                <a:gd name="T102" fmla="*/ 2224 w 4246"/>
                <a:gd name="T103" fmla="*/ 2929 h 3989"/>
                <a:gd name="T104" fmla="*/ 2365 w 4246"/>
                <a:gd name="T105" fmla="*/ 2920 h 3989"/>
                <a:gd name="T106" fmla="*/ 2542 w 4246"/>
                <a:gd name="T107" fmla="*/ 2894 h 3989"/>
                <a:gd name="T108" fmla="*/ 2736 w 4246"/>
                <a:gd name="T109" fmla="*/ 2850 h 3989"/>
                <a:gd name="T110" fmla="*/ 2912 w 4246"/>
                <a:gd name="T111" fmla="*/ 2770 h 3989"/>
                <a:gd name="T112" fmla="*/ 3212 w 4246"/>
                <a:gd name="T113" fmla="*/ 2691 h 3989"/>
                <a:gd name="T114" fmla="*/ 3345 w 4246"/>
                <a:gd name="T115" fmla="*/ 2603 h 3989"/>
                <a:gd name="T116" fmla="*/ 3477 w 4246"/>
                <a:gd name="T117" fmla="*/ 2541 h 3989"/>
                <a:gd name="T118" fmla="*/ 3654 w 4246"/>
                <a:gd name="T119" fmla="*/ 2541 h 3989"/>
                <a:gd name="T120" fmla="*/ 3865 w 4246"/>
                <a:gd name="T121" fmla="*/ 2550 h 3989"/>
                <a:gd name="T122" fmla="*/ 4033 w 4246"/>
                <a:gd name="T123" fmla="*/ 2347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46" h="3989">
                  <a:moveTo>
                    <a:pt x="4033" y="2347"/>
                  </a:moveTo>
                  <a:lnTo>
                    <a:pt x="4051" y="2303"/>
                  </a:lnTo>
                  <a:lnTo>
                    <a:pt x="4007" y="2285"/>
                  </a:lnTo>
                  <a:lnTo>
                    <a:pt x="4059" y="2197"/>
                  </a:lnTo>
                  <a:lnTo>
                    <a:pt x="4042" y="2144"/>
                  </a:lnTo>
                  <a:lnTo>
                    <a:pt x="3998" y="2100"/>
                  </a:lnTo>
                  <a:lnTo>
                    <a:pt x="4015" y="2012"/>
                  </a:lnTo>
                  <a:lnTo>
                    <a:pt x="3998" y="1941"/>
                  </a:lnTo>
                  <a:lnTo>
                    <a:pt x="3936" y="1862"/>
                  </a:lnTo>
                  <a:lnTo>
                    <a:pt x="3892" y="1809"/>
                  </a:lnTo>
                  <a:lnTo>
                    <a:pt x="3857" y="1729"/>
                  </a:lnTo>
                  <a:lnTo>
                    <a:pt x="3874" y="1667"/>
                  </a:lnTo>
                  <a:lnTo>
                    <a:pt x="3901" y="1606"/>
                  </a:lnTo>
                  <a:lnTo>
                    <a:pt x="3892" y="1509"/>
                  </a:lnTo>
                  <a:lnTo>
                    <a:pt x="3874" y="1447"/>
                  </a:lnTo>
                  <a:lnTo>
                    <a:pt x="3909" y="1394"/>
                  </a:lnTo>
                  <a:lnTo>
                    <a:pt x="3892" y="1323"/>
                  </a:lnTo>
                  <a:lnTo>
                    <a:pt x="3927" y="1279"/>
                  </a:lnTo>
                  <a:lnTo>
                    <a:pt x="3901" y="1235"/>
                  </a:lnTo>
                  <a:lnTo>
                    <a:pt x="3927" y="1182"/>
                  </a:lnTo>
                  <a:lnTo>
                    <a:pt x="3883" y="1129"/>
                  </a:lnTo>
                  <a:lnTo>
                    <a:pt x="3901" y="1094"/>
                  </a:lnTo>
                  <a:lnTo>
                    <a:pt x="3839" y="1067"/>
                  </a:lnTo>
                  <a:lnTo>
                    <a:pt x="3839" y="1014"/>
                  </a:lnTo>
                  <a:lnTo>
                    <a:pt x="3901" y="970"/>
                  </a:lnTo>
                  <a:lnTo>
                    <a:pt x="3945" y="917"/>
                  </a:lnTo>
                  <a:lnTo>
                    <a:pt x="3998" y="864"/>
                  </a:lnTo>
                  <a:lnTo>
                    <a:pt x="4051" y="811"/>
                  </a:lnTo>
                  <a:lnTo>
                    <a:pt x="4086" y="767"/>
                  </a:lnTo>
                  <a:lnTo>
                    <a:pt x="4059" y="706"/>
                  </a:lnTo>
                  <a:lnTo>
                    <a:pt x="4033" y="653"/>
                  </a:lnTo>
                  <a:lnTo>
                    <a:pt x="4068" y="591"/>
                  </a:lnTo>
                  <a:lnTo>
                    <a:pt x="4042" y="529"/>
                  </a:lnTo>
                  <a:lnTo>
                    <a:pt x="4086" y="432"/>
                  </a:lnTo>
                  <a:lnTo>
                    <a:pt x="4130" y="379"/>
                  </a:lnTo>
                  <a:lnTo>
                    <a:pt x="4174" y="309"/>
                  </a:lnTo>
                  <a:lnTo>
                    <a:pt x="4245" y="256"/>
                  </a:lnTo>
                  <a:lnTo>
                    <a:pt x="4236" y="194"/>
                  </a:lnTo>
                  <a:lnTo>
                    <a:pt x="4174" y="176"/>
                  </a:lnTo>
                  <a:lnTo>
                    <a:pt x="4139" y="114"/>
                  </a:lnTo>
                  <a:lnTo>
                    <a:pt x="4174" y="79"/>
                  </a:lnTo>
                  <a:lnTo>
                    <a:pt x="4121" y="35"/>
                  </a:lnTo>
                  <a:lnTo>
                    <a:pt x="4051" y="0"/>
                  </a:lnTo>
                  <a:lnTo>
                    <a:pt x="3971" y="0"/>
                  </a:lnTo>
                  <a:lnTo>
                    <a:pt x="3918" y="9"/>
                  </a:lnTo>
                  <a:lnTo>
                    <a:pt x="3821" y="35"/>
                  </a:lnTo>
                  <a:lnTo>
                    <a:pt x="3759" y="70"/>
                  </a:lnTo>
                  <a:lnTo>
                    <a:pt x="3680" y="61"/>
                  </a:lnTo>
                  <a:lnTo>
                    <a:pt x="3609" y="26"/>
                  </a:lnTo>
                  <a:lnTo>
                    <a:pt x="3539" y="26"/>
                  </a:lnTo>
                  <a:lnTo>
                    <a:pt x="3468" y="61"/>
                  </a:lnTo>
                  <a:lnTo>
                    <a:pt x="3433" y="106"/>
                  </a:lnTo>
                  <a:lnTo>
                    <a:pt x="3345" y="114"/>
                  </a:lnTo>
                  <a:lnTo>
                    <a:pt x="3265" y="88"/>
                  </a:lnTo>
                  <a:lnTo>
                    <a:pt x="3186" y="123"/>
                  </a:lnTo>
                  <a:lnTo>
                    <a:pt x="3133" y="159"/>
                  </a:lnTo>
                  <a:lnTo>
                    <a:pt x="2992" y="132"/>
                  </a:lnTo>
                  <a:lnTo>
                    <a:pt x="2815" y="176"/>
                  </a:lnTo>
                  <a:lnTo>
                    <a:pt x="2753" y="159"/>
                  </a:lnTo>
                  <a:lnTo>
                    <a:pt x="2648" y="123"/>
                  </a:lnTo>
                  <a:lnTo>
                    <a:pt x="2533" y="123"/>
                  </a:lnTo>
                  <a:lnTo>
                    <a:pt x="2427" y="123"/>
                  </a:lnTo>
                  <a:lnTo>
                    <a:pt x="2321" y="114"/>
                  </a:lnTo>
                  <a:lnTo>
                    <a:pt x="2250" y="106"/>
                  </a:lnTo>
                  <a:lnTo>
                    <a:pt x="2215" y="159"/>
                  </a:lnTo>
                  <a:lnTo>
                    <a:pt x="2162" y="220"/>
                  </a:lnTo>
                  <a:lnTo>
                    <a:pt x="2083" y="256"/>
                  </a:lnTo>
                  <a:lnTo>
                    <a:pt x="2030" y="229"/>
                  </a:lnTo>
                  <a:lnTo>
                    <a:pt x="1986" y="176"/>
                  </a:lnTo>
                  <a:lnTo>
                    <a:pt x="1950" y="211"/>
                  </a:lnTo>
                  <a:lnTo>
                    <a:pt x="1880" y="211"/>
                  </a:lnTo>
                  <a:lnTo>
                    <a:pt x="1844" y="291"/>
                  </a:lnTo>
                  <a:lnTo>
                    <a:pt x="1774" y="291"/>
                  </a:lnTo>
                  <a:lnTo>
                    <a:pt x="1739" y="335"/>
                  </a:lnTo>
                  <a:lnTo>
                    <a:pt x="1624" y="326"/>
                  </a:lnTo>
                  <a:lnTo>
                    <a:pt x="1527" y="335"/>
                  </a:lnTo>
                  <a:lnTo>
                    <a:pt x="1447" y="291"/>
                  </a:lnTo>
                  <a:lnTo>
                    <a:pt x="1439" y="344"/>
                  </a:lnTo>
                  <a:lnTo>
                    <a:pt x="1386" y="370"/>
                  </a:lnTo>
                  <a:lnTo>
                    <a:pt x="1359" y="441"/>
                  </a:lnTo>
                  <a:lnTo>
                    <a:pt x="1297" y="476"/>
                  </a:lnTo>
                  <a:lnTo>
                    <a:pt x="1280" y="529"/>
                  </a:lnTo>
                  <a:lnTo>
                    <a:pt x="1236" y="573"/>
                  </a:lnTo>
                  <a:lnTo>
                    <a:pt x="1236" y="626"/>
                  </a:lnTo>
                  <a:lnTo>
                    <a:pt x="1174" y="670"/>
                  </a:lnTo>
                  <a:lnTo>
                    <a:pt x="1165" y="723"/>
                  </a:lnTo>
                  <a:lnTo>
                    <a:pt x="1103" y="767"/>
                  </a:lnTo>
                  <a:lnTo>
                    <a:pt x="1077" y="811"/>
                  </a:lnTo>
                  <a:lnTo>
                    <a:pt x="997" y="820"/>
                  </a:lnTo>
                  <a:lnTo>
                    <a:pt x="927" y="847"/>
                  </a:lnTo>
                  <a:lnTo>
                    <a:pt x="821" y="847"/>
                  </a:lnTo>
                  <a:lnTo>
                    <a:pt x="715" y="917"/>
                  </a:lnTo>
                  <a:lnTo>
                    <a:pt x="618" y="979"/>
                  </a:lnTo>
                  <a:lnTo>
                    <a:pt x="547" y="1023"/>
                  </a:lnTo>
                  <a:lnTo>
                    <a:pt x="468" y="1076"/>
                  </a:lnTo>
                  <a:lnTo>
                    <a:pt x="441" y="1173"/>
                  </a:lnTo>
                  <a:lnTo>
                    <a:pt x="388" y="1217"/>
                  </a:lnTo>
                  <a:lnTo>
                    <a:pt x="300" y="1270"/>
                  </a:lnTo>
                  <a:lnTo>
                    <a:pt x="230" y="1323"/>
                  </a:lnTo>
                  <a:lnTo>
                    <a:pt x="150" y="1367"/>
                  </a:lnTo>
                  <a:lnTo>
                    <a:pt x="106" y="1482"/>
                  </a:lnTo>
                  <a:lnTo>
                    <a:pt x="62" y="1562"/>
                  </a:lnTo>
                  <a:lnTo>
                    <a:pt x="0" y="1614"/>
                  </a:lnTo>
                  <a:lnTo>
                    <a:pt x="71" y="3873"/>
                  </a:lnTo>
                  <a:lnTo>
                    <a:pt x="115" y="3909"/>
                  </a:lnTo>
                  <a:lnTo>
                    <a:pt x="194" y="3891"/>
                  </a:lnTo>
                  <a:lnTo>
                    <a:pt x="238" y="3917"/>
                  </a:lnTo>
                  <a:lnTo>
                    <a:pt x="327" y="3909"/>
                  </a:lnTo>
                  <a:lnTo>
                    <a:pt x="335" y="3953"/>
                  </a:lnTo>
                  <a:lnTo>
                    <a:pt x="415" y="3944"/>
                  </a:lnTo>
                  <a:lnTo>
                    <a:pt x="415" y="3979"/>
                  </a:lnTo>
                  <a:lnTo>
                    <a:pt x="503" y="3953"/>
                  </a:lnTo>
                  <a:lnTo>
                    <a:pt x="530" y="3988"/>
                  </a:lnTo>
                  <a:lnTo>
                    <a:pt x="591" y="3935"/>
                  </a:lnTo>
                  <a:lnTo>
                    <a:pt x="582" y="3882"/>
                  </a:lnTo>
                  <a:lnTo>
                    <a:pt x="627" y="3838"/>
                  </a:lnTo>
                  <a:lnTo>
                    <a:pt x="715" y="3865"/>
                  </a:lnTo>
                  <a:lnTo>
                    <a:pt x="741" y="3926"/>
                  </a:lnTo>
                  <a:lnTo>
                    <a:pt x="803" y="3891"/>
                  </a:lnTo>
                  <a:lnTo>
                    <a:pt x="891" y="3873"/>
                  </a:lnTo>
                  <a:lnTo>
                    <a:pt x="935" y="3794"/>
                  </a:lnTo>
                  <a:lnTo>
                    <a:pt x="1015" y="3776"/>
                  </a:lnTo>
                  <a:lnTo>
                    <a:pt x="1024" y="3706"/>
                  </a:lnTo>
                  <a:lnTo>
                    <a:pt x="1015" y="3670"/>
                  </a:lnTo>
                  <a:lnTo>
                    <a:pt x="1059" y="3635"/>
                  </a:lnTo>
                  <a:lnTo>
                    <a:pt x="1006" y="3582"/>
                  </a:lnTo>
                  <a:lnTo>
                    <a:pt x="1059" y="3520"/>
                  </a:lnTo>
                  <a:lnTo>
                    <a:pt x="1112" y="3476"/>
                  </a:lnTo>
                  <a:lnTo>
                    <a:pt x="1183" y="3485"/>
                  </a:lnTo>
                  <a:lnTo>
                    <a:pt x="1174" y="3432"/>
                  </a:lnTo>
                  <a:lnTo>
                    <a:pt x="1191" y="3388"/>
                  </a:lnTo>
                  <a:lnTo>
                    <a:pt x="1138" y="3335"/>
                  </a:lnTo>
                  <a:lnTo>
                    <a:pt x="1191" y="3282"/>
                  </a:lnTo>
                  <a:lnTo>
                    <a:pt x="1262" y="3273"/>
                  </a:lnTo>
                  <a:lnTo>
                    <a:pt x="1315" y="3229"/>
                  </a:lnTo>
                  <a:lnTo>
                    <a:pt x="1359" y="3282"/>
                  </a:lnTo>
                  <a:lnTo>
                    <a:pt x="1412" y="3256"/>
                  </a:lnTo>
                  <a:lnTo>
                    <a:pt x="1394" y="3194"/>
                  </a:lnTo>
                  <a:lnTo>
                    <a:pt x="1465" y="3212"/>
                  </a:lnTo>
                  <a:lnTo>
                    <a:pt x="1491" y="3176"/>
                  </a:lnTo>
                  <a:lnTo>
                    <a:pt x="1500" y="3123"/>
                  </a:lnTo>
                  <a:lnTo>
                    <a:pt x="1553" y="3123"/>
                  </a:lnTo>
                  <a:lnTo>
                    <a:pt x="1580" y="3070"/>
                  </a:lnTo>
                  <a:lnTo>
                    <a:pt x="1641" y="3070"/>
                  </a:lnTo>
                  <a:lnTo>
                    <a:pt x="1641" y="3035"/>
                  </a:lnTo>
                  <a:lnTo>
                    <a:pt x="1739" y="3053"/>
                  </a:lnTo>
                  <a:lnTo>
                    <a:pt x="1809" y="3044"/>
                  </a:lnTo>
                  <a:lnTo>
                    <a:pt x="1809" y="2991"/>
                  </a:lnTo>
                  <a:lnTo>
                    <a:pt x="1818" y="2920"/>
                  </a:lnTo>
                  <a:lnTo>
                    <a:pt x="1853" y="2903"/>
                  </a:lnTo>
                  <a:lnTo>
                    <a:pt x="1906" y="2947"/>
                  </a:lnTo>
                  <a:lnTo>
                    <a:pt x="1959" y="2885"/>
                  </a:lnTo>
                  <a:lnTo>
                    <a:pt x="2030" y="2920"/>
                  </a:lnTo>
                  <a:lnTo>
                    <a:pt x="2100" y="2920"/>
                  </a:lnTo>
                  <a:lnTo>
                    <a:pt x="2180" y="2876"/>
                  </a:lnTo>
                  <a:lnTo>
                    <a:pt x="2224" y="2929"/>
                  </a:lnTo>
                  <a:lnTo>
                    <a:pt x="2277" y="2903"/>
                  </a:lnTo>
                  <a:lnTo>
                    <a:pt x="2303" y="2947"/>
                  </a:lnTo>
                  <a:lnTo>
                    <a:pt x="2365" y="2920"/>
                  </a:lnTo>
                  <a:lnTo>
                    <a:pt x="2427" y="2947"/>
                  </a:lnTo>
                  <a:lnTo>
                    <a:pt x="2471" y="2894"/>
                  </a:lnTo>
                  <a:lnTo>
                    <a:pt x="2542" y="2894"/>
                  </a:lnTo>
                  <a:lnTo>
                    <a:pt x="2630" y="2894"/>
                  </a:lnTo>
                  <a:lnTo>
                    <a:pt x="2674" y="2841"/>
                  </a:lnTo>
                  <a:lnTo>
                    <a:pt x="2736" y="2850"/>
                  </a:lnTo>
                  <a:lnTo>
                    <a:pt x="2762" y="2788"/>
                  </a:lnTo>
                  <a:lnTo>
                    <a:pt x="2850" y="2806"/>
                  </a:lnTo>
                  <a:lnTo>
                    <a:pt x="2912" y="2770"/>
                  </a:lnTo>
                  <a:lnTo>
                    <a:pt x="3142" y="2770"/>
                  </a:lnTo>
                  <a:lnTo>
                    <a:pt x="3124" y="2709"/>
                  </a:lnTo>
                  <a:lnTo>
                    <a:pt x="3212" y="2691"/>
                  </a:lnTo>
                  <a:lnTo>
                    <a:pt x="3265" y="2656"/>
                  </a:lnTo>
                  <a:lnTo>
                    <a:pt x="3256" y="2603"/>
                  </a:lnTo>
                  <a:lnTo>
                    <a:pt x="3345" y="2603"/>
                  </a:lnTo>
                  <a:lnTo>
                    <a:pt x="3353" y="2559"/>
                  </a:lnTo>
                  <a:lnTo>
                    <a:pt x="3406" y="2541"/>
                  </a:lnTo>
                  <a:lnTo>
                    <a:pt x="3477" y="2541"/>
                  </a:lnTo>
                  <a:lnTo>
                    <a:pt x="3530" y="2514"/>
                  </a:lnTo>
                  <a:lnTo>
                    <a:pt x="3592" y="2532"/>
                  </a:lnTo>
                  <a:lnTo>
                    <a:pt x="3654" y="2541"/>
                  </a:lnTo>
                  <a:lnTo>
                    <a:pt x="3724" y="2532"/>
                  </a:lnTo>
                  <a:lnTo>
                    <a:pt x="3812" y="2541"/>
                  </a:lnTo>
                  <a:lnTo>
                    <a:pt x="3865" y="2550"/>
                  </a:lnTo>
                  <a:lnTo>
                    <a:pt x="3971" y="2470"/>
                  </a:lnTo>
                  <a:lnTo>
                    <a:pt x="4051" y="2364"/>
                  </a:lnTo>
                  <a:lnTo>
                    <a:pt x="4033" y="2347"/>
                  </a:lnTo>
                </a:path>
              </a:pathLst>
            </a:custGeom>
            <a:solidFill>
              <a:schemeClr val="accent5">
                <a:lumMod val="60000"/>
                <a:lumOff val="40000"/>
              </a:schemeClr>
            </a:solidFill>
            <a:ln>
              <a:solidFill>
                <a:schemeClr val="tx1"/>
              </a:solidFill>
            </a:ln>
            <a:effectLst/>
          </p:spPr>
          <p:txBody>
            <a:bodyPr wrap="none" anchor="ctr"/>
            <a:lstStyle/>
            <a:p>
              <a:pPr>
                <a:lnSpc>
                  <a:spcPct val="93000"/>
                </a:lnSpc>
                <a:buClr>
                  <a:srgbClr val="000000"/>
                </a:buClr>
                <a:buSzPct val="100000"/>
                <a:defRPr/>
              </a:pPr>
              <a:endParaRPr lang="es-CO" sz="1633"/>
            </a:p>
          </p:txBody>
        </p:sp>
        <p:sp>
          <p:nvSpPr>
            <p:cNvPr id="211" name="Freeform 8"/>
            <p:cNvSpPr>
              <a:spLocks noChangeArrowheads="1"/>
            </p:cNvSpPr>
            <p:nvPr/>
          </p:nvSpPr>
          <p:spPr bwMode="auto">
            <a:xfrm>
              <a:off x="2870121" y="549001"/>
              <a:ext cx="947520" cy="734400"/>
            </a:xfrm>
            <a:custGeom>
              <a:avLst/>
              <a:gdLst>
                <a:gd name="T0" fmla="*/ 140480045 w 2903"/>
                <a:gd name="T1" fmla="*/ 283050799 h 2251"/>
                <a:gd name="T2" fmla="*/ 140480045 w 2903"/>
                <a:gd name="T3" fmla="*/ 270502151 h 2251"/>
                <a:gd name="T4" fmla="*/ 150708820 w 2903"/>
                <a:gd name="T5" fmla="*/ 257953862 h 2251"/>
                <a:gd name="T6" fmla="*/ 159771758 w 2903"/>
                <a:gd name="T7" fmla="*/ 238549119 h 2251"/>
                <a:gd name="T8" fmla="*/ 166634001 w 2903"/>
                <a:gd name="T9" fmla="*/ 221472901 h 2251"/>
                <a:gd name="T10" fmla="*/ 173496243 w 2903"/>
                <a:gd name="T11" fmla="*/ 206596086 h 2251"/>
                <a:gd name="T12" fmla="*/ 196283667 w 2903"/>
                <a:gd name="T13" fmla="*/ 189519869 h 2251"/>
                <a:gd name="T14" fmla="*/ 216870394 w 2903"/>
                <a:gd name="T15" fmla="*/ 180334887 h 2251"/>
                <a:gd name="T16" fmla="*/ 237456761 w 2903"/>
                <a:gd name="T17" fmla="*/ 147217232 h 2251"/>
                <a:gd name="T18" fmla="*/ 248850653 w 2903"/>
                <a:gd name="T19" fmla="*/ 130141374 h 2251"/>
                <a:gd name="T20" fmla="*/ 258043129 w 2903"/>
                <a:gd name="T21" fmla="*/ 115264200 h 2251"/>
                <a:gd name="T22" fmla="*/ 291188865 w 2903"/>
                <a:gd name="T23" fmla="*/ 108407744 h 2251"/>
                <a:gd name="T24" fmla="*/ 320838531 w 2903"/>
                <a:gd name="T25" fmla="*/ 98187982 h 2251"/>
                <a:gd name="T26" fmla="*/ 344920968 w 2903"/>
                <a:gd name="T27" fmla="*/ 86803957 h 2251"/>
                <a:gd name="T28" fmla="*/ 365507335 w 2903"/>
                <a:gd name="T29" fmla="*/ 69598257 h 2251"/>
                <a:gd name="T30" fmla="*/ 374570634 w 2903"/>
                <a:gd name="T31" fmla="*/ 52522039 h 2251"/>
                <a:gd name="T32" fmla="*/ 362011625 w 2903"/>
                <a:gd name="T33" fmla="*/ 30788769 h 2251"/>
                <a:gd name="T34" fmla="*/ 338058725 w 2903"/>
                <a:gd name="T35" fmla="*/ 14876814 h 2251"/>
                <a:gd name="T36" fmla="*/ 306078466 w 2903"/>
                <a:gd name="T37" fmla="*/ 2328526 h 2251"/>
                <a:gd name="T38" fmla="*/ 283161506 w 2903"/>
                <a:gd name="T39" fmla="*/ 1164263 h 2251"/>
                <a:gd name="T40" fmla="*/ 283161506 w 2903"/>
                <a:gd name="T41" fmla="*/ 16041437 h 2251"/>
                <a:gd name="T42" fmla="*/ 266070848 w 2903"/>
                <a:gd name="T43" fmla="*/ 21733270 h 2251"/>
                <a:gd name="T44" fmla="*/ 264905371 w 2903"/>
                <a:gd name="T45" fmla="*/ 37645225 h 2251"/>
                <a:gd name="T46" fmla="*/ 247814714 w 2903"/>
                <a:gd name="T47" fmla="*/ 46830206 h 2251"/>
                <a:gd name="T48" fmla="*/ 232925112 w 2903"/>
                <a:gd name="T49" fmla="*/ 36480962 h 2251"/>
                <a:gd name="T50" fmla="*/ 223732277 w 2903"/>
                <a:gd name="T51" fmla="*/ 58214232 h 2251"/>
                <a:gd name="T52" fmla="*/ 211173268 w 2903"/>
                <a:gd name="T53" fmla="*/ 83311168 h 2251"/>
                <a:gd name="T54" fmla="*/ 190586901 w 2903"/>
                <a:gd name="T55" fmla="*/ 93660412 h 2251"/>
                <a:gd name="T56" fmla="*/ 173496243 w 2903"/>
                <a:gd name="T57" fmla="*/ 106208701 h 2251"/>
                <a:gd name="T58" fmla="*/ 151744399 w 2903"/>
                <a:gd name="T59" fmla="*/ 105044438 h 2251"/>
                <a:gd name="T60" fmla="*/ 134783279 w 2903"/>
                <a:gd name="T61" fmla="*/ 110736271 h 2251"/>
                <a:gd name="T62" fmla="*/ 113031435 w 2903"/>
                <a:gd name="T63" fmla="*/ 124449182 h 2251"/>
                <a:gd name="T64" fmla="*/ 94775661 w 2903"/>
                <a:gd name="T65" fmla="*/ 138161733 h 2251"/>
                <a:gd name="T66" fmla="*/ 85582825 w 2903"/>
                <a:gd name="T67" fmla="*/ 151874644 h 2251"/>
                <a:gd name="T68" fmla="*/ 66161574 w 2903"/>
                <a:gd name="T69" fmla="*/ 162094406 h 2251"/>
                <a:gd name="T70" fmla="*/ 45704744 w 2903"/>
                <a:gd name="T71" fmla="*/ 171279388 h 2251"/>
                <a:gd name="T72" fmla="*/ 14760064 w 2903"/>
                <a:gd name="T73" fmla="*/ 172314168 h 2251"/>
                <a:gd name="T74" fmla="*/ 2201056 w 2903"/>
                <a:gd name="T75" fmla="*/ 190684132 h 2251"/>
                <a:gd name="T76" fmla="*/ 0 w 2903"/>
                <a:gd name="T77" fmla="*/ 215780708 h 2251"/>
                <a:gd name="T78" fmla="*/ 9063298 w 2903"/>
                <a:gd name="T79" fmla="*/ 228329356 h 2251"/>
                <a:gd name="T80" fmla="*/ 22787423 w 2903"/>
                <a:gd name="T81" fmla="*/ 232856926 h 2251"/>
                <a:gd name="T82" fmla="*/ 53602566 w 2903"/>
                <a:gd name="T83" fmla="*/ 228329356 h 2251"/>
                <a:gd name="T84" fmla="*/ 60464808 w 2903"/>
                <a:gd name="T85" fmla="*/ 238549119 h 2251"/>
                <a:gd name="T86" fmla="*/ 71987877 w 2903"/>
                <a:gd name="T87" fmla="*/ 243076688 h 2251"/>
                <a:gd name="T88" fmla="*/ 85582825 w 2903"/>
                <a:gd name="T89" fmla="*/ 253425933 h 2251"/>
                <a:gd name="T90" fmla="*/ 89078535 w 2903"/>
                <a:gd name="T91" fmla="*/ 268303107 h 2251"/>
                <a:gd name="T92" fmla="*/ 76519527 w 2903"/>
                <a:gd name="T93" fmla="*/ 283050799 h 2251"/>
                <a:gd name="T94" fmla="*/ 85582825 w 2903"/>
                <a:gd name="T95" fmla="*/ 291071158 h 2251"/>
                <a:gd name="T96" fmla="*/ 105133613 w 2903"/>
                <a:gd name="T97" fmla="*/ 286543588 h 2251"/>
                <a:gd name="T98" fmla="*/ 123389387 w 2903"/>
                <a:gd name="T99" fmla="*/ 287707851 h 22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rgbClr val="FFFF00"/>
            </a:solidFill>
            <a:ln w="9525">
              <a:solidFill>
                <a:schemeClr val="tx1"/>
              </a:solidFill>
              <a:round/>
              <a:headEnd/>
              <a:tailEnd/>
            </a:ln>
          </p:spPr>
          <p:txBody>
            <a:bodyPr wrap="none" anchor="ctr"/>
            <a:lstStyle/>
            <a:p>
              <a:endParaRPr lang="es-CO" sz="1633"/>
            </a:p>
          </p:txBody>
        </p:sp>
        <p:sp>
          <p:nvSpPr>
            <p:cNvPr id="212" name="Freeform 9"/>
            <p:cNvSpPr>
              <a:spLocks noChangeArrowheads="1"/>
            </p:cNvSpPr>
            <p:nvPr/>
          </p:nvSpPr>
          <p:spPr bwMode="auto">
            <a:xfrm>
              <a:off x="2389160" y="972361"/>
              <a:ext cx="524160" cy="822240"/>
            </a:xfrm>
            <a:custGeom>
              <a:avLst/>
              <a:gdLst>
                <a:gd name="T0" fmla="*/ 198475474 w 1607"/>
                <a:gd name="T1" fmla="*/ 72169291 h 2516"/>
                <a:gd name="T2" fmla="*/ 200803055 w 1607"/>
                <a:gd name="T3" fmla="*/ 88264756 h 2516"/>
                <a:gd name="T4" fmla="*/ 204293887 w 1607"/>
                <a:gd name="T5" fmla="*/ 106566569 h 2516"/>
                <a:gd name="T6" fmla="*/ 192786150 w 1607"/>
                <a:gd name="T7" fmla="*/ 117989216 h 2516"/>
                <a:gd name="T8" fmla="*/ 173391318 w 1607"/>
                <a:gd name="T9" fmla="*/ 124868383 h 2516"/>
                <a:gd name="T10" fmla="*/ 150634384 w 1607"/>
                <a:gd name="T11" fmla="*/ 135122644 h 2516"/>
                <a:gd name="T12" fmla="*/ 140290617 w 1607"/>
                <a:gd name="T13" fmla="*/ 150050085 h 2516"/>
                <a:gd name="T14" fmla="*/ 134601294 w 1607"/>
                <a:gd name="T15" fmla="*/ 171856332 h 2516"/>
                <a:gd name="T16" fmla="*/ 147143551 w 1607"/>
                <a:gd name="T17" fmla="*/ 192364855 h 2516"/>
                <a:gd name="T18" fmla="*/ 171193187 w 1607"/>
                <a:gd name="T19" fmla="*/ 211835053 h 2516"/>
                <a:gd name="T20" fmla="*/ 181407863 w 1607"/>
                <a:gd name="T21" fmla="*/ 232473637 h 2516"/>
                <a:gd name="T22" fmla="*/ 168865605 w 1607"/>
                <a:gd name="T23" fmla="*/ 239353165 h 2516"/>
                <a:gd name="T24" fmla="*/ 142617839 w 1607"/>
                <a:gd name="T25" fmla="*/ 239353165 h 2516"/>
                <a:gd name="T26" fmla="*/ 134601294 w 1607"/>
                <a:gd name="T27" fmla="*/ 250775450 h 2516"/>
                <a:gd name="T28" fmla="*/ 134601294 w 1607"/>
                <a:gd name="T29" fmla="*/ 258823003 h 2516"/>
                <a:gd name="T30" fmla="*/ 151798354 w 1607"/>
                <a:gd name="T31" fmla="*/ 270375349 h 2516"/>
                <a:gd name="T32" fmla="*/ 156323707 w 1607"/>
                <a:gd name="T33" fmla="*/ 287509138 h 2516"/>
                <a:gd name="T34" fmla="*/ 163176642 w 1607"/>
                <a:gd name="T35" fmla="*/ 295556691 h 2516"/>
                <a:gd name="T36" fmla="*/ 170029576 w 1607"/>
                <a:gd name="T37" fmla="*/ 302436219 h 2516"/>
                <a:gd name="T38" fmla="*/ 180244252 w 1607"/>
                <a:gd name="T39" fmla="*/ 310354070 h 2516"/>
                <a:gd name="T40" fmla="*/ 173391318 w 1607"/>
                <a:gd name="T41" fmla="*/ 326449535 h 2516"/>
                <a:gd name="T42" fmla="*/ 151798354 w 1607"/>
                <a:gd name="T43" fmla="*/ 324113126 h 2516"/>
                <a:gd name="T44" fmla="*/ 138092486 w 1607"/>
                <a:gd name="T45" fmla="*/ 325281151 h 2516"/>
                <a:gd name="T46" fmla="*/ 125550228 w 1607"/>
                <a:gd name="T47" fmla="*/ 315026889 h 2516"/>
                <a:gd name="T48" fmla="*/ 106155396 w 1607"/>
                <a:gd name="T49" fmla="*/ 304642928 h 2516"/>
                <a:gd name="T50" fmla="*/ 94647659 w 1607"/>
                <a:gd name="T51" fmla="*/ 292052257 h 2516"/>
                <a:gd name="T52" fmla="*/ 82105401 w 1607"/>
                <a:gd name="T53" fmla="*/ 282966020 h 2516"/>
                <a:gd name="T54" fmla="*/ 62710569 w 1607"/>
                <a:gd name="T55" fmla="*/ 286341114 h 2516"/>
                <a:gd name="T56" fmla="*/ 46806569 w 1607"/>
                <a:gd name="T57" fmla="*/ 270375349 h 2516"/>
                <a:gd name="T58" fmla="*/ 27411737 w 1607"/>
                <a:gd name="T59" fmla="*/ 266870915 h 2516"/>
                <a:gd name="T60" fmla="*/ 28575348 w 1607"/>
                <a:gd name="T61" fmla="*/ 248568741 h 2516"/>
                <a:gd name="T62" fmla="*/ 25084156 w 1607"/>
                <a:gd name="T63" fmla="*/ 235978071 h 2516"/>
                <a:gd name="T64" fmla="*/ 30773479 w 1607"/>
                <a:gd name="T65" fmla="*/ 218714581 h 2516"/>
                <a:gd name="T66" fmla="*/ 18231221 w 1607"/>
                <a:gd name="T67" fmla="*/ 211835053 h 2516"/>
                <a:gd name="T68" fmla="*/ 14869479 w 1607"/>
                <a:gd name="T69" fmla="*/ 197038034 h 2516"/>
                <a:gd name="T70" fmla="*/ 23920545 w 1607"/>
                <a:gd name="T71" fmla="*/ 186653712 h 2516"/>
                <a:gd name="T72" fmla="*/ 9051066 w 1607"/>
                <a:gd name="T73" fmla="*/ 172895017 h 2516"/>
                <a:gd name="T74" fmla="*/ 6852934 w 1607"/>
                <a:gd name="T75" fmla="*/ 161472371 h 2516"/>
                <a:gd name="T76" fmla="*/ 10214676 w 1607"/>
                <a:gd name="T77" fmla="*/ 146674991 h 2516"/>
                <a:gd name="T78" fmla="*/ 15904000 w 1607"/>
                <a:gd name="T79" fmla="*/ 132916296 h 2516"/>
                <a:gd name="T80" fmla="*/ 20558803 w 1607"/>
                <a:gd name="T81" fmla="*/ 116820831 h 2516"/>
                <a:gd name="T82" fmla="*/ 29609868 w 1607"/>
                <a:gd name="T83" fmla="*/ 101893751 h 2516"/>
                <a:gd name="T84" fmla="*/ 27411737 w 1607"/>
                <a:gd name="T85" fmla="*/ 85928346 h 2516"/>
                <a:gd name="T86" fmla="*/ 28575348 w 1607"/>
                <a:gd name="T87" fmla="*/ 69832881 h 2516"/>
                <a:gd name="T88" fmla="*/ 35298832 w 1607"/>
                <a:gd name="T89" fmla="*/ 51531068 h 2516"/>
                <a:gd name="T90" fmla="*/ 54694024 w 1607"/>
                <a:gd name="T91" fmla="*/ 48156334 h 2516"/>
                <a:gd name="T92" fmla="*/ 80941790 w 1607"/>
                <a:gd name="T93" fmla="*/ 51531068 h 2516"/>
                <a:gd name="T94" fmla="*/ 110680749 w 1607"/>
                <a:gd name="T95" fmla="*/ 44651540 h 2516"/>
                <a:gd name="T96" fmla="*/ 108353527 w 1607"/>
                <a:gd name="T97" fmla="*/ 18301814 h 2516"/>
                <a:gd name="T98" fmla="*/ 117533683 w 1607"/>
                <a:gd name="T99" fmla="*/ 8047552 h 2516"/>
                <a:gd name="T100" fmla="*/ 128911970 w 1607"/>
                <a:gd name="T101" fmla="*/ 0 h 2516"/>
                <a:gd name="T102" fmla="*/ 145979581 w 1607"/>
                <a:gd name="T103" fmla="*/ 3504794 h 2516"/>
                <a:gd name="T104" fmla="*/ 172227707 w 1607"/>
                <a:gd name="T105" fmla="*/ 8047552 h 2516"/>
                <a:gd name="T106" fmla="*/ 196277342 w 1607"/>
                <a:gd name="T107" fmla="*/ 6879528 h 2516"/>
                <a:gd name="T108" fmla="*/ 203130276 w 1607"/>
                <a:gd name="T109" fmla="*/ 12590671 h 2516"/>
                <a:gd name="T110" fmla="*/ 191622539 w 1607"/>
                <a:gd name="T111" fmla="*/ 35565303 h 2516"/>
                <a:gd name="T112" fmla="*/ 193950121 w 1607"/>
                <a:gd name="T113" fmla="*/ 56074186 h 2516"/>
                <a:gd name="T114" fmla="*/ 198475474 w 1607"/>
                <a:gd name="T115" fmla="*/ 66458148 h 25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rgbClr val="11DF07"/>
            </a:solidFill>
            <a:ln w="9525">
              <a:solidFill>
                <a:schemeClr val="tx1"/>
              </a:solidFill>
              <a:round/>
              <a:headEnd/>
              <a:tailEnd/>
            </a:ln>
          </p:spPr>
          <p:txBody>
            <a:bodyPr wrap="none" anchor="ctr"/>
            <a:lstStyle/>
            <a:p>
              <a:endParaRPr lang="es-CO" sz="1633"/>
            </a:p>
          </p:txBody>
        </p:sp>
        <p:sp>
          <p:nvSpPr>
            <p:cNvPr id="213" name="Freeform 10"/>
            <p:cNvSpPr>
              <a:spLocks noChangeArrowheads="1"/>
            </p:cNvSpPr>
            <p:nvPr/>
          </p:nvSpPr>
          <p:spPr bwMode="auto">
            <a:xfrm>
              <a:off x="2705960" y="1125001"/>
              <a:ext cx="501120" cy="1128960"/>
            </a:xfrm>
            <a:custGeom>
              <a:avLst/>
              <a:gdLst>
                <a:gd name="T0" fmla="*/ 54719885 w 1536"/>
                <a:gd name="T1" fmla="*/ 248964617 h 3459"/>
                <a:gd name="T2" fmla="*/ 43336034 w 1536"/>
                <a:gd name="T3" fmla="*/ 234205367 h 3459"/>
                <a:gd name="T4" fmla="*/ 30787938 w 1536"/>
                <a:gd name="T5" fmla="*/ 226178614 h 3459"/>
                <a:gd name="T6" fmla="*/ 19404087 w 1536"/>
                <a:gd name="T7" fmla="*/ 201062090 h 3459"/>
                <a:gd name="T8" fmla="*/ 9055360 w 1536"/>
                <a:gd name="T9" fmla="*/ 189539375 h 3459"/>
                <a:gd name="T10" fmla="*/ 34151193 w 1536"/>
                <a:gd name="T11" fmla="*/ 179311634 h 3459"/>
                <a:gd name="T12" fmla="*/ 55884130 w 1536"/>
                <a:gd name="T13" fmla="*/ 171284522 h 3459"/>
                <a:gd name="T14" fmla="*/ 34151193 w 1536"/>
                <a:gd name="T15" fmla="*/ 140471407 h 3459"/>
                <a:gd name="T16" fmla="*/ 9055360 w 1536"/>
                <a:gd name="T17" fmla="*/ 110823732 h 3459"/>
                <a:gd name="T18" fmla="*/ 21603457 w 1536"/>
                <a:gd name="T19" fmla="*/ 83376686 h 3459"/>
                <a:gd name="T20" fmla="*/ 47863534 w 1536"/>
                <a:gd name="T21" fmla="*/ 63956752 h 3459"/>
                <a:gd name="T22" fmla="*/ 69596112 w 1536"/>
                <a:gd name="T23" fmla="*/ 49067968 h 3459"/>
                <a:gd name="T24" fmla="*/ 75288217 w 1536"/>
                <a:gd name="T25" fmla="*/ 27447046 h 3459"/>
                <a:gd name="T26" fmla="*/ 67267621 w 1536"/>
                <a:gd name="T27" fmla="*/ 11393181 h 3459"/>
                <a:gd name="T28" fmla="*/ 103876785 w 1536"/>
                <a:gd name="T29" fmla="*/ 0 h 3459"/>
                <a:gd name="T30" fmla="*/ 125480242 w 1536"/>
                <a:gd name="T31" fmla="*/ 10227741 h 3459"/>
                <a:gd name="T32" fmla="*/ 142685319 w 1536"/>
                <a:gd name="T33" fmla="*/ 22786003 h 3459"/>
                <a:gd name="T34" fmla="*/ 154069169 w 1536"/>
                <a:gd name="T35" fmla="*/ 40005308 h 3459"/>
                <a:gd name="T36" fmla="*/ 149541309 w 1536"/>
                <a:gd name="T37" fmla="*/ 57094721 h 3459"/>
                <a:gd name="T38" fmla="*/ 170109642 w 1536"/>
                <a:gd name="T39" fmla="*/ 58260161 h 3459"/>
                <a:gd name="T40" fmla="*/ 198569089 w 1536"/>
                <a:gd name="T41" fmla="*/ 61626230 h 3459"/>
                <a:gd name="T42" fmla="*/ 183692862 w 1536"/>
                <a:gd name="T43" fmla="*/ 84541767 h 3459"/>
                <a:gd name="T44" fmla="*/ 178000757 w 1536"/>
                <a:gd name="T45" fmla="*/ 121051473 h 3459"/>
                <a:gd name="T46" fmla="*/ 179165002 w 1536"/>
                <a:gd name="T47" fmla="*/ 147333078 h 3459"/>
                <a:gd name="T48" fmla="*/ 162089405 w 1536"/>
                <a:gd name="T49" fmla="*/ 178146193 h 3459"/>
                <a:gd name="T50" fmla="*/ 136993213 w 1536"/>
                <a:gd name="T51" fmla="*/ 207923761 h 3459"/>
                <a:gd name="T52" fmla="*/ 126644487 w 1536"/>
                <a:gd name="T53" fmla="*/ 234205367 h 3459"/>
                <a:gd name="T54" fmla="*/ 115260636 w 1536"/>
                <a:gd name="T55" fmla="*/ 244433467 h 3459"/>
                <a:gd name="T56" fmla="*/ 114096391 w 1536"/>
                <a:gd name="T57" fmla="*/ 273045594 h 3459"/>
                <a:gd name="T58" fmla="*/ 110733136 w 1536"/>
                <a:gd name="T59" fmla="*/ 293501435 h 3459"/>
                <a:gd name="T60" fmla="*/ 101548295 w 1536"/>
                <a:gd name="T61" fmla="*/ 311885462 h 3459"/>
                <a:gd name="T62" fmla="*/ 106076155 w 1536"/>
                <a:gd name="T63" fmla="*/ 332341303 h 3459"/>
                <a:gd name="T64" fmla="*/ 116424881 w 1536"/>
                <a:gd name="T65" fmla="*/ 352926678 h 3459"/>
                <a:gd name="T66" fmla="*/ 131171987 w 1536"/>
                <a:gd name="T67" fmla="*/ 340368415 h 3459"/>
                <a:gd name="T68" fmla="*/ 122116986 w 1536"/>
                <a:gd name="T69" fmla="*/ 375842214 h 3459"/>
                <a:gd name="T70" fmla="*/ 138028338 w 1536"/>
                <a:gd name="T71" fmla="*/ 402123819 h 3459"/>
                <a:gd name="T72" fmla="*/ 132336232 w 1536"/>
                <a:gd name="T73" fmla="*/ 423615568 h 3459"/>
                <a:gd name="T74" fmla="*/ 116424881 w 1536"/>
                <a:gd name="T75" fmla="*/ 444200583 h 3459"/>
                <a:gd name="T76" fmla="*/ 92363813 w 1536"/>
                <a:gd name="T77" fmla="*/ 438503992 h 3459"/>
                <a:gd name="T78" fmla="*/ 68431866 w 1536"/>
                <a:gd name="T79" fmla="*/ 431642320 h 3459"/>
                <a:gd name="T80" fmla="*/ 79815717 w 1536"/>
                <a:gd name="T81" fmla="*/ 410021398 h 3459"/>
                <a:gd name="T82" fmla="*/ 65068611 w 1536"/>
                <a:gd name="T83" fmla="*/ 380373364 h 3459"/>
                <a:gd name="T84" fmla="*/ 65068611 w 1536"/>
                <a:gd name="T85" fmla="*/ 333506384 h 3459"/>
                <a:gd name="T86" fmla="*/ 58212620 w 1536"/>
                <a:gd name="T87" fmla="*/ 302693269 h 3459"/>
                <a:gd name="T88" fmla="*/ 44500279 w 1536"/>
                <a:gd name="T89" fmla="*/ 275246582 h 3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rgbClr val="FFFF00"/>
            </a:solidFill>
            <a:ln w="9525">
              <a:solidFill>
                <a:schemeClr val="tx1"/>
              </a:solidFill>
              <a:round/>
              <a:headEnd/>
              <a:tailEnd/>
            </a:ln>
          </p:spPr>
          <p:txBody>
            <a:bodyPr wrap="none" anchor="ctr"/>
            <a:lstStyle/>
            <a:p>
              <a:endParaRPr lang="es-CO" sz="1633"/>
            </a:p>
          </p:txBody>
        </p:sp>
        <p:sp>
          <p:nvSpPr>
            <p:cNvPr id="214" name="Freeform 11"/>
            <p:cNvSpPr>
              <a:spLocks noChangeArrowheads="1"/>
            </p:cNvSpPr>
            <p:nvPr/>
          </p:nvSpPr>
          <p:spPr bwMode="auto">
            <a:xfrm>
              <a:off x="2939241" y="1666441"/>
              <a:ext cx="613440" cy="861120"/>
            </a:xfrm>
            <a:custGeom>
              <a:avLst/>
              <a:gdLst>
                <a:gd name="T0" fmla="*/ 8022852 w 1880"/>
                <a:gd name="T1" fmla="*/ 236343060 h 2638"/>
                <a:gd name="T2" fmla="*/ 26267888 w 1880"/>
                <a:gd name="T3" fmla="*/ 248904882 h 2638"/>
                <a:gd name="T4" fmla="*/ 43478008 w 1880"/>
                <a:gd name="T5" fmla="*/ 250070486 h 2638"/>
                <a:gd name="T6" fmla="*/ 53700552 w 1880"/>
                <a:gd name="T7" fmla="*/ 242041169 h 2638"/>
                <a:gd name="T8" fmla="*/ 71945948 w 1880"/>
                <a:gd name="T9" fmla="*/ 236343060 h 2638"/>
                <a:gd name="T10" fmla="*/ 89156067 w 1880"/>
                <a:gd name="T11" fmla="*/ 234012211 h 2638"/>
                <a:gd name="T12" fmla="*/ 94849367 w 1880"/>
                <a:gd name="T13" fmla="*/ 246703585 h 2638"/>
                <a:gd name="T14" fmla="*/ 108565879 w 1880"/>
                <a:gd name="T15" fmla="*/ 255768595 h 2638"/>
                <a:gd name="T16" fmla="*/ 111929987 w 1880"/>
                <a:gd name="T17" fmla="*/ 266128761 h 2638"/>
                <a:gd name="T18" fmla="*/ 117623647 w 1880"/>
                <a:gd name="T19" fmla="*/ 282057844 h 2638"/>
                <a:gd name="T20" fmla="*/ 122152532 w 1880"/>
                <a:gd name="T21" fmla="*/ 300317776 h 2638"/>
                <a:gd name="T22" fmla="*/ 123317307 w 1880"/>
                <a:gd name="T23" fmla="*/ 316376051 h 2638"/>
                <a:gd name="T24" fmla="*/ 141562344 w 1880"/>
                <a:gd name="T25" fmla="*/ 325441421 h 2638"/>
                <a:gd name="T26" fmla="*/ 162136931 w 1880"/>
                <a:gd name="T27" fmla="*/ 324405369 h 2638"/>
                <a:gd name="T28" fmla="*/ 167830591 w 1880"/>
                <a:gd name="T29" fmla="*/ 338003244 h 2638"/>
                <a:gd name="T30" fmla="*/ 182582019 w 1880"/>
                <a:gd name="T31" fmla="*/ 339168848 h 2638"/>
                <a:gd name="T32" fmla="*/ 196298171 w 1880"/>
                <a:gd name="T33" fmla="*/ 340334092 h 2638"/>
                <a:gd name="T34" fmla="*/ 208849907 w 1880"/>
                <a:gd name="T35" fmla="*/ 319743312 h 2638"/>
                <a:gd name="T36" fmla="*/ 221401643 w 1880"/>
                <a:gd name="T37" fmla="*/ 315210447 h 2638"/>
                <a:gd name="T38" fmla="*/ 236282571 w 1880"/>
                <a:gd name="T39" fmla="*/ 322074160 h 2638"/>
                <a:gd name="T40" fmla="*/ 229424495 w 1880"/>
                <a:gd name="T41" fmla="*/ 291252406 h 2638"/>
                <a:gd name="T42" fmla="*/ 224895611 w 1880"/>
                <a:gd name="T43" fmla="*/ 275194131 h 2638"/>
                <a:gd name="T44" fmla="*/ 211179099 w 1880"/>
                <a:gd name="T45" fmla="*/ 267164814 h 2638"/>
                <a:gd name="T46" fmla="*/ 184911211 w 1880"/>
                <a:gd name="T47" fmla="*/ 266128761 h 2638"/>
                <a:gd name="T48" fmla="*/ 173524251 w 1880"/>
                <a:gd name="T49" fmla="*/ 251236090 h 2638"/>
                <a:gd name="T50" fmla="*/ 172359475 w 1880"/>
                <a:gd name="T51" fmla="*/ 235177815 h 2638"/>
                <a:gd name="T52" fmla="*/ 172359475 w 1880"/>
                <a:gd name="T53" fmla="*/ 216917884 h 2638"/>
                <a:gd name="T54" fmla="*/ 173524251 w 1880"/>
                <a:gd name="T55" fmla="*/ 198787144 h 2638"/>
                <a:gd name="T56" fmla="*/ 181546743 w 1880"/>
                <a:gd name="T57" fmla="*/ 181692816 h 2638"/>
                <a:gd name="T58" fmla="*/ 183746436 w 1880"/>
                <a:gd name="T59" fmla="*/ 166800145 h 2638"/>
                <a:gd name="T60" fmla="*/ 190604871 w 1880"/>
                <a:gd name="T61" fmla="*/ 150741510 h 2638"/>
                <a:gd name="T62" fmla="*/ 184911211 w 1880"/>
                <a:gd name="T63" fmla="*/ 131316334 h 2638"/>
                <a:gd name="T64" fmla="*/ 129010967 w 1880"/>
                <a:gd name="T65" fmla="*/ 52578138 h 2638"/>
                <a:gd name="T66" fmla="*/ 116588371 w 1880"/>
                <a:gd name="T67" fmla="*/ 25123645 h 2638"/>
                <a:gd name="T68" fmla="*/ 101707803 w 1880"/>
                <a:gd name="T69" fmla="*/ 27325302 h 2638"/>
                <a:gd name="T70" fmla="*/ 89156067 w 1880"/>
                <a:gd name="T71" fmla="*/ 21627193 h 2638"/>
                <a:gd name="T72" fmla="*/ 90320483 w 1880"/>
                <a:gd name="T73" fmla="*/ 10230614 h 2638"/>
                <a:gd name="T74" fmla="*/ 74275139 w 1880"/>
                <a:gd name="T75" fmla="*/ 7899766 h 2638"/>
                <a:gd name="T76" fmla="*/ 54865327 w 1880"/>
                <a:gd name="T77" fmla="*/ 18259932 h 2638"/>
                <a:gd name="T78" fmla="*/ 27432664 w 1880"/>
                <a:gd name="T79" fmla="*/ 21627193 h 2638"/>
                <a:gd name="T80" fmla="*/ 22903780 w 1880"/>
                <a:gd name="T81" fmla="*/ 29656150 h 2638"/>
                <a:gd name="T82" fmla="*/ 20574588 w 1880"/>
                <a:gd name="T83" fmla="*/ 47916082 h 2638"/>
                <a:gd name="T84" fmla="*/ 22903780 w 1880"/>
                <a:gd name="T85" fmla="*/ 66176013 h 2638"/>
                <a:gd name="T86" fmla="*/ 18374536 w 1880"/>
                <a:gd name="T87" fmla="*/ 78737836 h 2638"/>
                <a:gd name="T88" fmla="*/ 13716152 w 1880"/>
                <a:gd name="T89" fmla="*/ 90263606 h 2638"/>
                <a:gd name="T90" fmla="*/ 6858076 w 1880"/>
                <a:gd name="T91" fmla="*/ 106192689 h 2638"/>
                <a:gd name="T92" fmla="*/ 13716152 w 1880"/>
                <a:gd name="T93" fmla="*/ 117588908 h 2638"/>
                <a:gd name="T94" fmla="*/ 16045344 w 1880"/>
                <a:gd name="T95" fmla="*/ 134812787 h 2638"/>
                <a:gd name="T96" fmla="*/ 26267888 w 1880"/>
                <a:gd name="T97" fmla="*/ 129114678 h 2638"/>
                <a:gd name="T98" fmla="*/ 38819624 w 1880"/>
                <a:gd name="T99" fmla="*/ 125617865 h 2638"/>
                <a:gd name="T100" fmla="*/ 30926272 w 1880"/>
                <a:gd name="T101" fmla="*/ 149705458 h 2638"/>
                <a:gd name="T102" fmla="*/ 29761856 w 1880"/>
                <a:gd name="T103" fmla="*/ 170167046 h 2638"/>
                <a:gd name="T104" fmla="*/ 45677700 w 1880"/>
                <a:gd name="T105" fmla="*/ 187390925 h 2638"/>
                <a:gd name="T106" fmla="*/ 38819624 w 1880"/>
                <a:gd name="T107" fmla="*/ 198787144 h 2638"/>
                <a:gd name="T108" fmla="*/ 37784348 w 1880"/>
                <a:gd name="T109" fmla="*/ 215752279 h 2638"/>
                <a:gd name="T110" fmla="*/ 24068196 w 1880"/>
                <a:gd name="T111" fmla="*/ 229479706 h 2638"/>
                <a:gd name="T112" fmla="*/ 8022852 w 1880"/>
                <a:gd name="T113" fmla="*/ 227278049 h 2638"/>
                <a:gd name="T114" fmla="*/ 2329192 w 1880"/>
                <a:gd name="T115" fmla="*/ 230644950 h 26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rgbClr val="FFFF00"/>
            </a:solidFill>
            <a:ln w="9525">
              <a:solidFill>
                <a:schemeClr val="tx1"/>
              </a:solidFill>
              <a:round/>
              <a:headEnd/>
              <a:tailEnd/>
            </a:ln>
          </p:spPr>
          <p:txBody>
            <a:bodyPr wrap="none" anchor="ctr"/>
            <a:lstStyle/>
            <a:p>
              <a:endParaRPr lang="es-CO" sz="1633"/>
            </a:p>
          </p:txBody>
        </p:sp>
        <p:sp>
          <p:nvSpPr>
            <p:cNvPr id="215" name="Freeform 12"/>
            <p:cNvSpPr>
              <a:spLocks noChangeArrowheads="1"/>
            </p:cNvSpPr>
            <p:nvPr/>
          </p:nvSpPr>
          <p:spPr bwMode="auto">
            <a:xfrm>
              <a:off x="2167401" y="1197001"/>
              <a:ext cx="709920" cy="1306080"/>
            </a:xfrm>
            <a:custGeom>
              <a:avLst/>
              <a:gdLst>
                <a:gd name="T0" fmla="*/ 8049785 w 2172"/>
                <a:gd name="T1" fmla="*/ 18418205 h 3998"/>
                <a:gd name="T2" fmla="*/ 0 w 2172"/>
                <a:gd name="T3" fmla="*/ 46953259 h 3998"/>
                <a:gd name="T4" fmla="*/ 3505656 w 2172"/>
                <a:gd name="T5" fmla="*/ 68743506 h 3998"/>
                <a:gd name="T6" fmla="*/ 20644419 w 2172"/>
                <a:gd name="T7" fmla="*/ 91571694 h 3998"/>
                <a:gd name="T8" fmla="*/ 10386889 w 2172"/>
                <a:gd name="T9" fmla="*/ 113361942 h 3998"/>
                <a:gd name="T10" fmla="*/ 31031308 w 2172"/>
                <a:gd name="T11" fmla="*/ 123608803 h 3998"/>
                <a:gd name="T12" fmla="*/ 26357100 w 2172"/>
                <a:gd name="T13" fmla="*/ 151106278 h 3998"/>
                <a:gd name="T14" fmla="*/ 51545648 w 2172"/>
                <a:gd name="T15" fmla="*/ 146566283 h 3998"/>
                <a:gd name="T16" fmla="*/ 74527172 w 2172"/>
                <a:gd name="T17" fmla="*/ 160315200 h 3998"/>
                <a:gd name="T18" fmla="*/ 99715720 w 2172"/>
                <a:gd name="T19" fmla="*/ 178603392 h 3998"/>
                <a:gd name="T20" fmla="*/ 103221376 w 2172"/>
                <a:gd name="T21" fmla="*/ 210640502 h 3998"/>
                <a:gd name="T22" fmla="*/ 124904268 w 2172"/>
                <a:gd name="T23" fmla="*/ 233468689 h 3998"/>
                <a:gd name="T24" fmla="*/ 149053984 w 2172"/>
                <a:gd name="T25" fmla="*/ 252924473 h 3998"/>
                <a:gd name="T26" fmla="*/ 145548688 w 2172"/>
                <a:gd name="T27" fmla="*/ 271342678 h 3998"/>
                <a:gd name="T28" fmla="*/ 153598473 w 2172"/>
                <a:gd name="T29" fmla="*/ 301044964 h 3998"/>
                <a:gd name="T30" fmla="*/ 151261369 w 2172"/>
                <a:gd name="T31" fmla="*/ 323872791 h 3998"/>
                <a:gd name="T32" fmla="*/ 136459710 w 2172"/>
                <a:gd name="T33" fmla="*/ 336584129 h 3998"/>
                <a:gd name="T34" fmla="*/ 118022675 w 2172"/>
                <a:gd name="T35" fmla="*/ 351370266 h 3998"/>
                <a:gd name="T36" fmla="*/ 154767025 w 2172"/>
                <a:gd name="T37" fmla="*/ 376533277 h 3998"/>
                <a:gd name="T38" fmla="*/ 163855643 w 2172"/>
                <a:gd name="T39" fmla="*/ 406235563 h 3998"/>
                <a:gd name="T40" fmla="*/ 171905788 w 2172"/>
                <a:gd name="T41" fmla="*/ 425691347 h 3998"/>
                <a:gd name="T42" fmla="*/ 158142962 w 2172"/>
                <a:gd name="T43" fmla="*/ 443979539 h 3998"/>
                <a:gd name="T44" fmla="*/ 165024195 w 2172"/>
                <a:gd name="T45" fmla="*/ 465770147 h 3998"/>
                <a:gd name="T46" fmla="*/ 183331510 w 2172"/>
                <a:gd name="T47" fmla="*/ 457728456 h 3998"/>
                <a:gd name="T48" fmla="*/ 193718399 w 2172"/>
                <a:gd name="T49" fmla="*/ 465770147 h 3998"/>
                <a:gd name="T50" fmla="*/ 186837166 w 2172"/>
                <a:gd name="T51" fmla="*/ 488597974 h 3998"/>
                <a:gd name="T52" fmla="*/ 193718399 w 2172"/>
                <a:gd name="T53" fmla="*/ 514928217 h 3998"/>
                <a:gd name="T54" fmla="*/ 250977089 w 2172"/>
                <a:gd name="T55" fmla="*/ 485225931 h 3998"/>
                <a:gd name="T56" fmla="*/ 263571363 w 2172"/>
                <a:gd name="T57" fmla="*/ 446314363 h 3998"/>
                <a:gd name="T58" fmla="*/ 276165637 w 2172"/>
                <a:gd name="T59" fmla="*/ 418816888 h 3998"/>
                <a:gd name="T60" fmla="*/ 270452956 w 2172"/>
                <a:gd name="T61" fmla="*/ 386909431 h 3998"/>
                <a:gd name="T62" fmla="*/ 271621508 w 2172"/>
                <a:gd name="T63" fmla="*/ 358244724 h 3998"/>
                <a:gd name="T64" fmla="*/ 281878678 w 2172"/>
                <a:gd name="T65" fmla="*/ 325040383 h 3998"/>
                <a:gd name="T66" fmla="*/ 271621508 w 2172"/>
                <a:gd name="T67" fmla="*/ 282756412 h 3998"/>
                <a:gd name="T68" fmla="*/ 270452956 w 2172"/>
                <a:gd name="T69" fmla="*/ 256426529 h 3998"/>
                <a:gd name="T70" fmla="*/ 250977089 w 2172"/>
                <a:gd name="T71" fmla="*/ 235803513 h 3998"/>
                <a:gd name="T72" fmla="*/ 226957093 w 2172"/>
                <a:gd name="T73" fmla="*/ 235803513 h 3998"/>
                <a:gd name="T74" fmla="*/ 205144121 w 2172"/>
                <a:gd name="T75" fmla="*/ 223222188 h 3998"/>
                <a:gd name="T76" fmla="*/ 183331510 w 2172"/>
                <a:gd name="T77" fmla="*/ 202598812 h 3998"/>
                <a:gd name="T78" fmla="*/ 163855643 w 2172"/>
                <a:gd name="T79" fmla="*/ 201431580 h 3998"/>
                <a:gd name="T80" fmla="*/ 135291157 w 2172"/>
                <a:gd name="T81" fmla="*/ 180938216 h 3998"/>
                <a:gd name="T82" fmla="*/ 114647098 w 2172"/>
                <a:gd name="T83" fmla="*/ 168227238 h 3998"/>
                <a:gd name="T84" fmla="*/ 113478546 w 2172"/>
                <a:gd name="T85" fmla="*/ 146566283 h 3998"/>
                <a:gd name="T86" fmla="*/ 113478546 w 2172"/>
                <a:gd name="T87" fmla="*/ 127110859 h 3998"/>
                <a:gd name="T88" fmla="*/ 103221376 w 2172"/>
                <a:gd name="T89" fmla="*/ 107655075 h 3998"/>
                <a:gd name="T90" fmla="*/ 104259849 w 2172"/>
                <a:gd name="T91" fmla="*/ 87032059 h 3998"/>
                <a:gd name="T92" fmla="*/ 95171231 w 2172"/>
                <a:gd name="T93" fmla="*/ 72115910 h 3998"/>
                <a:gd name="T94" fmla="*/ 80239853 w 2172"/>
                <a:gd name="T95" fmla="*/ 48120491 h 3998"/>
                <a:gd name="T96" fmla="*/ 59595794 w 2172"/>
                <a:gd name="T97" fmla="*/ 40078800 h 3998"/>
                <a:gd name="T98" fmla="*/ 43625583 w 2172"/>
                <a:gd name="T99" fmla="*/ 28664706 h 3998"/>
                <a:gd name="T100" fmla="*/ 37912902 w 2172"/>
                <a:gd name="T101" fmla="*/ 8041690 h 39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rgbClr val="FFFF00"/>
            </a:solidFill>
            <a:ln w="9525">
              <a:solidFill>
                <a:schemeClr val="tx1"/>
              </a:solidFill>
              <a:round/>
              <a:headEnd/>
              <a:tailEnd/>
            </a:ln>
          </p:spPr>
          <p:txBody>
            <a:bodyPr wrap="none" anchor="ctr"/>
            <a:lstStyle/>
            <a:p>
              <a:endParaRPr lang="es-CO" sz="1633"/>
            </a:p>
          </p:txBody>
        </p:sp>
        <p:sp>
          <p:nvSpPr>
            <p:cNvPr id="216" name="Freeform 13"/>
            <p:cNvSpPr>
              <a:spLocks noChangeArrowheads="1"/>
            </p:cNvSpPr>
            <p:nvPr/>
          </p:nvSpPr>
          <p:spPr bwMode="auto">
            <a:xfrm>
              <a:off x="2109800" y="1413001"/>
              <a:ext cx="466560" cy="643680"/>
            </a:xfrm>
            <a:custGeom>
              <a:avLst/>
              <a:gdLst>
                <a:gd name="T0" fmla="*/ 143863335 w 1430"/>
                <a:gd name="T1" fmla="*/ 238334128 h 1969"/>
                <a:gd name="T2" fmla="*/ 130149613 w 1430"/>
                <a:gd name="T3" fmla="*/ 232619391 h 1969"/>
                <a:gd name="T4" fmla="*/ 111908173 w 1430"/>
                <a:gd name="T5" fmla="*/ 230411629 h 1969"/>
                <a:gd name="T6" fmla="*/ 100393926 w 1430"/>
                <a:gd name="T7" fmla="*/ 234957254 h 1969"/>
                <a:gd name="T8" fmla="*/ 79953010 w 1430"/>
                <a:gd name="T9" fmla="*/ 237295118 h 1969"/>
                <a:gd name="T10" fmla="*/ 75295445 w 1430"/>
                <a:gd name="T11" fmla="*/ 225735542 h 1969"/>
                <a:gd name="T12" fmla="*/ 62746024 w 1430"/>
                <a:gd name="T13" fmla="*/ 220020805 h 1969"/>
                <a:gd name="T14" fmla="*/ 59382607 w 1430"/>
                <a:gd name="T15" fmla="*/ 204045345 h 1969"/>
                <a:gd name="T16" fmla="*/ 58217946 w 1430"/>
                <a:gd name="T17" fmla="*/ 186771032 h 1969"/>
                <a:gd name="T18" fmla="*/ 52525566 w 1430"/>
                <a:gd name="T19" fmla="*/ 176510309 h 1969"/>
                <a:gd name="T20" fmla="*/ 73095969 w 1430"/>
                <a:gd name="T21" fmla="*/ 171964323 h 1969"/>
                <a:gd name="T22" fmla="*/ 76459746 w 1430"/>
                <a:gd name="T23" fmla="*/ 155858762 h 1969"/>
                <a:gd name="T24" fmla="*/ 63910685 w 1430"/>
                <a:gd name="T25" fmla="*/ 146767151 h 1969"/>
                <a:gd name="T26" fmla="*/ 51361265 w 1430"/>
                <a:gd name="T27" fmla="*/ 136376687 h 1969"/>
                <a:gd name="T28" fmla="*/ 37647543 w 1430"/>
                <a:gd name="T29" fmla="*/ 129492838 h 1969"/>
                <a:gd name="T30" fmla="*/ 27427084 w 1430"/>
                <a:gd name="T31" fmla="*/ 122608989 h 1969"/>
                <a:gd name="T32" fmla="*/ 10220458 w 1430"/>
                <a:gd name="T33" fmla="*/ 114686129 h 1969"/>
                <a:gd name="T34" fmla="*/ 0 w 1430"/>
                <a:gd name="T35" fmla="*/ 101957802 h 1969"/>
                <a:gd name="T36" fmla="*/ 21734705 w 1430"/>
                <a:gd name="T37" fmla="*/ 88320205 h 1969"/>
                <a:gd name="T38" fmla="*/ 17077139 w 1430"/>
                <a:gd name="T39" fmla="*/ 67668658 h 1969"/>
                <a:gd name="T40" fmla="*/ 4528078 w 1430"/>
                <a:gd name="T41" fmla="*/ 53901320 h 1969"/>
                <a:gd name="T42" fmla="*/ 12549061 w 1430"/>
                <a:gd name="T43" fmla="*/ 32081022 h 1969"/>
                <a:gd name="T44" fmla="*/ 14878023 w 1430"/>
                <a:gd name="T45" fmla="*/ 8052601 h 1969"/>
                <a:gd name="T46" fmla="*/ 26262783 w 1430"/>
                <a:gd name="T47" fmla="*/ 3506975 h 1969"/>
                <a:gd name="T48" fmla="*/ 33119464 w 1430"/>
                <a:gd name="T49" fmla="*/ 10390464 h 1969"/>
                <a:gd name="T50" fmla="*/ 33119464 w 1430"/>
                <a:gd name="T51" fmla="*/ 27535036 h 1969"/>
                <a:gd name="T52" fmla="*/ 54725042 w 1430"/>
                <a:gd name="T53" fmla="*/ 33249773 h 1969"/>
                <a:gd name="T54" fmla="*/ 53689867 w 1430"/>
                <a:gd name="T55" fmla="*/ 47017471 h 1969"/>
                <a:gd name="T56" fmla="*/ 49032662 w 1430"/>
                <a:gd name="T57" fmla="*/ 65330795 h 1969"/>
                <a:gd name="T58" fmla="*/ 67403589 w 1430"/>
                <a:gd name="T59" fmla="*/ 58446946 h 1969"/>
                <a:gd name="T60" fmla="*/ 84481088 w 1430"/>
                <a:gd name="T61" fmla="*/ 67668658 h 1969"/>
                <a:gd name="T62" fmla="*/ 97030149 w 1430"/>
                <a:gd name="T63" fmla="*/ 74552507 h 1969"/>
                <a:gd name="T64" fmla="*/ 111908173 w 1430"/>
                <a:gd name="T65" fmla="*/ 84813230 h 1969"/>
                <a:gd name="T66" fmla="*/ 120964329 w 1430"/>
                <a:gd name="T67" fmla="*/ 105464417 h 1969"/>
                <a:gd name="T68" fmla="*/ 125621535 w 1430"/>
                <a:gd name="T69" fmla="*/ 124946852 h 1969"/>
                <a:gd name="T70" fmla="*/ 138170956 w 1430"/>
                <a:gd name="T71" fmla="*/ 143260175 h 1969"/>
                <a:gd name="T72" fmla="*/ 155248095 w 1430"/>
                <a:gd name="T73" fmla="*/ 150144024 h 1969"/>
                <a:gd name="T74" fmla="*/ 171290420 w 1430"/>
                <a:gd name="T75" fmla="*/ 167288596 h 1969"/>
                <a:gd name="T76" fmla="*/ 175818498 w 1430"/>
                <a:gd name="T77" fmla="*/ 183394158 h 1969"/>
                <a:gd name="T78" fmla="*/ 170126118 w 1430"/>
                <a:gd name="T79" fmla="*/ 195992744 h 1969"/>
                <a:gd name="T80" fmla="*/ 175818498 w 1430"/>
                <a:gd name="T81" fmla="*/ 215474819 h 1969"/>
                <a:gd name="T82" fmla="*/ 184874655 w 1430"/>
                <a:gd name="T83" fmla="*/ 228073405 h 1969"/>
                <a:gd name="T84" fmla="*/ 170126118 w 1430"/>
                <a:gd name="T85" fmla="*/ 247555841 h 1969"/>
                <a:gd name="T86" fmla="*/ 158741359 w 1430"/>
                <a:gd name="T87" fmla="*/ 251062816 h 1969"/>
                <a:gd name="T88" fmla="*/ 146062811 w 1430"/>
                <a:gd name="T89" fmla="*/ 252101826 h 19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rgbClr val="11DF07"/>
            </a:solidFill>
            <a:ln w="9525">
              <a:solidFill>
                <a:schemeClr val="tx1"/>
              </a:solidFill>
              <a:round/>
              <a:headEnd/>
              <a:tailEnd/>
            </a:ln>
          </p:spPr>
          <p:txBody>
            <a:bodyPr wrap="none" anchor="ctr"/>
            <a:lstStyle/>
            <a:p>
              <a:endParaRPr lang="es-CO" sz="1633"/>
            </a:p>
          </p:txBody>
        </p:sp>
        <p:sp>
          <p:nvSpPr>
            <p:cNvPr id="217" name="Freeform 14"/>
            <p:cNvSpPr>
              <a:spLocks noChangeArrowheads="1"/>
            </p:cNvSpPr>
            <p:nvPr/>
          </p:nvSpPr>
          <p:spPr bwMode="auto">
            <a:xfrm>
              <a:off x="2081001" y="2953801"/>
              <a:ext cx="492480" cy="351360"/>
            </a:xfrm>
            <a:custGeom>
              <a:avLst/>
              <a:gdLst>
                <a:gd name="T0" fmla="*/ 185902194 w 1510"/>
                <a:gd name="T1" fmla="*/ 0 h 1077"/>
                <a:gd name="T2" fmla="*/ 171035398 w 1510"/>
                <a:gd name="T3" fmla="*/ 10218919 h 1077"/>
                <a:gd name="T4" fmla="*/ 150609193 w 1510"/>
                <a:gd name="T5" fmla="*/ 4527355 h 1077"/>
                <a:gd name="T6" fmla="*/ 130053908 w 1510"/>
                <a:gd name="T7" fmla="*/ 14875391 h 1077"/>
                <a:gd name="T8" fmla="*/ 120875240 w 1510"/>
                <a:gd name="T9" fmla="*/ 25094310 h 1077"/>
                <a:gd name="T10" fmla="*/ 100319956 w 1510"/>
                <a:gd name="T11" fmla="*/ 38805852 h 1077"/>
                <a:gd name="T12" fmla="*/ 85453159 w 1510"/>
                <a:gd name="T13" fmla="*/ 42169000 h 1077"/>
                <a:gd name="T14" fmla="*/ 71878596 w 1510"/>
                <a:gd name="T15" fmla="*/ 12547335 h 1077"/>
                <a:gd name="T16" fmla="*/ 55848286 w 1510"/>
                <a:gd name="T17" fmla="*/ 19402746 h 1077"/>
                <a:gd name="T18" fmla="*/ 38783542 w 1510"/>
                <a:gd name="T19" fmla="*/ 10218919 h 1077"/>
                <a:gd name="T20" fmla="*/ 43308156 w 1510"/>
                <a:gd name="T21" fmla="*/ 30785873 h 1077"/>
                <a:gd name="T22" fmla="*/ 28441360 w 1510"/>
                <a:gd name="T23" fmla="*/ 36477436 h 1077"/>
                <a:gd name="T24" fmla="*/ 13703643 w 1510"/>
                <a:gd name="T25" fmla="*/ 42169000 h 1077"/>
                <a:gd name="T26" fmla="*/ 0 w 1510"/>
                <a:gd name="T27" fmla="*/ 46825832 h 1077"/>
                <a:gd name="T28" fmla="*/ 0 w 1510"/>
                <a:gd name="T29" fmla="*/ 62735954 h 1077"/>
                <a:gd name="T30" fmla="*/ 15901231 w 1510"/>
                <a:gd name="T31" fmla="*/ 59372807 h 1077"/>
                <a:gd name="T32" fmla="*/ 17064744 w 1510"/>
                <a:gd name="T33" fmla="*/ 69591725 h 1077"/>
                <a:gd name="T34" fmla="*/ 10213102 w 1510"/>
                <a:gd name="T35" fmla="*/ 82139060 h 1077"/>
                <a:gd name="T36" fmla="*/ 7886076 w 1510"/>
                <a:gd name="T37" fmla="*/ 98178659 h 1077"/>
                <a:gd name="T38" fmla="*/ 17064744 w 1510"/>
                <a:gd name="T39" fmla="*/ 108397578 h 1077"/>
                <a:gd name="T40" fmla="*/ 26243412 w 1510"/>
                <a:gd name="T41" fmla="*/ 118745973 h 1077"/>
                <a:gd name="T42" fmla="*/ 46669617 w 1510"/>
                <a:gd name="T43" fmla="*/ 122109120 h 1077"/>
                <a:gd name="T44" fmla="*/ 60372900 w 1510"/>
                <a:gd name="T45" fmla="*/ 126636476 h 1077"/>
                <a:gd name="T46" fmla="*/ 70715082 w 1510"/>
                <a:gd name="T47" fmla="*/ 134656095 h 1077"/>
                <a:gd name="T48" fmla="*/ 88943340 w 1510"/>
                <a:gd name="T49" fmla="*/ 133491887 h 1077"/>
                <a:gd name="T50" fmla="*/ 87779826 w 1510"/>
                <a:gd name="T51" fmla="*/ 119780704 h 1077"/>
                <a:gd name="T52" fmla="*/ 85453159 w 1510"/>
                <a:gd name="T53" fmla="*/ 99342867 h 1077"/>
                <a:gd name="T54" fmla="*/ 102646983 w 1510"/>
                <a:gd name="T55" fmla="*/ 93522187 h 1077"/>
                <a:gd name="T56" fmla="*/ 118548213 w 1510"/>
                <a:gd name="T57" fmla="*/ 86666416 h 1077"/>
                <a:gd name="T58" fmla="*/ 132251856 w 1510"/>
                <a:gd name="T59" fmla="*/ 71920141 h 1077"/>
                <a:gd name="T60" fmla="*/ 155134167 w 1510"/>
                <a:gd name="T61" fmla="*/ 69591725 h 1077"/>
                <a:gd name="T62" fmla="*/ 179050553 w 1510"/>
                <a:gd name="T63" fmla="*/ 65064370 h 1077"/>
                <a:gd name="T64" fmla="*/ 187065708 w 1510"/>
                <a:gd name="T65" fmla="*/ 42169000 h 1077"/>
                <a:gd name="T66" fmla="*/ 190427168 w 1510"/>
                <a:gd name="T67" fmla="*/ 21602046 h 1077"/>
                <a:gd name="T68" fmla="*/ 195080863 w 1510"/>
                <a:gd name="T69" fmla="*/ 2198940 h 10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rgbClr val="FFFF00"/>
            </a:solidFill>
            <a:ln w="9525">
              <a:solidFill>
                <a:schemeClr val="tx1"/>
              </a:solidFill>
              <a:round/>
              <a:headEnd/>
              <a:tailEnd/>
            </a:ln>
          </p:spPr>
          <p:txBody>
            <a:bodyPr wrap="none" anchor="ctr"/>
            <a:lstStyle/>
            <a:p>
              <a:endParaRPr lang="es-CO" sz="1633"/>
            </a:p>
          </p:txBody>
        </p:sp>
        <p:sp>
          <p:nvSpPr>
            <p:cNvPr id="218" name="Freeform 15"/>
            <p:cNvSpPr>
              <a:spLocks noChangeArrowheads="1"/>
            </p:cNvSpPr>
            <p:nvPr/>
          </p:nvSpPr>
          <p:spPr bwMode="auto">
            <a:xfrm>
              <a:off x="1278921" y="1965961"/>
              <a:ext cx="753120" cy="1663200"/>
            </a:xfrm>
            <a:custGeom>
              <a:avLst/>
              <a:gdLst>
                <a:gd name="T0" fmla="*/ 285178248 w 2305"/>
                <a:gd name="T1" fmla="*/ 416346405 h 5092"/>
                <a:gd name="T2" fmla="*/ 280507168 w 2305"/>
                <a:gd name="T3" fmla="*/ 379781390 h 5092"/>
                <a:gd name="T4" fmla="*/ 258840032 w 2305"/>
                <a:gd name="T5" fmla="*/ 356831258 h 5092"/>
                <a:gd name="T6" fmla="*/ 224457820 w 2305"/>
                <a:gd name="T7" fmla="*/ 343087105 h 5092"/>
                <a:gd name="T8" fmla="*/ 184366791 w 2305"/>
                <a:gd name="T9" fmla="*/ 332843716 h 5092"/>
                <a:gd name="T10" fmla="*/ 178657974 w 2305"/>
                <a:gd name="T11" fmla="*/ 301983916 h 5092"/>
                <a:gd name="T12" fmla="*/ 153487528 w 2305"/>
                <a:gd name="T13" fmla="*/ 279033784 h 5092"/>
                <a:gd name="T14" fmla="*/ 162569622 w 2305"/>
                <a:gd name="T15" fmla="*/ 249341026 h 5092"/>
                <a:gd name="T16" fmla="*/ 183199021 w 2305"/>
                <a:gd name="T17" fmla="*/ 223019401 h 5092"/>
                <a:gd name="T18" fmla="*/ 216413463 w 2305"/>
                <a:gd name="T19" fmla="*/ 209275248 h 5092"/>
                <a:gd name="T20" fmla="*/ 188907838 w 2305"/>
                <a:gd name="T21" fmla="*/ 180619900 h 5092"/>
                <a:gd name="T22" fmla="*/ 122608265 w 2305"/>
                <a:gd name="T23" fmla="*/ 107490232 h 5092"/>
                <a:gd name="T24" fmla="*/ 144275762 w 2305"/>
                <a:gd name="T25" fmla="*/ 80131557 h 5092"/>
                <a:gd name="T26" fmla="*/ 137399176 w 2305"/>
                <a:gd name="T27" fmla="*/ 48104716 h 5092"/>
                <a:gd name="T28" fmla="*/ 99643687 w 2305"/>
                <a:gd name="T29" fmla="*/ 22950132 h 5092"/>
                <a:gd name="T30" fmla="*/ 65261475 w 2305"/>
                <a:gd name="T31" fmla="*/ 13744153 h 5092"/>
                <a:gd name="T32" fmla="*/ 81349827 w 2305"/>
                <a:gd name="T33" fmla="*/ 48104716 h 5092"/>
                <a:gd name="T34" fmla="*/ 101979226 w 2305"/>
                <a:gd name="T35" fmla="*/ 78964515 h 5092"/>
                <a:gd name="T36" fmla="*/ 96270410 w 2305"/>
                <a:gd name="T37" fmla="*/ 107490232 h 5092"/>
                <a:gd name="T38" fmla="*/ 36717752 w 2305"/>
                <a:gd name="T39" fmla="*/ 145221927 h 5092"/>
                <a:gd name="T40" fmla="*/ 24132348 w 2305"/>
                <a:gd name="T41" fmla="*/ 165838337 h 5092"/>
                <a:gd name="T42" fmla="*/ 9211766 w 2305"/>
                <a:gd name="T43" fmla="*/ 208108207 h 5092"/>
                <a:gd name="T44" fmla="*/ 40091029 w 2305"/>
                <a:gd name="T45" fmla="*/ 240135047 h 5092"/>
                <a:gd name="T46" fmla="*/ 50470564 w 2305"/>
                <a:gd name="T47" fmla="*/ 260751457 h 5092"/>
                <a:gd name="T48" fmla="*/ 75641011 w 2305"/>
                <a:gd name="T49" fmla="*/ 274495610 h 5092"/>
                <a:gd name="T50" fmla="*/ 87058284 w 2305"/>
                <a:gd name="T51" fmla="*/ 304188368 h 5092"/>
                <a:gd name="T52" fmla="*/ 72137701 w 2305"/>
                <a:gd name="T53" fmla="*/ 330509633 h 5092"/>
                <a:gd name="T54" fmla="*/ 85890874 w 2305"/>
                <a:gd name="T55" fmla="*/ 363703155 h 5092"/>
                <a:gd name="T56" fmla="*/ 97308147 w 2305"/>
                <a:gd name="T57" fmla="*/ 393525544 h 5092"/>
                <a:gd name="T58" fmla="*/ 90431921 w 2305"/>
                <a:gd name="T59" fmla="*/ 430090558 h 5092"/>
                <a:gd name="T60" fmla="*/ 65261475 w 2305"/>
                <a:gd name="T61" fmla="*/ 438129496 h 5092"/>
                <a:gd name="T62" fmla="*/ 80182057 w 2305"/>
                <a:gd name="T63" fmla="*/ 459783316 h 5092"/>
                <a:gd name="T64" fmla="*/ 89393823 w 2305"/>
                <a:gd name="T65" fmla="*/ 495310920 h 5092"/>
                <a:gd name="T66" fmla="*/ 97308147 w 2305"/>
                <a:gd name="T67" fmla="*/ 537580790 h 5092"/>
                <a:gd name="T68" fmla="*/ 100811457 w 2305"/>
                <a:gd name="T69" fmla="*/ 578813249 h 5092"/>
                <a:gd name="T70" fmla="*/ 84723104 w 2305"/>
                <a:gd name="T71" fmla="*/ 615378264 h 5092"/>
                <a:gd name="T72" fmla="*/ 70970291 w 2305"/>
                <a:gd name="T73" fmla="*/ 637161715 h 5092"/>
                <a:gd name="T74" fmla="*/ 99643687 w 2305"/>
                <a:gd name="T75" fmla="*/ 631456499 h 5092"/>
                <a:gd name="T76" fmla="*/ 129484852 w 2305"/>
                <a:gd name="T77" fmla="*/ 632623541 h 5092"/>
                <a:gd name="T78" fmla="*/ 172949158 w 2305"/>
                <a:gd name="T79" fmla="*/ 649738827 h 5092"/>
                <a:gd name="T80" fmla="*/ 218749003 w 2305"/>
                <a:gd name="T81" fmla="*/ 652072909 h 5092"/>
                <a:gd name="T82" fmla="*/ 237042863 w 2305"/>
                <a:gd name="T83" fmla="*/ 626918325 h 5092"/>
                <a:gd name="T84" fmla="*/ 216413463 w 2305"/>
                <a:gd name="T85" fmla="*/ 593724444 h 5092"/>
                <a:gd name="T86" fmla="*/ 247292726 w 2305"/>
                <a:gd name="T87" fmla="*/ 549120852 h 5092"/>
                <a:gd name="T88" fmla="*/ 279469431 w 2305"/>
                <a:gd name="T89" fmla="*/ 518131421 h 5092"/>
                <a:gd name="T90" fmla="*/ 261045539 w 2305"/>
                <a:gd name="T91" fmla="*/ 487271622 h 5092"/>
                <a:gd name="T92" fmla="*/ 264548848 w 2305"/>
                <a:gd name="T93" fmla="*/ 458745906 h 5092"/>
                <a:gd name="T94" fmla="*/ 298931060 w 2305"/>
                <a:gd name="T95" fmla="*/ 445001752 h 50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rgbClr val="11DF07"/>
            </a:solidFill>
            <a:ln w="9525">
              <a:solidFill>
                <a:srgbClr val="000000"/>
              </a:solidFill>
              <a:round/>
              <a:headEnd/>
              <a:tailEnd/>
            </a:ln>
          </p:spPr>
          <p:txBody>
            <a:bodyPr wrap="none" anchor="ctr"/>
            <a:lstStyle/>
            <a:p>
              <a:endParaRPr lang="es-CO" sz="1633"/>
            </a:p>
          </p:txBody>
        </p:sp>
        <p:sp>
          <p:nvSpPr>
            <p:cNvPr id="219" name="Freeform 16"/>
            <p:cNvSpPr>
              <a:spLocks noChangeArrowheads="1"/>
            </p:cNvSpPr>
            <p:nvPr/>
          </p:nvSpPr>
          <p:spPr bwMode="auto">
            <a:xfrm>
              <a:off x="2593640" y="2084041"/>
              <a:ext cx="794880" cy="875520"/>
            </a:xfrm>
            <a:custGeom>
              <a:avLst/>
              <a:gdLst>
                <a:gd name="T0" fmla="*/ 90324730 w 2436"/>
                <a:gd name="T1" fmla="*/ 142724721 h 2682"/>
                <a:gd name="T2" fmla="*/ 97183325 w 2436"/>
                <a:gd name="T3" fmla="*/ 165648401 h 2682"/>
                <a:gd name="T4" fmla="*/ 76607901 w 2436"/>
                <a:gd name="T5" fmla="*/ 181578880 h 2682"/>
                <a:gd name="T6" fmla="*/ 58361724 w 2436"/>
                <a:gd name="T7" fmla="*/ 203337266 h 2682"/>
                <a:gd name="T8" fmla="*/ 36621498 w 2436"/>
                <a:gd name="T9" fmla="*/ 218101731 h 2682"/>
                <a:gd name="T10" fmla="*/ 18375680 w 2436"/>
                <a:gd name="T11" fmla="*/ 234161407 h 2682"/>
                <a:gd name="T12" fmla="*/ 14881632 w 2436"/>
                <a:gd name="T13" fmla="*/ 258121543 h 2682"/>
                <a:gd name="T14" fmla="*/ 10352283 w 2436"/>
                <a:gd name="T15" fmla="*/ 282211236 h 2682"/>
                <a:gd name="T16" fmla="*/ 32092509 w 2436"/>
                <a:gd name="T17" fmla="*/ 303840066 h 2682"/>
                <a:gd name="T18" fmla="*/ 44644895 w 2436"/>
                <a:gd name="T19" fmla="*/ 313035737 h 2682"/>
                <a:gd name="T20" fmla="*/ 53703233 w 2436"/>
                <a:gd name="T21" fmla="*/ 330131509 h 2682"/>
                <a:gd name="T22" fmla="*/ 77772344 w 2436"/>
                <a:gd name="T23" fmla="*/ 334664566 h 2682"/>
                <a:gd name="T24" fmla="*/ 99383068 w 2436"/>
                <a:gd name="T25" fmla="*/ 346191185 h 2682"/>
                <a:gd name="T26" fmla="*/ 125652283 w 2436"/>
                <a:gd name="T27" fmla="*/ 338161167 h 2682"/>
                <a:gd name="T28" fmla="*/ 145062903 w 2436"/>
                <a:gd name="T29" fmla="*/ 338161167 h 2682"/>
                <a:gd name="T30" fmla="*/ 156450487 w 2436"/>
                <a:gd name="T31" fmla="*/ 301638316 h 2682"/>
                <a:gd name="T32" fmla="*/ 180519958 w 2436"/>
                <a:gd name="T33" fmla="*/ 306171373 h 2682"/>
                <a:gd name="T34" fmla="*/ 164473884 w 2436"/>
                <a:gd name="T35" fmla="*/ 328965855 h 2682"/>
                <a:gd name="T36" fmla="*/ 183884504 w 2436"/>
                <a:gd name="T37" fmla="*/ 328965855 h 2682"/>
                <a:gd name="T38" fmla="*/ 203295125 w 2436"/>
                <a:gd name="T39" fmla="*/ 316403140 h 2682"/>
                <a:gd name="T40" fmla="*/ 233058388 w 2436"/>
                <a:gd name="T41" fmla="*/ 308373123 h 2682"/>
                <a:gd name="T42" fmla="*/ 260362903 w 2436"/>
                <a:gd name="T43" fmla="*/ 283247333 h 2682"/>
                <a:gd name="T44" fmla="*/ 278609081 w 2436"/>
                <a:gd name="T45" fmla="*/ 258121543 h 2682"/>
                <a:gd name="T46" fmla="*/ 269421241 w 2436"/>
                <a:gd name="T47" fmla="*/ 230664806 h 2682"/>
                <a:gd name="T48" fmla="*/ 284302873 w 2436"/>
                <a:gd name="T49" fmla="*/ 229628350 h 2682"/>
                <a:gd name="T50" fmla="*/ 303713493 w 2436"/>
                <a:gd name="T51" fmla="*/ 232995753 h 2682"/>
                <a:gd name="T52" fmla="*/ 315101076 w 2436"/>
                <a:gd name="T53" fmla="*/ 209035617 h 2682"/>
                <a:gd name="T54" fmla="*/ 315101076 w 2436"/>
                <a:gd name="T55" fmla="*/ 181578880 h 2682"/>
                <a:gd name="T56" fmla="*/ 300219445 w 2436"/>
                <a:gd name="T57" fmla="*/ 165648401 h 2682"/>
                <a:gd name="T58" fmla="*/ 278609081 w 2436"/>
                <a:gd name="T59" fmla="*/ 159820494 h 2682"/>
                <a:gd name="T60" fmla="*/ 254669112 w 2436"/>
                <a:gd name="T61" fmla="*/ 145055669 h 2682"/>
                <a:gd name="T62" fmla="*/ 254669112 w 2436"/>
                <a:gd name="T63" fmla="*/ 116433278 h 2682"/>
                <a:gd name="T64" fmla="*/ 246775217 w 2436"/>
                <a:gd name="T65" fmla="*/ 95840545 h 2682"/>
                <a:gd name="T66" fmla="*/ 231893585 w 2436"/>
                <a:gd name="T67" fmla="*/ 81075720 h 2682"/>
                <a:gd name="T68" fmla="*/ 218176757 w 2436"/>
                <a:gd name="T69" fmla="*/ 70714755 h 2682"/>
                <a:gd name="T70" fmla="*/ 190743099 w 2436"/>
                <a:gd name="T71" fmla="*/ 76413466 h 2682"/>
                <a:gd name="T72" fmla="*/ 171332118 w 2436"/>
                <a:gd name="T73" fmla="*/ 81075720 h 2682"/>
                <a:gd name="T74" fmla="*/ 145062903 w 2436"/>
                <a:gd name="T75" fmla="*/ 70714755 h 2682"/>
                <a:gd name="T76" fmla="*/ 130181272 w 2436"/>
                <a:gd name="T77" fmla="*/ 58151681 h 2682"/>
                <a:gd name="T78" fmla="*/ 114264700 w 2436"/>
                <a:gd name="T79" fmla="*/ 42221562 h 2682"/>
                <a:gd name="T80" fmla="*/ 116593945 w 2436"/>
                <a:gd name="T81" fmla="*/ 20592733 h 2682"/>
                <a:gd name="T82" fmla="*/ 101712314 w 2436"/>
                <a:gd name="T83" fmla="*/ 5698711 h 2682"/>
                <a:gd name="T84" fmla="*/ 100547511 w 2436"/>
                <a:gd name="T85" fmla="*/ 34321101 h 2682"/>
                <a:gd name="T86" fmla="*/ 106241662 w 2436"/>
                <a:gd name="T87" fmla="*/ 66181698 h 2682"/>
                <a:gd name="T88" fmla="*/ 93689276 w 2436"/>
                <a:gd name="T89" fmla="*/ 93638795 h 26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rgbClr val="11DF07"/>
            </a:solidFill>
            <a:ln w="9525">
              <a:solidFill>
                <a:schemeClr val="tx1"/>
              </a:solidFill>
              <a:round/>
              <a:headEnd/>
              <a:tailEnd/>
            </a:ln>
          </p:spPr>
          <p:txBody>
            <a:bodyPr wrap="none" anchor="ctr"/>
            <a:lstStyle/>
            <a:p>
              <a:endParaRPr lang="es-CO" sz="1633"/>
            </a:p>
          </p:txBody>
        </p:sp>
        <p:sp>
          <p:nvSpPr>
            <p:cNvPr id="220" name="Freeform 17"/>
            <p:cNvSpPr>
              <a:spLocks noChangeArrowheads="1"/>
            </p:cNvSpPr>
            <p:nvPr/>
          </p:nvSpPr>
          <p:spPr bwMode="auto">
            <a:xfrm>
              <a:off x="1905320" y="3060361"/>
              <a:ext cx="380160" cy="316800"/>
            </a:xfrm>
            <a:custGeom>
              <a:avLst/>
              <a:gdLst>
                <a:gd name="T0" fmla="*/ 28551637 w 1166"/>
                <a:gd name="T1" fmla="*/ 76429698 h 972"/>
                <a:gd name="T2" fmla="*/ 19378882 w 1166"/>
                <a:gd name="T3" fmla="*/ 70620003 h 972"/>
                <a:gd name="T4" fmla="*/ 18345509 w 1166"/>
                <a:gd name="T5" fmla="*/ 61582620 h 972"/>
                <a:gd name="T6" fmla="*/ 12531665 w 1166"/>
                <a:gd name="T7" fmla="*/ 52416245 h 972"/>
                <a:gd name="T8" fmla="*/ 5684448 w 1166"/>
                <a:gd name="T9" fmla="*/ 46735543 h 972"/>
                <a:gd name="T10" fmla="*/ 0 w 1166"/>
                <a:gd name="T11" fmla="*/ 37698519 h 972"/>
                <a:gd name="T12" fmla="*/ 10335524 w 1166"/>
                <a:gd name="T13" fmla="*/ 31888825 h 972"/>
                <a:gd name="T14" fmla="*/ 16019972 w 1166"/>
                <a:gd name="T15" fmla="*/ 24013453 h 972"/>
                <a:gd name="T16" fmla="*/ 22867189 w 1166"/>
                <a:gd name="T17" fmla="*/ 17170740 h 972"/>
                <a:gd name="T18" fmla="*/ 29714406 w 1166"/>
                <a:gd name="T19" fmla="*/ 17170740 h 972"/>
                <a:gd name="T20" fmla="*/ 36561623 w 1166"/>
                <a:gd name="T21" fmla="*/ 10328386 h 972"/>
                <a:gd name="T22" fmla="*/ 50256057 w 1166"/>
                <a:gd name="T23" fmla="*/ 10328386 h 972"/>
                <a:gd name="T24" fmla="*/ 46767750 w 1166"/>
                <a:gd name="T25" fmla="*/ 0 h 972"/>
                <a:gd name="T26" fmla="*/ 55940505 w 1166"/>
                <a:gd name="T27" fmla="*/ 4647684 h 972"/>
                <a:gd name="T28" fmla="*/ 69634939 w 1166"/>
                <a:gd name="T29" fmla="*/ 4647684 h 972"/>
                <a:gd name="T30" fmla="*/ 74156618 w 1166"/>
                <a:gd name="T31" fmla="*/ 13685067 h 972"/>
                <a:gd name="T32" fmla="*/ 69634939 w 1166"/>
                <a:gd name="T33" fmla="*/ 20527420 h 972"/>
                <a:gd name="T34" fmla="*/ 77515528 w 1166"/>
                <a:gd name="T35" fmla="*/ 21689431 h 972"/>
                <a:gd name="T36" fmla="*/ 85525514 w 1166"/>
                <a:gd name="T37" fmla="*/ 17170740 h 972"/>
                <a:gd name="T38" fmla="*/ 94698269 w 1166"/>
                <a:gd name="T39" fmla="*/ 19365769 h 972"/>
                <a:gd name="T40" fmla="*/ 94698269 w 1166"/>
                <a:gd name="T41" fmla="*/ 26208122 h 972"/>
                <a:gd name="T42" fmla="*/ 81003835 w 1166"/>
                <a:gd name="T43" fmla="*/ 33050835 h 972"/>
                <a:gd name="T44" fmla="*/ 79841066 w 1166"/>
                <a:gd name="T45" fmla="*/ 39893189 h 972"/>
                <a:gd name="T46" fmla="*/ 79841066 w 1166"/>
                <a:gd name="T47" fmla="*/ 46735543 h 972"/>
                <a:gd name="T48" fmla="*/ 77515528 w 1166"/>
                <a:gd name="T49" fmla="*/ 55902277 h 972"/>
                <a:gd name="T50" fmla="*/ 77515528 w 1166"/>
                <a:gd name="T51" fmla="*/ 64939301 h 972"/>
                <a:gd name="T52" fmla="*/ 86688283 w 1166"/>
                <a:gd name="T53" fmla="*/ 66101311 h 972"/>
                <a:gd name="T54" fmla="*/ 93535500 w 1166"/>
                <a:gd name="T55" fmla="*/ 68425333 h 972"/>
                <a:gd name="T56" fmla="*/ 95861038 w 1166"/>
                <a:gd name="T57" fmla="*/ 76429698 h 972"/>
                <a:gd name="T58" fmla="*/ 100382717 w 1166"/>
                <a:gd name="T59" fmla="*/ 82110400 h 972"/>
                <a:gd name="T60" fmla="*/ 116273652 w 1166"/>
                <a:gd name="T61" fmla="*/ 79786378 h 972"/>
                <a:gd name="T62" fmla="*/ 126608816 w 1166"/>
                <a:gd name="T63" fmla="*/ 79786378 h 972"/>
                <a:gd name="T64" fmla="*/ 129968086 w 1166"/>
                <a:gd name="T65" fmla="*/ 84305069 h 972"/>
                <a:gd name="T66" fmla="*/ 140303250 w 1166"/>
                <a:gd name="T67" fmla="*/ 85467080 h 972"/>
                <a:gd name="T68" fmla="*/ 140303250 w 1166"/>
                <a:gd name="T69" fmla="*/ 92309434 h 972"/>
                <a:gd name="T70" fmla="*/ 150509737 w 1166"/>
                <a:gd name="T71" fmla="*/ 96828125 h 972"/>
                <a:gd name="T72" fmla="*/ 150509737 w 1166"/>
                <a:gd name="T73" fmla="*/ 107156511 h 972"/>
                <a:gd name="T74" fmla="*/ 147150467 w 1166"/>
                <a:gd name="T75" fmla="*/ 112837213 h 972"/>
                <a:gd name="T76" fmla="*/ 136815303 w 1166"/>
                <a:gd name="T77" fmla="*/ 118517556 h 972"/>
                <a:gd name="T78" fmla="*/ 127771585 w 1166"/>
                <a:gd name="T79" fmla="*/ 116193894 h 972"/>
                <a:gd name="T80" fmla="*/ 117436061 w 1166"/>
                <a:gd name="T81" fmla="*/ 113998865 h 972"/>
                <a:gd name="T82" fmla="*/ 106067165 w 1166"/>
                <a:gd name="T83" fmla="*/ 115160876 h 972"/>
                <a:gd name="T84" fmla="*/ 96894410 w 1166"/>
                <a:gd name="T85" fmla="*/ 116193894 h 972"/>
                <a:gd name="T86" fmla="*/ 99219948 w 1166"/>
                <a:gd name="T87" fmla="*/ 120841578 h 972"/>
                <a:gd name="T88" fmla="*/ 87851052 w 1166"/>
                <a:gd name="T89" fmla="*/ 125360269 h 972"/>
                <a:gd name="T90" fmla="*/ 84362745 w 1166"/>
                <a:gd name="T91" fmla="*/ 113998865 h 972"/>
                <a:gd name="T92" fmla="*/ 76482156 w 1166"/>
                <a:gd name="T93" fmla="*/ 111675203 h 972"/>
                <a:gd name="T94" fmla="*/ 69634939 w 1166"/>
                <a:gd name="T95" fmla="*/ 110513192 h 972"/>
                <a:gd name="T96" fmla="*/ 62787722 w 1166"/>
                <a:gd name="T97" fmla="*/ 104832490 h 972"/>
                <a:gd name="T98" fmla="*/ 66146632 w 1166"/>
                <a:gd name="T99" fmla="*/ 92309434 h 972"/>
                <a:gd name="T100" fmla="*/ 54777736 w 1166"/>
                <a:gd name="T101" fmla="*/ 92309434 h 972"/>
                <a:gd name="T102" fmla="*/ 52452198 w 1166"/>
                <a:gd name="T103" fmla="*/ 87790743 h 972"/>
                <a:gd name="T104" fmla="*/ 45604981 w 1166"/>
                <a:gd name="T105" fmla="*/ 79786378 h 972"/>
                <a:gd name="T106" fmla="*/ 36561623 w 1166"/>
                <a:gd name="T107" fmla="*/ 75267687 h 972"/>
                <a:gd name="T108" fmla="*/ 28551637 w 1166"/>
                <a:gd name="T109" fmla="*/ 76429698 h 9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rgbClr val="11DF07"/>
            </a:solidFill>
            <a:ln w="9525">
              <a:solidFill>
                <a:schemeClr val="tx1"/>
              </a:solidFill>
              <a:round/>
              <a:headEnd/>
              <a:tailEnd/>
            </a:ln>
          </p:spPr>
          <p:txBody>
            <a:bodyPr wrap="none" anchor="ctr"/>
            <a:lstStyle/>
            <a:p>
              <a:endParaRPr lang="es-CO" sz="1633"/>
            </a:p>
          </p:txBody>
        </p:sp>
        <p:sp>
          <p:nvSpPr>
            <p:cNvPr id="221" name="Freeform 18"/>
            <p:cNvSpPr>
              <a:spLocks noChangeArrowheads="1"/>
            </p:cNvSpPr>
            <p:nvPr/>
          </p:nvSpPr>
          <p:spPr bwMode="auto">
            <a:xfrm>
              <a:off x="1461801" y="3250441"/>
              <a:ext cx="715680" cy="722880"/>
            </a:xfrm>
            <a:custGeom>
              <a:avLst/>
              <a:gdLst>
                <a:gd name="T0" fmla="*/ 253226960 w 2190"/>
                <a:gd name="T1" fmla="*/ 57085375 h 2215"/>
                <a:gd name="T2" fmla="*/ 261144220 w 2190"/>
                <a:gd name="T3" fmla="*/ 82198047 h 2215"/>
                <a:gd name="T4" fmla="*/ 268023187 w 2190"/>
                <a:gd name="T5" fmla="*/ 110805315 h 2215"/>
                <a:gd name="T6" fmla="*/ 280613129 w 2190"/>
                <a:gd name="T7" fmla="*/ 131258045 h 2215"/>
                <a:gd name="T8" fmla="*/ 274902513 w 2190"/>
                <a:gd name="T9" fmla="*/ 149639129 h 2215"/>
                <a:gd name="T10" fmla="*/ 252058609 w 2190"/>
                <a:gd name="T11" fmla="*/ 172421470 h 2215"/>
                <a:gd name="T12" fmla="*/ 244011652 w 2190"/>
                <a:gd name="T13" fmla="*/ 205559518 h 2215"/>
                <a:gd name="T14" fmla="*/ 235964334 w 2190"/>
                <a:gd name="T15" fmla="*/ 239862912 h 2215"/>
                <a:gd name="T16" fmla="*/ 222206401 w 2190"/>
                <a:gd name="T17" fmla="*/ 258114473 h 2215"/>
                <a:gd name="T18" fmla="*/ 193651881 w 2190"/>
                <a:gd name="T19" fmla="*/ 246723303 h 2215"/>
                <a:gd name="T20" fmla="*/ 164967303 w 2190"/>
                <a:gd name="T21" fmla="*/ 247759125 h 2215"/>
                <a:gd name="T22" fmla="*/ 162630962 w 2190"/>
                <a:gd name="T23" fmla="*/ 271835975 h 2215"/>
                <a:gd name="T24" fmla="*/ 128365826 w 2190"/>
                <a:gd name="T25" fmla="*/ 278696366 h 2215"/>
                <a:gd name="T26" fmla="*/ 113439542 w 2190"/>
                <a:gd name="T27" fmla="*/ 286592579 h 2215"/>
                <a:gd name="T28" fmla="*/ 83716671 w 2190"/>
                <a:gd name="T29" fmla="*/ 280897174 h 2215"/>
                <a:gd name="T30" fmla="*/ 52696112 w 2190"/>
                <a:gd name="T31" fmla="*/ 278696366 h 2215"/>
                <a:gd name="T32" fmla="*/ 35563544 w 2190"/>
                <a:gd name="T33" fmla="*/ 269506003 h 2215"/>
                <a:gd name="T34" fmla="*/ 14926284 w 2190"/>
                <a:gd name="T35" fmla="*/ 258114473 h 2215"/>
                <a:gd name="T36" fmla="*/ 12589943 w 2190"/>
                <a:gd name="T37" fmla="*/ 246723303 h 2215"/>
                <a:gd name="T38" fmla="*/ 32058852 w 2190"/>
                <a:gd name="T39" fmla="*/ 234167147 h 2215"/>
                <a:gd name="T40" fmla="*/ 46985136 w 2190"/>
                <a:gd name="T41" fmla="*/ 206724863 h 2215"/>
                <a:gd name="T42" fmla="*/ 61911420 w 2190"/>
                <a:gd name="T43" fmla="*/ 194168348 h 2215"/>
                <a:gd name="T44" fmla="*/ 67622396 w 2190"/>
                <a:gd name="T45" fmla="*/ 180447206 h 2215"/>
                <a:gd name="T46" fmla="*/ 72165022 w 2190"/>
                <a:gd name="T47" fmla="*/ 170091498 h 2215"/>
                <a:gd name="T48" fmla="*/ 74501363 w 2190"/>
                <a:gd name="T49" fmla="*/ 162195285 h 2215"/>
                <a:gd name="T50" fmla="*/ 70997031 w 2190"/>
                <a:gd name="T51" fmla="*/ 159865314 h 2215"/>
                <a:gd name="T52" fmla="*/ 57368795 w 2190"/>
                <a:gd name="T53" fmla="*/ 166726064 h 2215"/>
                <a:gd name="T54" fmla="*/ 34395193 w 2190"/>
                <a:gd name="T55" fmla="*/ 159865314 h 2215"/>
                <a:gd name="T56" fmla="*/ 37899525 w 2190"/>
                <a:gd name="T57" fmla="*/ 142778378 h 2215"/>
                <a:gd name="T58" fmla="*/ 20637260 w 2190"/>
                <a:gd name="T59" fmla="*/ 154169908 h 2215"/>
                <a:gd name="T60" fmla="*/ 6878967 w 2190"/>
                <a:gd name="T61" fmla="*/ 142778378 h 2215"/>
                <a:gd name="T62" fmla="*/ 20637260 w 2190"/>
                <a:gd name="T63" fmla="*/ 131258045 h 2215"/>
                <a:gd name="T64" fmla="*/ 36731534 w 2190"/>
                <a:gd name="T65" fmla="*/ 118701529 h 2215"/>
                <a:gd name="T66" fmla="*/ 68790387 w 2190"/>
                <a:gd name="T67" fmla="*/ 129057237 h 2215"/>
                <a:gd name="T68" fmla="*/ 100849599 w 2190"/>
                <a:gd name="T69" fmla="*/ 139283421 h 2215"/>
                <a:gd name="T70" fmla="*/ 129404120 w 2190"/>
                <a:gd name="T71" fmla="*/ 141613393 h 2215"/>
                <a:gd name="T72" fmla="*/ 159256327 w 2190"/>
                <a:gd name="T73" fmla="*/ 127892251 h 2215"/>
                <a:gd name="T74" fmla="*/ 153545711 w 2190"/>
                <a:gd name="T75" fmla="*/ 111841138 h 2215"/>
                <a:gd name="T76" fmla="*/ 144330403 w 2190"/>
                <a:gd name="T77" fmla="*/ 83363032 h 2215"/>
                <a:gd name="T78" fmla="*/ 167303644 w 2190"/>
                <a:gd name="T79" fmla="*/ 52554955 h 2215"/>
                <a:gd name="T80" fmla="*/ 188979198 w 2190"/>
                <a:gd name="T81" fmla="*/ 29643092 h 2215"/>
                <a:gd name="T82" fmla="*/ 205073473 w 2190"/>
                <a:gd name="T83" fmla="*/ 1164986 h 2215"/>
                <a:gd name="T84" fmla="*/ 229085368 w 2190"/>
                <a:gd name="T85" fmla="*/ 12556156 h 2215"/>
                <a:gd name="T86" fmla="*/ 239468666 w 2190"/>
                <a:gd name="T87" fmla="*/ 29643092 h 2215"/>
                <a:gd name="T88" fmla="*/ 261144220 w 2190"/>
                <a:gd name="T89" fmla="*/ 38833813 h 2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56" y="1314"/>
                  </a:lnTo>
                  <a:lnTo>
                    <a:pt x="574" y="1297"/>
                  </a:lnTo>
                  <a:lnTo>
                    <a:pt x="583" y="1270"/>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FF0000"/>
            </a:solidFill>
            <a:ln w="9525">
              <a:solidFill>
                <a:srgbClr val="000000"/>
              </a:solidFill>
              <a:round/>
              <a:headEnd/>
              <a:tailEnd/>
            </a:ln>
          </p:spPr>
          <p:txBody>
            <a:bodyPr wrap="none" anchor="ctr"/>
            <a:lstStyle/>
            <a:p>
              <a:endParaRPr lang="es-CO" sz="1633"/>
            </a:p>
          </p:txBody>
        </p:sp>
        <p:sp>
          <p:nvSpPr>
            <p:cNvPr id="222" name="Freeform 19"/>
            <p:cNvSpPr>
              <a:spLocks noChangeArrowheads="1"/>
            </p:cNvSpPr>
            <p:nvPr/>
          </p:nvSpPr>
          <p:spPr bwMode="auto">
            <a:xfrm>
              <a:off x="2564840" y="2461321"/>
              <a:ext cx="1031040" cy="875520"/>
            </a:xfrm>
            <a:custGeom>
              <a:avLst/>
              <a:gdLst>
                <a:gd name="T0" fmla="*/ 378039571 w 3159"/>
                <a:gd name="T1" fmla="*/ 2329359 h 2683"/>
                <a:gd name="T2" fmla="*/ 357454296 w 3159"/>
                <a:gd name="T3" fmla="*/ 4529569 h 2683"/>
                <a:gd name="T4" fmla="*/ 338034457 w 3159"/>
                <a:gd name="T5" fmla="*/ 26271931 h 2683"/>
                <a:gd name="T6" fmla="*/ 326641690 w 3159"/>
                <a:gd name="T7" fmla="*/ 31965999 h 2683"/>
                <a:gd name="T8" fmla="*/ 326641690 w 3159"/>
                <a:gd name="T9" fmla="*/ 59402790 h 2683"/>
                <a:gd name="T10" fmla="*/ 315248564 w 3159"/>
                <a:gd name="T11" fmla="*/ 83345002 h 2683"/>
                <a:gd name="T12" fmla="*/ 295828724 w 3159"/>
                <a:gd name="T13" fmla="*/ 79979933 h 2683"/>
                <a:gd name="T14" fmla="*/ 280940373 w 3159"/>
                <a:gd name="T15" fmla="*/ 81015283 h 2683"/>
                <a:gd name="T16" fmla="*/ 290132161 w 3159"/>
                <a:gd name="T17" fmla="*/ 108452074 h 2683"/>
                <a:gd name="T18" fmla="*/ 271877757 w 3159"/>
                <a:gd name="T19" fmla="*/ 133558786 h 2683"/>
                <a:gd name="T20" fmla="*/ 244560376 w 3159"/>
                <a:gd name="T21" fmla="*/ 158665857 h 2683"/>
                <a:gd name="T22" fmla="*/ 214783313 w 3159"/>
                <a:gd name="T23" fmla="*/ 166690004 h 2683"/>
                <a:gd name="T24" fmla="*/ 195363473 w 3159"/>
                <a:gd name="T25" fmla="*/ 179243360 h 2683"/>
                <a:gd name="T26" fmla="*/ 175943633 w 3159"/>
                <a:gd name="T27" fmla="*/ 179243360 h 2683"/>
                <a:gd name="T28" fmla="*/ 191997420 w 3159"/>
                <a:gd name="T29" fmla="*/ 156466007 h 2683"/>
                <a:gd name="T30" fmla="*/ 167916919 w 3159"/>
                <a:gd name="T31" fmla="*/ 151936078 h 2683"/>
                <a:gd name="T32" fmla="*/ 156523793 w 3159"/>
                <a:gd name="T33" fmla="*/ 188432006 h 2683"/>
                <a:gd name="T34" fmla="*/ 137103954 w 3159"/>
                <a:gd name="T35" fmla="*/ 188432006 h 2683"/>
                <a:gd name="T36" fmla="*/ 110822475 w 3159"/>
                <a:gd name="T37" fmla="*/ 196455794 h 2683"/>
                <a:gd name="T38" fmla="*/ 89201658 w 3159"/>
                <a:gd name="T39" fmla="*/ 184937788 h 2683"/>
                <a:gd name="T40" fmla="*/ 65121158 w 3159"/>
                <a:gd name="T41" fmla="*/ 180408219 h 2683"/>
                <a:gd name="T42" fmla="*/ 56058542 w 3159"/>
                <a:gd name="T43" fmla="*/ 163324935 h 2683"/>
                <a:gd name="T44" fmla="*/ 43500340 w 3159"/>
                <a:gd name="T45" fmla="*/ 154136288 h 2683"/>
                <a:gd name="T46" fmla="*/ 21750350 w 3159"/>
                <a:gd name="T47" fmla="*/ 132523435 h 2683"/>
                <a:gd name="T48" fmla="*/ 1165075 w 3159"/>
                <a:gd name="T49" fmla="*/ 142747432 h 2683"/>
                <a:gd name="T50" fmla="*/ 11393126 w 3159"/>
                <a:gd name="T51" fmla="*/ 159830717 h 2683"/>
                <a:gd name="T52" fmla="*/ 0 w 3159"/>
                <a:gd name="T53" fmla="*/ 179243360 h 2683"/>
                <a:gd name="T54" fmla="*/ 11393126 w 3159"/>
                <a:gd name="T55" fmla="*/ 195291294 h 2683"/>
                <a:gd name="T56" fmla="*/ 34308551 w 3159"/>
                <a:gd name="T57" fmla="*/ 194126435 h 2683"/>
                <a:gd name="T58" fmla="*/ 49196903 w 3159"/>
                <a:gd name="T59" fmla="*/ 192961575 h 2683"/>
                <a:gd name="T60" fmla="*/ 53728031 w 3159"/>
                <a:gd name="T61" fmla="*/ 221562865 h 2683"/>
                <a:gd name="T62" fmla="*/ 69781818 w 3159"/>
                <a:gd name="T63" fmla="*/ 234116581 h 2683"/>
                <a:gd name="T64" fmla="*/ 93733146 w 3159"/>
                <a:gd name="T65" fmla="*/ 248999296 h 2683"/>
                <a:gd name="T66" fmla="*/ 115483136 w 3159"/>
                <a:gd name="T67" fmla="*/ 228422153 h 2683"/>
                <a:gd name="T68" fmla="*/ 131407390 w 3159"/>
                <a:gd name="T69" fmla="*/ 228422153 h 2683"/>
                <a:gd name="T70" fmla="*/ 158854304 w 3159"/>
                <a:gd name="T71" fmla="*/ 244340218 h 2683"/>
                <a:gd name="T72" fmla="*/ 173742656 w 3159"/>
                <a:gd name="T73" fmla="*/ 263752862 h 2683"/>
                <a:gd name="T74" fmla="*/ 182805271 w 3159"/>
                <a:gd name="T75" fmla="*/ 293519011 h 2683"/>
                <a:gd name="T76" fmla="*/ 179439219 w 3159"/>
                <a:gd name="T77" fmla="*/ 315131864 h 2683"/>
                <a:gd name="T78" fmla="*/ 197693983 w 3159"/>
                <a:gd name="T79" fmla="*/ 330014939 h 2683"/>
                <a:gd name="T80" fmla="*/ 219443973 w 3159"/>
                <a:gd name="T81" fmla="*/ 336873867 h 2683"/>
                <a:gd name="T82" fmla="*/ 247926429 w 3159"/>
                <a:gd name="T83" fmla="*/ 338038726 h 2683"/>
                <a:gd name="T84" fmla="*/ 247926429 w 3159"/>
                <a:gd name="T85" fmla="*/ 307237226 h 2683"/>
                <a:gd name="T86" fmla="*/ 266181194 w 3159"/>
                <a:gd name="T87" fmla="*/ 292354151 h 2683"/>
                <a:gd name="T88" fmla="*/ 266181194 w 3159"/>
                <a:gd name="T89" fmla="*/ 270612149 h 2683"/>
                <a:gd name="T90" fmla="*/ 276408885 w 3159"/>
                <a:gd name="T91" fmla="*/ 250034646 h 2683"/>
                <a:gd name="T92" fmla="*/ 300360212 w 3159"/>
                <a:gd name="T93" fmla="*/ 252364365 h 2683"/>
                <a:gd name="T94" fmla="*/ 326641690 w 3159"/>
                <a:gd name="T95" fmla="*/ 234116581 h 2683"/>
                <a:gd name="T96" fmla="*/ 346061530 w 3159"/>
                <a:gd name="T97" fmla="*/ 211209359 h 2683"/>
                <a:gd name="T98" fmla="*/ 362115317 w 3159"/>
                <a:gd name="T99" fmla="*/ 212374219 h 2683"/>
                <a:gd name="T100" fmla="*/ 364315935 w 3159"/>
                <a:gd name="T101" fmla="*/ 186102647 h 2683"/>
                <a:gd name="T102" fmla="*/ 336998914 w 3159"/>
                <a:gd name="T103" fmla="*/ 171348722 h 2683"/>
                <a:gd name="T104" fmla="*/ 348391681 w 3159"/>
                <a:gd name="T105" fmla="*/ 140418073 h 2683"/>
                <a:gd name="T106" fmla="*/ 343731020 w 3159"/>
                <a:gd name="T107" fmla="*/ 108452074 h 2683"/>
                <a:gd name="T108" fmla="*/ 378039571 w 3159"/>
                <a:gd name="T109" fmla="*/ 82180143 h 2683"/>
                <a:gd name="T110" fmla="*/ 408852177 w 3159"/>
                <a:gd name="T111" fmla="*/ 1164859 h 26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rgbClr val="11DF07"/>
            </a:solidFill>
            <a:ln w="9525">
              <a:solidFill>
                <a:schemeClr val="tx1"/>
              </a:solidFill>
              <a:round/>
              <a:headEnd/>
              <a:tailEnd/>
            </a:ln>
          </p:spPr>
          <p:txBody>
            <a:bodyPr wrap="none" anchor="ctr"/>
            <a:lstStyle/>
            <a:p>
              <a:endParaRPr lang="es-CO" sz="1633"/>
            </a:p>
          </p:txBody>
        </p:sp>
        <p:sp>
          <p:nvSpPr>
            <p:cNvPr id="223" name="Freeform 20"/>
            <p:cNvSpPr>
              <a:spLocks noChangeArrowheads="1"/>
            </p:cNvSpPr>
            <p:nvPr/>
          </p:nvSpPr>
          <p:spPr bwMode="auto">
            <a:xfrm>
              <a:off x="2037801" y="3123721"/>
              <a:ext cx="603360" cy="859680"/>
            </a:xfrm>
            <a:custGeom>
              <a:avLst/>
              <a:gdLst>
                <a:gd name="T0" fmla="*/ 239546239 w 1846"/>
                <a:gd name="T1" fmla="*/ 199308263 h 2631"/>
                <a:gd name="T2" fmla="*/ 232664721 w 1846"/>
                <a:gd name="T3" fmla="*/ 181012364 h 2631"/>
                <a:gd name="T4" fmla="*/ 239546239 w 1846"/>
                <a:gd name="T5" fmla="*/ 163754617 h 2631"/>
                <a:gd name="T6" fmla="*/ 227990924 w 1846"/>
                <a:gd name="T7" fmla="*/ 150000363 h 2631"/>
                <a:gd name="T8" fmla="*/ 213189426 w 1846"/>
                <a:gd name="T9" fmla="*/ 158045141 h 2631"/>
                <a:gd name="T10" fmla="*/ 198258570 w 1846"/>
                <a:gd name="T11" fmla="*/ 150000363 h 2631"/>
                <a:gd name="T12" fmla="*/ 182158815 w 1846"/>
                <a:gd name="T13" fmla="*/ 134040126 h 2631"/>
                <a:gd name="T14" fmla="*/ 188001512 w 1846"/>
                <a:gd name="T15" fmla="*/ 112240734 h 2631"/>
                <a:gd name="T16" fmla="*/ 186832972 w 1846"/>
                <a:gd name="T17" fmla="*/ 97318289 h 2631"/>
                <a:gd name="T18" fmla="*/ 189040334 w 1846"/>
                <a:gd name="T19" fmla="*/ 77854920 h 2631"/>
                <a:gd name="T20" fmla="*/ 190208873 w 1846"/>
                <a:gd name="T21" fmla="*/ 59559021 h 2631"/>
                <a:gd name="T22" fmla="*/ 198258570 w 1846"/>
                <a:gd name="T23" fmla="*/ 45804407 h 2631"/>
                <a:gd name="T24" fmla="*/ 200595649 w 1846"/>
                <a:gd name="T25" fmla="*/ 31012001 h 2631"/>
                <a:gd name="T26" fmla="*/ 195921492 w 1846"/>
                <a:gd name="T27" fmla="*/ 16089916 h 2631"/>
                <a:gd name="T28" fmla="*/ 192545591 w 1846"/>
                <a:gd name="T29" fmla="*/ 0 h 2631"/>
                <a:gd name="T30" fmla="*/ 173070296 w 1846"/>
                <a:gd name="T31" fmla="*/ 2335662 h 2631"/>
                <a:gd name="T32" fmla="*/ 150089743 w 1846"/>
                <a:gd name="T33" fmla="*/ 4671324 h 2631"/>
                <a:gd name="T34" fmla="*/ 136327067 w 1846"/>
                <a:gd name="T35" fmla="*/ 19463730 h 2631"/>
                <a:gd name="T36" fmla="*/ 120357389 w 1846"/>
                <a:gd name="T37" fmla="*/ 26341037 h 2631"/>
                <a:gd name="T38" fmla="*/ 103089095 w 1846"/>
                <a:gd name="T39" fmla="*/ 32179832 h 2631"/>
                <a:gd name="T40" fmla="*/ 105426174 w 1846"/>
                <a:gd name="T41" fmla="*/ 52681714 h 2631"/>
                <a:gd name="T42" fmla="*/ 106594713 w 1846"/>
                <a:gd name="T43" fmla="*/ 66435967 h 2631"/>
                <a:gd name="T44" fmla="*/ 98545015 w 1846"/>
                <a:gd name="T45" fmla="*/ 82525883 h 2631"/>
                <a:gd name="T46" fmla="*/ 102050633 w 1846"/>
                <a:gd name="T47" fmla="*/ 93944835 h 2631"/>
                <a:gd name="T48" fmla="*/ 88287957 w 1846"/>
                <a:gd name="T49" fmla="*/ 105363427 h 2631"/>
                <a:gd name="T50" fmla="*/ 71020023 w 1846"/>
                <a:gd name="T51" fmla="*/ 122621174 h 2631"/>
                <a:gd name="T52" fmla="*/ 69981201 w 1846"/>
                <a:gd name="T53" fmla="*/ 139749242 h 2631"/>
                <a:gd name="T54" fmla="*/ 56218525 w 1846"/>
                <a:gd name="T55" fmla="*/ 164922448 h 2631"/>
                <a:gd name="T56" fmla="*/ 51544728 w 1846"/>
                <a:gd name="T57" fmla="*/ 182050516 h 2631"/>
                <a:gd name="T58" fmla="*/ 51544728 w 1846"/>
                <a:gd name="T59" fmla="*/ 194636939 h 2631"/>
                <a:gd name="T60" fmla="*/ 34406511 w 1846"/>
                <a:gd name="T61" fmla="*/ 202682077 h 2631"/>
                <a:gd name="T62" fmla="*/ 22980913 w 1846"/>
                <a:gd name="T63" fmla="*/ 223313277 h 2631"/>
                <a:gd name="T64" fmla="*/ 13762676 w 1846"/>
                <a:gd name="T65" fmla="*/ 245112669 h 2631"/>
                <a:gd name="T66" fmla="*/ 10386776 w 1846"/>
                <a:gd name="T67" fmla="*/ 267950213 h 2631"/>
                <a:gd name="T68" fmla="*/ 6881158 w 1846"/>
                <a:gd name="T69" fmla="*/ 290917436 h 2631"/>
                <a:gd name="T70" fmla="*/ 0 w 1846"/>
                <a:gd name="T71" fmla="*/ 309213335 h 2631"/>
                <a:gd name="T72" fmla="*/ 2337079 w 1846"/>
                <a:gd name="T73" fmla="*/ 329844536 h 2631"/>
                <a:gd name="T74" fmla="*/ 20643835 w 1846"/>
                <a:gd name="T75" fmla="*/ 341263488 h 2631"/>
                <a:gd name="T76" fmla="*/ 36743229 w 1846"/>
                <a:gd name="T77" fmla="*/ 333218350 h 2631"/>
                <a:gd name="T78" fmla="*/ 50505906 w 1846"/>
                <a:gd name="T79" fmla="*/ 331012367 h 2631"/>
                <a:gd name="T80" fmla="*/ 65307044 w 1846"/>
                <a:gd name="T81" fmla="*/ 318296265 h 2631"/>
                <a:gd name="T82" fmla="*/ 79069720 w 1846"/>
                <a:gd name="T83" fmla="*/ 310381166 h 2631"/>
                <a:gd name="T84" fmla="*/ 84782339 w 1846"/>
                <a:gd name="T85" fmla="*/ 295458721 h 2631"/>
                <a:gd name="T86" fmla="*/ 103089095 w 1846"/>
                <a:gd name="T87" fmla="*/ 281704467 h 2631"/>
                <a:gd name="T88" fmla="*/ 122694468 w 1846"/>
                <a:gd name="T89" fmla="*/ 278330653 h 2631"/>
                <a:gd name="T90" fmla="*/ 135288245 w 1846"/>
                <a:gd name="T91" fmla="*/ 277162822 h 2631"/>
                <a:gd name="T92" fmla="*/ 156970901 w 1846"/>
                <a:gd name="T93" fmla="*/ 271453706 h 2631"/>
                <a:gd name="T94" fmla="*/ 156970901 w 1846"/>
                <a:gd name="T95" fmla="*/ 282872298 h 2631"/>
                <a:gd name="T96" fmla="*/ 161645058 w 1846"/>
                <a:gd name="T97" fmla="*/ 294290890 h 2631"/>
                <a:gd name="T98" fmla="*/ 185664433 w 1846"/>
                <a:gd name="T99" fmla="*/ 289749605 h 2631"/>
                <a:gd name="T100" fmla="*/ 195921492 w 1846"/>
                <a:gd name="T101" fmla="*/ 273659689 h 2631"/>
                <a:gd name="T102" fmla="*/ 201634110 w 1846"/>
                <a:gd name="T103" fmla="*/ 257699452 h 2631"/>
                <a:gd name="T104" fmla="*/ 207476807 w 1846"/>
                <a:gd name="T105" fmla="*/ 242777007 h 2631"/>
                <a:gd name="T106" fmla="*/ 222277945 w 1846"/>
                <a:gd name="T107" fmla="*/ 230190584 h 2631"/>
                <a:gd name="T108" fmla="*/ 232664721 w 1846"/>
                <a:gd name="T109" fmla="*/ 214100668 h 26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FFFF00"/>
            </a:solidFill>
            <a:ln w="9525">
              <a:solidFill>
                <a:srgbClr val="000000"/>
              </a:solidFill>
              <a:round/>
              <a:headEnd/>
              <a:tailEnd/>
            </a:ln>
          </p:spPr>
          <p:txBody>
            <a:bodyPr wrap="none" anchor="ctr"/>
            <a:lstStyle/>
            <a:p>
              <a:endParaRPr lang="es-CO" sz="1633"/>
            </a:p>
          </p:txBody>
        </p:sp>
        <p:sp>
          <p:nvSpPr>
            <p:cNvPr id="224" name="Freeform 21"/>
            <p:cNvSpPr>
              <a:spLocks noChangeArrowheads="1"/>
            </p:cNvSpPr>
            <p:nvPr/>
          </p:nvSpPr>
          <p:spPr bwMode="auto">
            <a:xfrm>
              <a:off x="3181160" y="2706121"/>
              <a:ext cx="1255680" cy="766080"/>
            </a:xfrm>
            <a:custGeom>
              <a:avLst/>
              <a:gdLst>
                <a:gd name="T0" fmla="*/ 5697328 w 3847"/>
                <a:gd name="T1" fmla="*/ 221492230 h 2348"/>
                <a:gd name="T2" fmla="*/ 13725333 w 3847"/>
                <a:gd name="T3" fmla="*/ 202085564 h 2348"/>
                <a:gd name="T4" fmla="*/ 19422661 w 3847"/>
                <a:gd name="T5" fmla="*/ 181514945 h 2348"/>
                <a:gd name="T6" fmla="*/ 24990447 w 3847"/>
                <a:gd name="T7" fmla="*/ 159779652 h 2348"/>
                <a:gd name="T8" fmla="*/ 46743784 w 3847"/>
                <a:gd name="T9" fmla="*/ 151887713 h 2348"/>
                <a:gd name="T10" fmla="*/ 76395584 w 3847"/>
                <a:gd name="T11" fmla="*/ 146065786 h 2348"/>
                <a:gd name="T12" fmla="*/ 92451593 w 3847"/>
                <a:gd name="T13" fmla="*/ 124459981 h 2348"/>
                <a:gd name="T14" fmla="*/ 117571582 w 3847"/>
                <a:gd name="T15" fmla="*/ 124459981 h 2348"/>
                <a:gd name="T16" fmla="*/ 124434068 w 3847"/>
                <a:gd name="T17" fmla="*/ 99360876 h 2348"/>
                <a:gd name="T18" fmla="*/ 103846249 w 3847"/>
                <a:gd name="T19" fmla="*/ 79954570 h 2348"/>
                <a:gd name="T20" fmla="*/ 103846249 w 3847"/>
                <a:gd name="T21" fmla="*/ 53691151 h 2348"/>
                <a:gd name="T22" fmla="*/ 96983403 w 3847"/>
                <a:gd name="T23" fmla="*/ 22770118 h 2348"/>
                <a:gd name="T24" fmla="*/ 118607198 w 3847"/>
                <a:gd name="T25" fmla="*/ 31955858 h 2348"/>
                <a:gd name="T26" fmla="*/ 135828725 w 3847"/>
                <a:gd name="T27" fmla="*/ 43341097 h 2348"/>
                <a:gd name="T28" fmla="*/ 166646043 w 3847"/>
                <a:gd name="T29" fmla="*/ 28592046 h 2348"/>
                <a:gd name="T30" fmla="*/ 195261866 w 3847"/>
                <a:gd name="T31" fmla="*/ 22770118 h 2348"/>
                <a:gd name="T32" fmla="*/ 226079184 w 3847"/>
                <a:gd name="T33" fmla="*/ 21735293 h 2348"/>
                <a:gd name="T34" fmla="*/ 260392336 w 3847"/>
                <a:gd name="T35" fmla="*/ 17077679 h 2348"/>
                <a:gd name="T36" fmla="*/ 295741463 w 3847"/>
                <a:gd name="T37" fmla="*/ 14878180 h 2348"/>
                <a:gd name="T38" fmla="*/ 331220133 w 3847"/>
                <a:gd name="T39" fmla="*/ 14878180 h 2348"/>
                <a:gd name="T40" fmla="*/ 374597265 w 3847"/>
                <a:gd name="T41" fmla="*/ 11385239 h 2348"/>
                <a:gd name="T42" fmla="*/ 410075935 w 3847"/>
                <a:gd name="T43" fmla="*/ 0 h 2348"/>
                <a:gd name="T44" fmla="*/ 453453068 w 3847"/>
                <a:gd name="T45" fmla="*/ 10220566 h 2348"/>
                <a:gd name="T46" fmla="*/ 474040887 w 3847"/>
                <a:gd name="T47" fmla="*/ 23934432 h 2348"/>
                <a:gd name="T48" fmla="*/ 497995358 w 3847"/>
                <a:gd name="T49" fmla="*/ 33120172 h 2348"/>
                <a:gd name="T50" fmla="*/ 486600701 w 3847"/>
                <a:gd name="T51" fmla="*/ 52526838 h 2348"/>
                <a:gd name="T52" fmla="*/ 470674235 w 3847"/>
                <a:gd name="T53" fmla="*/ 69604516 h 2348"/>
                <a:gd name="T54" fmla="*/ 461481072 w 3847"/>
                <a:gd name="T55" fmla="*/ 89010822 h 2348"/>
                <a:gd name="T56" fmla="*/ 439727735 w 3847"/>
                <a:gd name="T57" fmla="*/ 101560375 h 2348"/>
                <a:gd name="T58" fmla="*/ 403213089 w 3847"/>
                <a:gd name="T59" fmla="*/ 114109927 h 2348"/>
                <a:gd name="T60" fmla="*/ 371230613 w 3847"/>
                <a:gd name="T61" fmla="*/ 134680547 h 2348"/>
                <a:gd name="T62" fmla="*/ 349477276 w 3847"/>
                <a:gd name="T63" fmla="*/ 159779652 h 2348"/>
                <a:gd name="T64" fmla="*/ 324357287 w 3847"/>
                <a:gd name="T65" fmla="*/ 187207384 h 2348"/>
                <a:gd name="T66" fmla="*/ 301438792 w 3847"/>
                <a:gd name="T67" fmla="*/ 207778364 h 2348"/>
                <a:gd name="T68" fmla="*/ 263758988 w 3847"/>
                <a:gd name="T69" fmla="*/ 228348983 h 2348"/>
                <a:gd name="T70" fmla="*/ 226079184 w 3847"/>
                <a:gd name="T71" fmla="*/ 248919962 h 2348"/>
                <a:gd name="T72" fmla="*/ 177004723 w 3847"/>
                <a:gd name="T73" fmla="*/ 284239633 h 2348"/>
                <a:gd name="T74" fmla="*/ 147223382 w 3847"/>
                <a:gd name="T75" fmla="*/ 278547193 h 2348"/>
                <a:gd name="T76" fmla="*/ 110708736 w 3847"/>
                <a:gd name="T77" fmla="*/ 296789186 h 2348"/>
                <a:gd name="T78" fmla="*/ 84423588 w 3847"/>
                <a:gd name="T79" fmla="*/ 293425373 h 2348"/>
                <a:gd name="T80" fmla="*/ 56972923 w 3847"/>
                <a:gd name="T81" fmla="*/ 303645939 h 2348"/>
                <a:gd name="T82" fmla="*/ 31852934 w 3847"/>
                <a:gd name="T83" fmla="*/ 276218206 h 2348"/>
                <a:gd name="T84" fmla="*/ 3366652 w 3847"/>
                <a:gd name="T85" fmla="*/ 240898536 h 23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847" h="2348">
                  <a:moveTo>
                    <a:pt x="26" y="1862"/>
                  </a:moveTo>
                  <a:lnTo>
                    <a:pt x="0" y="1791"/>
                  </a:lnTo>
                  <a:lnTo>
                    <a:pt x="44" y="1712"/>
                  </a:lnTo>
                  <a:lnTo>
                    <a:pt x="26" y="1624"/>
                  </a:lnTo>
                  <a:lnTo>
                    <a:pt x="44" y="1579"/>
                  </a:lnTo>
                  <a:lnTo>
                    <a:pt x="106" y="1562"/>
                  </a:lnTo>
                  <a:lnTo>
                    <a:pt x="167" y="1509"/>
                  </a:lnTo>
                  <a:lnTo>
                    <a:pt x="202" y="1438"/>
                  </a:lnTo>
                  <a:lnTo>
                    <a:pt x="150" y="1403"/>
                  </a:lnTo>
                  <a:lnTo>
                    <a:pt x="167" y="1341"/>
                  </a:lnTo>
                  <a:lnTo>
                    <a:pt x="150" y="1271"/>
                  </a:lnTo>
                  <a:lnTo>
                    <a:pt x="193" y="1235"/>
                  </a:lnTo>
                  <a:lnTo>
                    <a:pt x="246" y="1182"/>
                  </a:lnTo>
                  <a:lnTo>
                    <a:pt x="290" y="1147"/>
                  </a:lnTo>
                  <a:lnTo>
                    <a:pt x="361" y="1174"/>
                  </a:lnTo>
                  <a:lnTo>
                    <a:pt x="431" y="1200"/>
                  </a:lnTo>
                  <a:lnTo>
                    <a:pt x="511" y="1174"/>
                  </a:lnTo>
                  <a:lnTo>
                    <a:pt x="590" y="1129"/>
                  </a:lnTo>
                  <a:lnTo>
                    <a:pt x="634" y="1059"/>
                  </a:lnTo>
                  <a:lnTo>
                    <a:pt x="687" y="1006"/>
                  </a:lnTo>
                  <a:lnTo>
                    <a:pt x="714" y="962"/>
                  </a:lnTo>
                  <a:lnTo>
                    <a:pt x="784" y="882"/>
                  </a:lnTo>
                  <a:lnTo>
                    <a:pt x="828" y="944"/>
                  </a:lnTo>
                  <a:lnTo>
                    <a:pt x="908" y="962"/>
                  </a:lnTo>
                  <a:lnTo>
                    <a:pt x="908" y="891"/>
                  </a:lnTo>
                  <a:lnTo>
                    <a:pt x="899" y="812"/>
                  </a:lnTo>
                  <a:lnTo>
                    <a:pt x="961" y="768"/>
                  </a:lnTo>
                  <a:lnTo>
                    <a:pt x="925" y="688"/>
                  </a:lnTo>
                  <a:lnTo>
                    <a:pt x="890" y="653"/>
                  </a:lnTo>
                  <a:lnTo>
                    <a:pt x="802" y="618"/>
                  </a:lnTo>
                  <a:lnTo>
                    <a:pt x="714" y="574"/>
                  </a:lnTo>
                  <a:lnTo>
                    <a:pt x="758" y="521"/>
                  </a:lnTo>
                  <a:lnTo>
                    <a:pt x="802" y="415"/>
                  </a:lnTo>
                  <a:lnTo>
                    <a:pt x="802" y="335"/>
                  </a:lnTo>
                  <a:lnTo>
                    <a:pt x="766" y="265"/>
                  </a:lnTo>
                  <a:lnTo>
                    <a:pt x="749" y="176"/>
                  </a:lnTo>
                  <a:lnTo>
                    <a:pt x="837" y="168"/>
                  </a:lnTo>
                  <a:lnTo>
                    <a:pt x="899" y="185"/>
                  </a:lnTo>
                  <a:lnTo>
                    <a:pt x="916" y="247"/>
                  </a:lnTo>
                  <a:lnTo>
                    <a:pt x="952" y="300"/>
                  </a:lnTo>
                  <a:lnTo>
                    <a:pt x="1005" y="291"/>
                  </a:lnTo>
                  <a:lnTo>
                    <a:pt x="1049" y="335"/>
                  </a:lnTo>
                  <a:lnTo>
                    <a:pt x="1128" y="291"/>
                  </a:lnTo>
                  <a:lnTo>
                    <a:pt x="1217" y="247"/>
                  </a:lnTo>
                  <a:lnTo>
                    <a:pt x="1287" y="221"/>
                  </a:lnTo>
                  <a:lnTo>
                    <a:pt x="1402" y="221"/>
                  </a:lnTo>
                  <a:lnTo>
                    <a:pt x="1428" y="176"/>
                  </a:lnTo>
                  <a:lnTo>
                    <a:pt x="1508" y="176"/>
                  </a:lnTo>
                  <a:lnTo>
                    <a:pt x="1578" y="141"/>
                  </a:lnTo>
                  <a:lnTo>
                    <a:pt x="1684" y="141"/>
                  </a:lnTo>
                  <a:lnTo>
                    <a:pt x="1746" y="168"/>
                  </a:lnTo>
                  <a:lnTo>
                    <a:pt x="1861" y="168"/>
                  </a:lnTo>
                  <a:lnTo>
                    <a:pt x="1923" y="124"/>
                  </a:lnTo>
                  <a:lnTo>
                    <a:pt x="2011" y="132"/>
                  </a:lnTo>
                  <a:lnTo>
                    <a:pt x="2099" y="97"/>
                  </a:lnTo>
                  <a:lnTo>
                    <a:pt x="2178" y="53"/>
                  </a:lnTo>
                  <a:lnTo>
                    <a:pt x="2284" y="115"/>
                  </a:lnTo>
                  <a:lnTo>
                    <a:pt x="2364" y="79"/>
                  </a:lnTo>
                  <a:lnTo>
                    <a:pt x="2461" y="97"/>
                  </a:lnTo>
                  <a:lnTo>
                    <a:pt x="2558" y="115"/>
                  </a:lnTo>
                  <a:lnTo>
                    <a:pt x="2690" y="97"/>
                  </a:lnTo>
                  <a:lnTo>
                    <a:pt x="2814" y="124"/>
                  </a:lnTo>
                  <a:lnTo>
                    <a:pt x="2893" y="88"/>
                  </a:lnTo>
                  <a:lnTo>
                    <a:pt x="2981" y="115"/>
                  </a:lnTo>
                  <a:lnTo>
                    <a:pt x="3079" y="44"/>
                  </a:lnTo>
                  <a:lnTo>
                    <a:pt x="3167" y="0"/>
                  </a:lnTo>
                  <a:lnTo>
                    <a:pt x="3299" y="44"/>
                  </a:lnTo>
                  <a:lnTo>
                    <a:pt x="3387" y="35"/>
                  </a:lnTo>
                  <a:lnTo>
                    <a:pt x="3502" y="79"/>
                  </a:lnTo>
                  <a:lnTo>
                    <a:pt x="3555" y="132"/>
                  </a:lnTo>
                  <a:lnTo>
                    <a:pt x="3590" y="185"/>
                  </a:lnTo>
                  <a:lnTo>
                    <a:pt x="3661" y="185"/>
                  </a:lnTo>
                  <a:lnTo>
                    <a:pt x="3732" y="221"/>
                  </a:lnTo>
                  <a:lnTo>
                    <a:pt x="3758" y="265"/>
                  </a:lnTo>
                  <a:lnTo>
                    <a:pt x="3846" y="256"/>
                  </a:lnTo>
                  <a:lnTo>
                    <a:pt x="3838" y="309"/>
                  </a:lnTo>
                  <a:lnTo>
                    <a:pt x="3785" y="335"/>
                  </a:lnTo>
                  <a:lnTo>
                    <a:pt x="3758" y="406"/>
                  </a:lnTo>
                  <a:lnTo>
                    <a:pt x="3696" y="441"/>
                  </a:lnTo>
                  <a:lnTo>
                    <a:pt x="3679" y="494"/>
                  </a:lnTo>
                  <a:lnTo>
                    <a:pt x="3635" y="538"/>
                  </a:lnTo>
                  <a:lnTo>
                    <a:pt x="3635" y="591"/>
                  </a:lnTo>
                  <a:lnTo>
                    <a:pt x="3573" y="635"/>
                  </a:lnTo>
                  <a:lnTo>
                    <a:pt x="3564" y="688"/>
                  </a:lnTo>
                  <a:lnTo>
                    <a:pt x="3502" y="732"/>
                  </a:lnTo>
                  <a:lnTo>
                    <a:pt x="3476" y="776"/>
                  </a:lnTo>
                  <a:lnTo>
                    <a:pt x="3396" y="785"/>
                  </a:lnTo>
                  <a:lnTo>
                    <a:pt x="3326" y="812"/>
                  </a:lnTo>
                  <a:lnTo>
                    <a:pt x="3220" y="812"/>
                  </a:lnTo>
                  <a:lnTo>
                    <a:pt x="3114" y="882"/>
                  </a:lnTo>
                  <a:lnTo>
                    <a:pt x="3017" y="944"/>
                  </a:lnTo>
                  <a:lnTo>
                    <a:pt x="2946" y="988"/>
                  </a:lnTo>
                  <a:lnTo>
                    <a:pt x="2867" y="1041"/>
                  </a:lnTo>
                  <a:lnTo>
                    <a:pt x="2840" y="1138"/>
                  </a:lnTo>
                  <a:lnTo>
                    <a:pt x="2787" y="1182"/>
                  </a:lnTo>
                  <a:lnTo>
                    <a:pt x="2699" y="1235"/>
                  </a:lnTo>
                  <a:lnTo>
                    <a:pt x="2629" y="1288"/>
                  </a:lnTo>
                  <a:lnTo>
                    <a:pt x="2549" y="1332"/>
                  </a:lnTo>
                  <a:lnTo>
                    <a:pt x="2505" y="1447"/>
                  </a:lnTo>
                  <a:lnTo>
                    <a:pt x="2461" y="1527"/>
                  </a:lnTo>
                  <a:lnTo>
                    <a:pt x="2417" y="1579"/>
                  </a:lnTo>
                  <a:lnTo>
                    <a:pt x="2328" y="1606"/>
                  </a:lnTo>
                  <a:lnTo>
                    <a:pt x="2284" y="1668"/>
                  </a:lnTo>
                  <a:lnTo>
                    <a:pt x="2170" y="1694"/>
                  </a:lnTo>
                  <a:lnTo>
                    <a:pt x="2037" y="1765"/>
                  </a:lnTo>
                  <a:lnTo>
                    <a:pt x="1940" y="1818"/>
                  </a:lnTo>
                  <a:lnTo>
                    <a:pt x="1772" y="1853"/>
                  </a:lnTo>
                  <a:lnTo>
                    <a:pt x="1746" y="1924"/>
                  </a:lnTo>
                  <a:lnTo>
                    <a:pt x="1658" y="1950"/>
                  </a:lnTo>
                  <a:lnTo>
                    <a:pt x="1543" y="1985"/>
                  </a:lnTo>
                  <a:lnTo>
                    <a:pt x="1367" y="2197"/>
                  </a:lnTo>
                  <a:lnTo>
                    <a:pt x="1287" y="2224"/>
                  </a:lnTo>
                  <a:lnTo>
                    <a:pt x="1225" y="2197"/>
                  </a:lnTo>
                  <a:lnTo>
                    <a:pt x="1137" y="2153"/>
                  </a:lnTo>
                  <a:lnTo>
                    <a:pt x="1031" y="2162"/>
                  </a:lnTo>
                  <a:lnTo>
                    <a:pt x="952" y="2206"/>
                  </a:lnTo>
                  <a:lnTo>
                    <a:pt x="855" y="2294"/>
                  </a:lnTo>
                  <a:lnTo>
                    <a:pt x="793" y="2268"/>
                  </a:lnTo>
                  <a:lnTo>
                    <a:pt x="731" y="2294"/>
                  </a:lnTo>
                  <a:lnTo>
                    <a:pt x="652" y="2268"/>
                  </a:lnTo>
                  <a:lnTo>
                    <a:pt x="581" y="2329"/>
                  </a:lnTo>
                  <a:lnTo>
                    <a:pt x="511" y="2303"/>
                  </a:lnTo>
                  <a:lnTo>
                    <a:pt x="440" y="2347"/>
                  </a:lnTo>
                  <a:lnTo>
                    <a:pt x="387" y="2285"/>
                  </a:lnTo>
                  <a:lnTo>
                    <a:pt x="343" y="2215"/>
                  </a:lnTo>
                  <a:lnTo>
                    <a:pt x="246" y="2135"/>
                  </a:lnTo>
                  <a:lnTo>
                    <a:pt x="150" y="2029"/>
                  </a:lnTo>
                  <a:lnTo>
                    <a:pt x="79" y="1950"/>
                  </a:lnTo>
                  <a:lnTo>
                    <a:pt x="26" y="1862"/>
                  </a:lnTo>
                </a:path>
              </a:pathLst>
            </a:custGeom>
            <a:solidFill>
              <a:srgbClr val="11DF07"/>
            </a:solidFill>
            <a:ln w="9525">
              <a:solidFill>
                <a:schemeClr val="tx1"/>
              </a:solidFill>
              <a:round/>
              <a:headEnd/>
              <a:tailEnd/>
            </a:ln>
          </p:spPr>
          <p:txBody>
            <a:bodyPr wrap="none" anchor="ctr"/>
            <a:lstStyle/>
            <a:p>
              <a:endParaRPr lang="es-CO" sz="1633"/>
            </a:p>
          </p:txBody>
        </p:sp>
        <p:sp>
          <p:nvSpPr>
            <p:cNvPr id="225" name="Freeform 22"/>
            <p:cNvSpPr>
              <a:spLocks noChangeArrowheads="1"/>
            </p:cNvSpPr>
            <p:nvPr/>
          </p:nvSpPr>
          <p:spPr bwMode="auto">
            <a:xfrm>
              <a:off x="2492841" y="3221641"/>
              <a:ext cx="1496160" cy="1231200"/>
            </a:xfrm>
            <a:custGeom>
              <a:avLst/>
              <a:gdLst>
                <a:gd name="T0" fmla="*/ 588173113 w 4580"/>
                <a:gd name="T1" fmla="*/ 295304491 h 3769"/>
                <a:gd name="T2" fmla="*/ 564049548 w 4580"/>
                <a:gd name="T3" fmla="*/ 294137325 h 3769"/>
                <a:gd name="T4" fmla="*/ 550301798 w 4580"/>
                <a:gd name="T5" fmla="*/ 294137325 h 3769"/>
                <a:gd name="T6" fmla="*/ 530847368 w 4580"/>
                <a:gd name="T7" fmla="*/ 297638823 h 3769"/>
                <a:gd name="T8" fmla="*/ 505686257 w 4580"/>
                <a:gd name="T9" fmla="*/ 299843870 h 3769"/>
                <a:gd name="T10" fmla="*/ 480525146 w 4580"/>
                <a:gd name="T11" fmla="*/ 302178201 h 3769"/>
                <a:gd name="T12" fmla="*/ 439281538 w 4580"/>
                <a:gd name="T13" fmla="*/ 307884386 h 3769"/>
                <a:gd name="T14" fmla="*/ 420994301 w 4580"/>
                <a:gd name="T15" fmla="*/ 304512533 h 3769"/>
                <a:gd name="T16" fmla="*/ 405041813 w 4580"/>
                <a:gd name="T17" fmla="*/ 313590930 h 3769"/>
                <a:gd name="T18" fmla="*/ 371839633 w 4580"/>
                <a:gd name="T19" fmla="*/ 321631806 h 3769"/>
                <a:gd name="T20" fmla="*/ 361463817 w 4580"/>
                <a:gd name="T21" fmla="*/ 336546033 h 3769"/>
                <a:gd name="T22" fmla="*/ 330596025 w 4580"/>
                <a:gd name="T23" fmla="*/ 341085051 h 3769"/>
                <a:gd name="T24" fmla="*/ 307639653 w 4580"/>
                <a:gd name="T25" fmla="*/ 351330614 h 3769"/>
                <a:gd name="T26" fmla="*/ 295189106 w 4580"/>
                <a:gd name="T27" fmla="*/ 363910508 h 3769"/>
                <a:gd name="T28" fmla="*/ 270027995 w 4580"/>
                <a:gd name="T29" fmla="*/ 373118551 h 3769"/>
                <a:gd name="T30" fmla="*/ 247201272 w 4580"/>
                <a:gd name="T31" fmla="*/ 376490763 h 3769"/>
                <a:gd name="T32" fmla="*/ 217371025 w 4580"/>
                <a:gd name="T33" fmla="*/ 378825095 h 3769"/>
                <a:gd name="T34" fmla="*/ 204790470 w 4580"/>
                <a:gd name="T35" fmla="*/ 481798944 h 3769"/>
                <a:gd name="T36" fmla="*/ 155635802 w 4580"/>
                <a:gd name="T37" fmla="*/ 488672654 h 3769"/>
                <a:gd name="T38" fmla="*/ 124638362 w 4580"/>
                <a:gd name="T39" fmla="*/ 472720547 h 3769"/>
                <a:gd name="T40" fmla="*/ 91565470 w 4580"/>
                <a:gd name="T41" fmla="*/ 458973486 h 3769"/>
                <a:gd name="T42" fmla="*/ 60568390 w 4580"/>
                <a:gd name="T43" fmla="*/ 444059260 h 3769"/>
                <a:gd name="T44" fmla="*/ 52656610 w 4580"/>
                <a:gd name="T45" fmla="*/ 409691429 h 3769"/>
                <a:gd name="T46" fmla="*/ 42281154 w 4580"/>
                <a:gd name="T47" fmla="*/ 371951385 h 3769"/>
                <a:gd name="T48" fmla="*/ 52656610 w 4580"/>
                <a:gd name="T49" fmla="*/ 338750719 h 3769"/>
                <a:gd name="T50" fmla="*/ 27365850 w 4580"/>
                <a:gd name="T51" fmla="*/ 307884386 h 3769"/>
                <a:gd name="T52" fmla="*/ 3371933 w 4580"/>
                <a:gd name="T53" fmla="*/ 294137325 h 3769"/>
                <a:gd name="T54" fmla="*/ 39946406 w 4580"/>
                <a:gd name="T55" fmla="*/ 256397641 h 3769"/>
                <a:gd name="T56" fmla="*/ 44615541 w 4580"/>
                <a:gd name="T57" fmla="*/ 226698474 h 3769"/>
                <a:gd name="T58" fmla="*/ 57196097 w 4580"/>
                <a:gd name="T59" fmla="*/ 203743371 h 3769"/>
                <a:gd name="T60" fmla="*/ 75483333 w 4580"/>
                <a:gd name="T61" fmla="*/ 187791264 h 3769"/>
                <a:gd name="T62" fmla="*/ 104146026 w 4580"/>
                <a:gd name="T63" fmla="*/ 145382556 h 3769"/>
                <a:gd name="T64" fmla="*/ 132679430 w 4580"/>
                <a:gd name="T65" fmla="*/ 131635496 h 3769"/>
                <a:gd name="T66" fmla="*/ 161342483 w 4580"/>
                <a:gd name="T67" fmla="*/ 121389933 h 3769"/>
                <a:gd name="T68" fmla="*/ 167048803 w 4580"/>
                <a:gd name="T69" fmla="*/ 99601996 h 3769"/>
                <a:gd name="T70" fmla="*/ 176257426 w 4580"/>
                <a:gd name="T71" fmla="*/ 72107875 h 3769"/>
                <a:gd name="T72" fmla="*/ 200251343 w 4580"/>
                <a:gd name="T73" fmla="*/ 95062978 h 3769"/>
                <a:gd name="T74" fmla="*/ 224244900 w 4580"/>
                <a:gd name="T75" fmla="*/ 103103854 h 3769"/>
                <a:gd name="T76" fmla="*/ 252907953 w 4580"/>
                <a:gd name="T77" fmla="*/ 104141375 h 3769"/>
                <a:gd name="T78" fmla="*/ 276901870 w 4580"/>
                <a:gd name="T79" fmla="*/ 36702163 h 3769"/>
                <a:gd name="T80" fmla="*/ 305434914 w 4580"/>
                <a:gd name="T81" fmla="*/ 72107875 h 3769"/>
                <a:gd name="T82" fmla="*/ 330596025 w 4580"/>
                <a:gd name="T83" fmla="*/ 99601996 h 3769"/>
                <a:gd name="T84" fmla="*/ 358091884 w 4580"/>
                <a:gd name="T85" fmla="*/ 89356433 h 3769"/>
                <a:gd name="T86" fmla="*/ 384420189 w 4580"/>
                <a:gd name="T87" fmla="*/ 92728646 h 3769"/>
                <a:gd name="T88" fmla="*/ 420994301 w 4580"/>
                <a:gd name="T89" fmla="*/ 74442207 h 3769"/>
                <a:gd name="T90" fmla="*/ 450824548 w 4580"/>
                <a:gd name="T91" fmla="*/ 80148391 h 3769"/>
                <a:gd name="T92" fmla="*/ 499979576 w 4580"/>
                <a:gd name="T93" fmla="*/ 44743039 h 3769"/>
                <a:gd name="T94" fmla="*/ 537721243 w 4580"/>
                <a:gd name="T95" fmla="*/ 24122268 h 3769"/>
                <a:gd name="T96" fmla="*/ 575462909 w 4580"/>
                <a:gd name="T97" fmla="*/ 3501498 h 37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80" h="3769">
                  <a:moveTo>
                    <a:pt x="4508" y="0"/>
                  </a:moveTo>
                  <a:lnTo>
                    <a:pt x="4579" y="2259"/>
                  </a:lnTo>
                  <a:lnTo>
                    <a:pt x="4535" y="2277"/>
                  </a:lnTo>
                  <a:lnTo>
                    <a:pt x="4464" y="2242"/>
                  </a:lnTo>
                  <a:lnTo>
                    <a:pt x="4420" y="2268"/>
                  </a:lnTo>
                  <a:lnTo>
                    <a:pt x="4349" y="2268"/>
                  </a:lnTo>
                  <a:lnTo>
                    <a:pt x="4314" y="2233"/>
                  </a:lnTo>
                  <a:lnTo>
                    <a:pt x="4287" y="2198"/>
                  </a:lnTo>
                  <a:lnTo>
                    <a:pt x="4243" y="2268"/>
                  </a:lnTo>
                  <a:lnTo>
                    <a:pt x="4173" y="2295"/>
                  </a:lnTo>
                  <a:lnTo>
                    <a:pt x="4120" y="2251"/>
                  </a:lnTo>
                  <a:lnTo>
                    <a:pt x="4093" y="2295"/>
                  </a:lnTo>
                  <a:lnTo>
                    <a:pt x="4049" y="2277"/>
                  </a:lnTo>
                  <a:lnTo>
                    <a:pt x="3987" y="2312"/>
                  </a:lnTo>
                  <a:lnTo>
                    <a:pt x="3899" y="2312"/>
                  </a:lnTo>
                  <a:lnTo>
                    <a:pt x="3811" y="2312"/>
                  </a:lnTo>
                  <a:lnTo>
                    <a:pt x="3767" y="2268"/>
                  </a:lnTo>
                  <a:lnTo>
                    <a:pt x="3705" y="2330"/>
                  </a:lnTo>
                  <a:lnTo>
                    <a:pt x="3608" y="2339"/>
                  </a:lnTo>
                  <a:lnTo>
                    <a:pt x="3502" y="2356"/>
                  </a:lnTo>
                  <a:lnTo>
                    <a:pt x="3387" y="2374"/>
                  </a:lnTo>
                  <a:lnTo>
                    <a:pt x="3334" y="2303"/>
                  </a:lnTo>
                  <a:lnTo>
                    <a:pt x="3264" y="2303"/>
                  </a:lnTo>
                  <a:lnTo>
                    <a:pt x="3246" y="2348"/>
                  </a:lnTo>
                  <a:lnTo>
                    <a:pt x="3255" y="2427"/>
                  </a:lnTo>
                  <a:lnTo>
                    <a:pt x="3176" y="2383"/>
                  </a:lnTo>
                  <a:lnTo>
                    <a:pt x="3123" y="2418"/>
                  </a:lnTo>
                  <a:lnTo>
                    <a:pt x="3025" y="2418"/>
                  </a:lnTo>
                  <a:lnTo>
                    <a:pt x="2946" y="2480"/>
                  </a:lnTo>
                  <a:lnTo>
                    <a:pt x="2867" y="2480"/>
                  </a:lnTo>
                  <a:lnTo>
                    <a:pt x="2875" y="2524"/>
                  </a:lnTo>
                  <a:lnTo>
                    <a:pt x="2787" y="2542"/>
                  </a:lnTo>
                  <a:lnTo>
                    <a:pt x="2787" y="2595"/>
                  </a:lnTo>
                  <a:lnTo>
                    <a:pt x="2743" y="2630"/>
                  </a:lnTo>
                  <a:lnTo>
                    <a:pt x="2664" y="2612"/>
                  </a:lnTo>
                  <a:lnTo>
                    <a:pt x="2549" y="2630"/>
                  </a:lnTo>
                  <a:lnTo>
                    <a:pt x="2487" y="2621"/>
                  </a:lnTo>
                  <a:lnTo>
                    <a:pt x="2425" y="2656"/>
                  </a:lnTo>
                  <a:lnTo>
                    <a:pt x="2372" y="2709"/>
                  </a:lnTo>
                  <a:lnTo>
                    <a:pt x="2346" y="2762"/>
                  </a:lnTo>
                  <a:lnTo>
                    <a:pt x="2328" y="2806"/>
                  </a:lnTo>
                  <a:lnTo>
                    <a:pt x="2276" y="2806"/>
                  </a:lnTo>
                  <a:lnTo>
                    <a:pt x="2223" y="2824"/>
                  </a:lnTo>
                  <a:lnTo>
                    <a:pt x="2188" y="2868"/>
                  </a:lnTo>
                  <a:lnTo>
                    <a:pt x="2082" y="2877"/>
                  </a:lnTo>
                  <a:lnTo>
                    <a:pt x="2012" y="2886"/>
                  </a:lnTo>
                  <a:lnTo>
                    <a:pt x="1950" y="2921"/>
                  </a:lnTo>
                  <a:lnTo>
                    <a:pt x="1906" y="2903"/>
                  </a:lnTo>
                  <a:lnTo>
                    <a:pt x="1835" y="2921"/>
                  </a:lnTo>
                  <a:lnTo>
                    <a:pt x="1773" y="2895"/>
                  </a:lnTo>
                  <a:lnTo>
                    <a:pt x="1676" y="2921"/>
                  </a:lnTo>
                  <a:lnTo>
                    <a:pt x="1615" y="2886"/>
                  </a:lnTo>
                  <a:lnTo>
                    <a:pt x="1579" y="2939"/>
                  </a:lnTo>
                  <a:lnTo>
                    <a:pt x="1579" y="3715"/>
                  </a:lnTo>
                  <a:lnTo>
                    <a:pt x="1429" y="3724"/>
                  </a:lnTo>
                  <a:lnTo>
                    <a:pt x="1314" y="3751"/>
                  </a:lnTo>
                  <a:lnTo>
                    <a:pt x="1200" y="3768"/>
                  </a:lnTo>
                  <a:lnTo>
                    <a:pt x="1112" y="3733"/>
                  </a:lnTo>
                  <a:lnTo>
                    <a:pt x="1041" y="3680"/>
                  </a:lnTo>
                  <a:lnTo>
                    <a:pt x="961" y="3645"/>
                  </a:lnTo>
                  <a:lnTo>
                    <a:pt x="900" y="3583"/>
                  </a:lnTo>
                  <a:lnTo>
                    <a:pt x="803" y="3556"/>
                  </a:lnTo>
                  <a:lnTo>
                    <a:pt x="706" y="3539"/>
                  </a:lnTo>
                  <a:lnTo>
                    <a:pt x="617" y="3556"/>
                  </a:lnTo>
                  <a:lnTo>
                    <a:pt x="547" y="3503"/>
                  </a:lnTo>
                  <a:lnTo>
                    <a:pt x="467" y="3424"/>
                  </a:lnTo>
                  <a:lnTo>
                    <a:pt x="441" y="3353"/>
                  </a:lnTo>
                  <a:lnTo>
                    <a:pt x="397" y="3301"/>
                  </a:lnTo>
                  <a:lnTo>
                    <a:pt x="406" y="3159"/>
                  </a:lnTo>
                  <a:lnTo>
                    <a:pt x="370" y="3062"/>
                  </a:lnTo>
                  <a:lnTo>
                    <a:pt x="326" y="2974"/>
                  </a:lnTo>
                  <a:lnTo>
                    <a:pt x="326" y="2868"/>
                  </a:lnTo>
                  <a:lnTo>
                    <a:pt x="300" y="2780"/>
                  </a:lnTo>
                  <a:lnTo>
                    <a:pt x="353" y="2718"/>
                  </a:lnTo>
                  <a:lnTo>
                    <a:pt x="406" y="2612"/>
                  </a:lnTo>
                  <a:lnTo>
                    <a:pt x="388" y="2498"/>
                  </a:lnTo>
                  <a:lnTo>
                    <a:pt x="326" y="2436"/>
                  </a:lnTo>
                  <a:lnTo>
                    <a:pt x="211" y="2374"/>
                  </a:lnTo>
                  <a:lnTo>
                    <a:pt x="105" y="2339"/>
                  </a:lnTo>
                  <a:lnTo>
                    <a:pt x="0" y="2339"/>
                  </a:lnTo>
                  <a:lnTo>
                    <a:pt x="26" y="2268"/>
                  </a:lnTo>
                  <a:lnTo>
                    <a:pt x="150" y="2145"/>
                  </a:lnTo>
                  <a:lnTo>
                    <a:pt x="229" y="2074"/>
                  </a:lnTo>
                  <a:lnTo>
                    <a:pt x="308" y="1977"/>
                  </a:lnTo>
                  <a:lnTo>
                    <a:pt x="335" y="1915"/>
                  </a:lnTo>
                  <a:lnTo>
                    <a:pt x="335" y="1836"/>
                  </a:lnTo>
                  <a:lnTo>
                    <a:pt x="344" y="1748"/>
                  </a:lnTo>
                  <a:lnTo>
                    <a:pt x="370" y="1659"/>
                  </a:lnTo>
                  <a:lnTo>
                    <a:pt x="423" y="1633"/>
                  </a:lnTo>
                  <a:lnTo>
                    <a:pt x="441" y="1571"/>
                  </a:lnTo>
                  <a:lnTo>
                    <a:pt x="485" y="1518"/>
                  </a:lnTo>
                  <a:lnTo>
                    <a:pt x="529" y="1500"/>
                  </a:lnTo>
                  <a:lnTo>
                    <a:pt x="582" y="1448"/>
                  </a:lnTo>
                  <a:lnTo>
                    <a:pt x="626" y="1386"/>
                  </a:lnTo>
                  <a:lnTo>
                    <a:pt x="688" y="1271"/>
                  </a:lnTo>
                  <a:lnTo>
                    <a:pt x="803" y="1121"/>
                  </a:lnTo>
                  <a:lnTo>
                    <a:pt x="882" y="1112"/>
                  </a:lnTo>
                  <a:lnTo>
                    <a:pt x="970" y="1077"/>
                  </a:lnTo>
                  <a:lnTo>
                    <a:pt x="1023" y="1015"/>
                  </a:lnTo>
                  <a:lnTo>
                    <a:pt x="1120" y="1015"/>
                  </a:lnTo>
                  <a:lnTo>
                    <a:pt x="1200" y="980"/>
                  </a:lnTo>
                  <a:lnTo>
                    <a:pt x="1244" y="936"/>
                  </a:lnTo>
                  <a:lnTo>
                    <a:pt x="1306" y="900"/>
                  </a:lnTo>
                  <a:lnTo>
                    <a:pt x="1341" y="856"/>
                  </a:lnTo>
                  <a:lnTo>
                    <a:pt x="1288" y="768"/>
                  </a:lnTo>
                  <a:lnTo>
                    <a:pt x="1253" y="689"/>
                  </a:lnTo>
                  <a:lnTo>
                    <a:pt x="1297" y="609"/>
                  </a:lnTo>
                  <a:lnTo>
                    <a:pt x="1359" y="556"/>
                  </a:lnTo>
                  <a:lnTo>
                    <a:pt x="1438" y="565"/>
                  </a:lnTo>
                  <a:lnTo>
                    <a:pt x="1517" y="627"/>
                  </a:lnTo>
                  <a:lnTo>
                    <a:pt x="1544" y="733"/>
                  </a:lnTo>
                  <a:lnTo>
                    <a:pt x="1597" y="821"/>
                  </a:lnTo>
                  <a:lnTo>
                    <a:pt x="1667" y="821"/>
                  </a:lnTo>
                  <a:lnTo>
                    <a:pt x="1729" y="795"/>
                  </a:lnTo>
                  <a:lnTo>
                    <a:pt x="1782" y="750"/>
                  </a:lnTo>
                  <a:lnTo>
                    <a:pt x="1862" y="768"/>
                  </a:lnTo>
                  <a:lnTo>
                    <a:pt x="1950" y="803"/>
                  </a:lnTo>
                  <a:lnTo>
                    <a:pt x="2012" y="848"/>
                  </a:lnTo>
                  <a:lnTo>
                    <a:pt x="2082" y="874"/>
                  </a:lnTo>
                  <a:lnTo>
                    <a:pt x="2135" y="283"/>
                  </a:lnTo>
                  <a:lnTo>
                    <a:pt x="2188" y="371"/>
                  </a:lnTo>
                  <a:lnTo>
                    <a:pt x="2259" y="450"/>
                  </a:lnTo>
                  <a:lnTo>
                    <a:pt x="2355" y="556"/>
                  </a:lnTo>
                  <a:lnTo>
                    <a:pt x="2452" y="636"/>
                  </a:lnTo>
                  <a:lnTo>
                    <a:pt x="2496" y="706"/>
                  </a:lnTo>
                  <a:lnTo>
                    <a:pt x="2549" y="768"/>
                  </a:lnTo>
                  <a:lnTo>
                    <a:pt x="2620" y="724"/>
                  </a:lnTo>
                  <a:lnTo>
                    <a:pt x="2690" y="750"/>
                  </a:lnTo>
                  <a:lnTo>
                    <a:pt x="2761" y="689"/>
                  </a:lnTo>
                  <a:lnTo>
                    <a:pt x="2840" y="715"/>
                  </a:lnTo>
                  <a:lnTo>
                    <a:pt x="2902" y="689"/>
                  </a:lnTo>
                  <a:lnTo>
                    <a:pt x="2964" y="715"/>
                  </a:lnTo>
                  <a:lnTo>
                    <a:pt x="3061" y="627"/>
                  </a:lnTo>
                  <a:lnTo>
                    <a:pt x="3140" y="583"/>
                  </a:lnTo>
                  <a:lnTo>
                    <a:pt x="3246" y="574"/>
                  </a:lnTo>
                  <a:lnTo>
                    <a:pt x="3334" y="618"/>
                  </a:lnTo>
                  <a:lnTo>
                    <a:pt x="3396" y="645"/>
                  </a:lnTo>
                  <a:lnTo>
                    <a:pt x="3476" y="618"/>
                  </a:lnTo>
                  <a:lnTo>
                    <a:pt x="3652" y="406"/>
                  </a:lnTo>
                  <a:lnTo>
                    <a:pt x="3767" y="371"/>
                  </a:lnTo>
                  <a:lnTo>
                    <a:pt x="3855" y="345"/>
                  </a:lnTo>
                  <a:lnTo>
                    <a:pt x="3881" y="274"/>
                  </a:lnTo>
                  <a:lnTo>
                    <a:pt x="4049" y="239"/>
                  </a:lnTo>
                  <a:lnTo>
                    <a:pt x="4146" y="186"/>
                  </a:lnTo>
                  <a:lnTo>
                    <a:pt x="4279" y="115"/>
                  </a:lnTo>
                  <a:lnTo>
                    <a:pt x="4393" y="89"/>
                  </a:lnTo>
                  <a:lnTo>
                    <a:pt x="4437" y="27"/>
                  </a:lnTo>
                  <a:lnTo>
                    <a:pt x="4526" y="0"/>
                  </a:lnTo>
                  <a:lnTo>
                    <a:pt x="4508" y="0"/>
                  </a:lnTo>
                </a:path>
              </a:pathLst>
            </a:custGeom>
            <a:solidFill>
              <a:srgbClr val="11DF07"/>
            </a:solidFill>
            <a:ln w="9525">
              <a:solidFill>
                <a:schemeClr val="tx1"/>
              </a:solidFill>
              <a:round/>
              <a:headEnd/>
              <a:tailEnd/>
            </a:ln>
          </p:spPr>
          <p:txBody>
            <a:bodyPr wrap="none" anchor="ctr"/>
            <a:lstStyle/>
            <a:p>
              <a:endParaRPr lang="es-CO" sz="1633"/>
            </a:p>
          </p:txBody>
        </p:sp>
        <p:sp>
          <p:nvSpPr>
            <p:cNvPr id="226" name="Freeform 23"/>
            <p:cNvSpPr>
              <a:spLocks noChangeArrowheads="1"/>
            </p:cNvSpPr>
            <p:nvPr/>
          </p:nvSpPr>
          <p:spPr bwMode="auto">
            <a:xfrm>
              <a:off x="1850600" y="3662281"/>
              <a:ext cx="800640" cy="842400"/>
            </a:xfrm>
            <a:custGeom>
              <a:avLst/>
              <a:gdLst>
                <a:gd name="T0" fmla="*/ 257960397 w 2454"/>
                <a:gd name="T1" fmla="*/ 119128424 h 2578"/>
                <a:gd name="T2" fmla="*/ 284222292 w 2454"/>
                <a:gd name="T3" fmla="*/ 93953009 h 2578"/>
                <a:gd name="T4" fmla="*/ 297935378 w 2454"/>
                <a:gd name="T5" fmla="*/ 73319803 h 2578"/>
                <a:gd name="T6" fmla="*/ 299099656 w 2454"/>
                <a:gd name="T7" fmla="*/ 51648398 h 2578"/>
                <a:gd name="T8" fmla="*/ 309319549 w 2454"/>
                <a:gd name="T9" fmla="*/ 36724924 h 2578"/>
                <a:gd name="T10" fmla="*/ 317340370 w 2454"/>
                <a:gd name="T11" fmla="*/ 21801450 h 2578"/>
                <a:gd name="T12" fmla="*/ 313847536 w 2454"/>
                <a:gd name="T13" fmla="*/ 4671533 h 2578"/>
                <a:gd name="T14" fmla="*/ 304791921 w 2454"/>
                <a:gd name="T15" fmla="*/ 8045859 h 2578"/>
                <a:gd name="T16" fmla="*/ 287585642 w 2454"/>
                <a:gd name="T17" fmla="*/ 22969333 h 2578"/>
                <a:gd name="T18" fmla="*/ 278530027 w 2454"/>
                <a:gd name="T19" fmla="*/ 37892807 h 2578"/>
                <a:gd name="T20" fmla="*/ 275037193 w 2454"/>
                <a:gd name="T21" fmla="*/ 51648398 h 2578"/>
                <a:gd name="T22" fmla="*/ 263652662 w 2454"/>
                <a:gd name="T23" fmla="*/ 68777954 h 2578"/>
                <a:gd name="T24" fmla="*/ 249939576 w 2454"/>
                <a:gd name="T25" fmla="*/ 80197778 h 2578"/>
                <a:gd name="T26" fmla="*/ 227170875 w 2454"/>
                <a:gd name="T27" fmla="*/ 75655569 h 2578"/>
                <a:gd name="T28" fmla="*/ 237390768 w 2454"/>
                <a:gd name="T29" fmla="*/ 64236105 h 2578"/>
                <a:gd name="T30" fmla="*/ 220314332 w 2454"/>
                <a:gd name="T31" fmla="*/ 58396328 h 2578"/>
                <a:gd name="T32" fmla="*/ 202073258 w 2454"/>
                <a:gd name="T33" fmla="*/ 69945837 h 2578"/>
                <a:gd name="T34" fmla="*/ 183703060 w 2454"/>
                <a:gd name="T35" fmla="*/ 63067862 h 2578"/>
                <a:gd name="T36" fmla="*/ 167790542 w 2454"/>
                <a:gd name="T37" fmla="*/ 75655569 h 2578"/>
                <a:gd name="T38" fmla="*/ 150714106 w 2454"/>
                <a:gd name="T39" fmla="*/ 88243277 h 2578"/>
                <a:gd name="T40" fmla="*/ 150714106 w 2454"/>
                <a:gd name="T41" fmla="*/ 101998868 h 2578"/>
                <a:gd name="T42" fmla="*/ 130144477 w 2454"/>
                <a:gd name="T43" fmla="*/ 107708600 h 2578"/>
                <a:gd name="T44" fmla="*/ 116431390 w 2454"/>
                <a:gd name="T45" fmla="*/ 114586575 h 2578"/>
                <a:gd name="T46" fmla="*/ 106082013 w 2454"/>
                <a:gd name="T47" fmla="*/ 126006399 h 2578"/>
                <a:gd name="T48" fmla="*/ 89005577 w 2454"/>
                <a:gd name="T49" fmla="*/ 132884014 h 2578"/>
                <a:gd name="T50" fmla="*/ 95861761 w 2454"/>
                <a:gd name="T51" fmla="*/ 159227313 h 2578"/>
                <a:gd name="T52" fmla="*/ 107246291 w 2454"/>
                <a:gd name="T53" fmla="*/ 176356869 h 2578"/>
                <a:gd name="T54" fmla="*/ 115267112 w 2454"/>
                <a:gd name="T55" fmla="*/ 192448226 h 2578"/>
                <a:gd name="T56" fmla="*/ 107246291 w 2454"/>
                <a:gd name="T57" fmla="*/ 200494085 h 2578"/>
                <a:gd name="T58" fmla="*/ 92368927 w 2454"/>
                <a:gd name="T59" fmla="*/ 196990075 h 2578"/>
                <a:gd name="T60" fmla="*/ 82149034 w 2454"/>
                <a:gd name="T61" fmla="*/ 205035934 h 2578"/>
                <a:gd name="T62" fmla="*/ 67271670 w 2454"/>
                <a:gd name="T63" fmla="*/ 211913549 h 2578"/>
                <a:gd name="T64" fmla="*/ 46702040 w 2454"/>
                <a:gd name="T65" fmla="*/ 208409899 h 2578"/>
                <a:gd name="T66" fmla="*/ 38810344 w 2454"/>
                <a:gd name="T67" fmla="*/ 222165490 h 2578"/>
                <a:gd name="T68" fmla="*/ 38810344 w 2454"/>
                <a:gd name="T69" fmla="*/ 235921081 h 2578"/>
                <a:gd name="T70" fmla="*/ 38810344 w 2454"/>
                <a:gd name="T71" fmla="*/ 252012438 h 2578"/>
                <a:gd name="T72" fmla="*/ 21604423 w 2454"/>
                <a:gd name="T73" fmla="*/ 250844555 h 2578"/>
                <a:gd name="T74" fmla="*/ 1034794 w 2454"/>
                <a:gd name="T75" fmla="*/ 249676671 h 2578"/>
                <a:gd name="T76" fmla="*/ 3363709 w 2454"/>
                <a:gd name="T77" fmla="*/ 267974111 h 2578"/>
                <a:gd name="T78" fmla="*/ 4527987 w 2454"/>
                <a:gd name="T79" fmla="*/ 284065468 h 2578"/>
                <a:gd name="T80" fmla="*/ 22768701 w 2454"/>
                <a:gd name="T81" fmla="*/ 289775560 h 2578"/>
                <a:gd name="T82" fmla="*/ 28460967 w 2454"/>
                <a:gd name="T83" fmla="*/ 312614848 h 2578"/>
                <a:gd name="T84" fmla="*/ 43338331 w 2454"/>
                <a:gd name="T85" fmla="*/ 322996474 h 2578"/>
                <a:gd name="T86" fmla="*/ 57051417 w 2454"/>
                <a:gd name="T87" fmla="*/ 328706206 h 2578"/>
                <a:gd name="T88" fmla="*/ 72963575 w 2454"/>
                <a:gd name="T89" fmla="*/ 332080531 h 2578"/>
                <a:gd name="T90" fmla="*/ 87840940 w 2454"/>
                <a:gd name="T91" fmla="*/ 334416298 h 2578"/>
                <a:gd name="T92" fmla="*/ 107246291 w 2454"/>
                <a:gd name="T93" fmla="*/ 320660707 h 2578"/>
                <a:gd name="T94" fmla="*/ 124452211 w 2454"/>
                <a:gd name="T95" fmla="*/ 304699035 h 2578"/>
                <a:gd name="T96" fmla="*/ 133508186 w 2454"/>
                <a:gd name="T97" fmla="*/ 287439794 h 2578"/>
                <a:gd name="T98" fmla="*/ 147221272 w 2454"/>
                <a:gd name="T99" fmla="*/ 271478121 h 2578"/>
                <a:gd name="T100" fmla="*/ 164297708 w 2454"/>
                <a:gd name="T101" fmla="*/ 254218520 h 2578"/>
                <a:gd name="T102" fmla="*/ 178010795 w 2454"/>
                <a:gd name="T103" fmla="*/ 237088964 h 2578"/>
                <a:gd name="T104" fmla="*/ 189524450 w 2454"/>
                <a:gd name="T105" fmla="*/ 223333373 h 2578"/>
                <a:gd name="T106" fmla="*/ 203108411 w 2454"/>
                <a:gd name="T107" fmla="*/ 201532284 h 2578"/>
                <a:gd name="T108" fmla="*/ 208929801 w 2454"/>
                <a:gd name="T109" fmla="*/ 184402728 h 2578"/>
                <a:gd name="T110" fmla="*/ 222513403 w 2454"/>
                <a:gd name="T111" fmla="*/ 188944576 h 2578"/>
                <a:gd name="T112" fmla="*/ 244247311 w 2454"/>
                <a:gd name="T113" fmla="*/ 172982904 h 2578"/>
                <a:gd name="T114" fmla="*/ 240883961 w 2454"/>
                <a:gd name="T115" fmla="*/ 160395196 h 2578"/>
                <a:gd name="T116" fmla="*/ 238555046 w 2454"/>
                <a:gd name="T117" fmla="*/ 146639605 h 2578"/>
                <a:gd name="T118" fmla="*/ 254596688 w 2454"/>
                <a:gd name="T119" fmla="*/ 128342166 h 25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11DF07"/>
            </a:solidFill>
            <a:ln w="9525">
              <a:solidFill>
                <a:srgbClr val="000000"/>
              </a:solidFill>
              <a:round/>
              <a:headEnd/>
              <a:tailEnd/>
            </a:ln>
          </p:spPr>
          <p:txBody>
            <a:bodyPr wrap="none" anchor="ctr"/>
            <a:lstStyle/>
            <a:p>
              <a:endParaRPr lang="es-CO" sz="1633"/>
            </a:p>
          </p:txBody>
        </p:sp>
        <p:sp>
          <p:nvSpPr>
            <p:cNvPr id="227" name="Freeform 24"/>
            <p:cNvSpPr>
              <a:spLocks noChangeArrowheads="1"/>
            </p:cNvSpPr>
            <p:nvPr/>
          </p:nvSpPr>
          <p:spPr bwMode="auto">
            <a:xfrm>
              <a:off x="1300521" y="3863881"/>
              <a:ext cx="842400" cy="832320"/>
            </a:xfrm>
            <a:custGeom>
              <a:avLst/>
              <a:gdLst>
                <a:gd name="T0" fmla="*/ 286272219 w 2578"/>
                <a:gd name="T1" fmla="*/ 261473985 h 2551"/>
                <a:gd name="T2" fmla="*/ 274852743 w 2578"/>
                <a:gd name="T3" fmla="*/ 285408988 h 2551"/>
                <a:gd name="T4" fmla="*/ 309241576 w 2578"/>
                <a:gd name="T5" fmla="*/ 317365489 h 2551"/>
                <a:gd name="T6" fmla="*/ 294318086 w 2578"/>
                <a:gd name="T7" fmla="*/ 324222662 h 2551"/>
                <a:gd name="T8" fmla="*/ 271478413 w 2578"/>
                <a:gd name="T9" fmla="*/ 329915152 h 2551"/>
                <a:gd name="T10" fmla="*/ 252013070 w 2578"/>
                <a:gd name="T11" fmla="*/ 327715994 h 2551"/>
                <a:gd name="T12" fmla="*/ 234753810 w 2578"/>
                <a:gd name="T13" fmla="*/ 309343991 h 2551"/>
                <a:gd name="T14" fmla="*/ 230211597 w 2578"/>
                <a:gd name="T15" fmla="*/ 274023648 h 2551"/>
                <a:gd name="T16" fmla="*/ 207242599 w 2578"/>
                <a:gd name="T17" fmla="*/ 279716498 h 2551"/>
                <a:gd name="T18" fmla="*/ 193486993 w 2578"/>
                <a:gd name="T19" fmla="*/ 282045146 h 2551"/>
                <a:gd name="T20" fmla="*/ 196990647 w 2578"/>
                <a:gd name="T21" fmla="*/ 256816330 h 2551"/>
                <a:gd name="T22" fmla="*/ 180899272 w 2578"/>
                <a:gd name="T23" fmla="*/ 237409492 h 2551"/>
                <a:gd name="T24" fmla="*/ 156891715 w 2578"/>
                <a:gd name="T25" fmla="*/ 231717002 h 2551"/>
                <a:gd name="T26" fmla="*/ 126006535 w 2578"/>
                <a:gd name="T27" fmla="*/ 237409492 h 2551"/>
                <a:gd name="T28" fmla="*/ 115624898 w 2578"/>
                <a:gd name="T29" fmla="*/ 211274971 h 2551"/>
                <a:gd name="T30" fmla="*/ 122502881 w 2578"/>
                <a:gd name="T31" fmla="*/ 191868493 h 2551"/>
                <a:gd name="T32" fmla="*/ 108747275 w 2578"/>
                <a:gd name="T33" fmla="*/ 168968325 h 2551"/>
                <a:gd name="T34" fmla="*/ 80197865 w 2578"/>
                <a:gd name="T35" fmla="*/ 164440159 h 2551"/>
                <a:gd name="T36" fmla="*/ 50350884 w 2578"/>
                <a:gd name="T37" fmla="*/ 157582985 h 2551"/>
                <a:gd name="T38" fmla="*/ 29846980 w 2578"/>
                <a:gd name="T39" fmla="*/ 131319334 h 2551"/>
                <a:gd name="T40" fmla="*/ 5709738 w 2578"/>
                <a:gd name="T41" fmla="*/ 106219647 h 2551"/>
                <a:gd name="T42" fmla="*/ 16091375 w 2578"/>
                <a:gd name="T43" fmla="*/ 91341336 h 2551"/>
                <a:gd name="T44" fmla="*/ 26343327 w 2578"/>
                <a:gd name="T45" fmla="*/ 79955996 h 2551"/>
                <a:gd name="T46" fmla="*/ 44640786 w 2578"/>
                <a:gd name="T47" fmla="*/ 68570657 h 2551"/>
                <a:gd name="T48" fmla="*/ 56190307 w 2578"/>
                <a:gd name="T49" fmla="*/ 53691986 h 2551"/>
                <a:gd name="T50" fmla="*/ 51518769 w 2578"/>
                <a:gd name="T51" fmla="*/ 39977998 h 2551"/>
                <a:gd name="T52" fmla="*/ 68778028 w 2578"/>
                <a:gd name="T53" fmla="*/ 20571161 h 2551"/>
                <a:gd name="T54" fmla="*/ 92785586 w 2578"/>
                <a:gd name="T55" fmla="*/ 20571161 h 2551"/>
                <a:gd name="T56" fmla="*/ 113418814 w 2578"/>
                <a:gd name="T57" fmla="*/ 27428335 h 2551"/>
                <a:gd name="T58" fmla="*/ 136258487 w 2578"/>
                <a:gd name="T59" fmla="*/ 35449832 h 2551"/>
                <a:gd name="T60" fmla="*/ 167273352 w 2578"/>
                <a:gd name="T61" fmla="*/ 42306646 h 2551"/>
                <a:gd name="T62" fmla="*/ 185570811 w 2578"/>
                <a:gd name="T63" fmla="*/ 30792177 h 2551"/>
                <a:gd name="T64" fmla="*/ 216455991 w 2578"/>
                <a:gd name="T65" fmla="*/ 30792177 h 2551"/>
                <a:gd name="T66" fmla="*/ 227875827 w 2578"/>
                <a:gd name="T67" fmla="*/ 11385340 h 2551"/>
                <a:gd name="T68" fmla="*/ 246173286 w 2578"/>
                <a:gd name="T69" fmla="*/ 6857174 h 2551"/>
                <a:gd name="T70" fmla="*/ 276020627 w 2578"/>
                <a:gd name="T71" fmla="*/ 11385340 h 2551"/>
                <a:gd name="T72" fmla="*/ 294318086 w 2578"/>
                <a:gd name="T73" fmla="*/ 27428335 h 2551"/>
                <a:gd name="T74" fmla="*/ 313783430 w 2578"/>
                <a:gd name="T75" fmla="*/ 46835172 h 2551"/>
                <a:gd name="T76" fmla="*/ 314951315 w 2578"/>
                <a:gd name="T77" fmla="*/ 78791672 h 2551"/>
                <a:gd name="T78" fmla="*/ 332081249 w 2578"/>
                <a:gd name="T79" fmla="*/ 105055324 h 2551"/>
                <a:gd name="T80" fmla="*/ 326371151 w 2578"/>
                <a:gd name="T81" fmla="*/ 119933995 h 2551"/>
                <a:gd name="T82" fmla="*/ 305737923 w 2578"/>
                <a:gd name="T83" fmla="*/ 115276339 h 2551"/>
                <a:gd name="T84" fmla="*/ 286272219 w 2578"/>
                <a:gd name="T85" fmla="*/ 131319334 h 2551"/>
                <a:gd name="T86" fmla="*/ 263432906 w 2578"/>
                <a:gd name="T87" fmla="*/ 138176148 h 2551"/>
                <a:gd name="T88" fmla="*/ 257722808 w 2578"/>
                <a:gd name="T89" fmla="*/ 155254337 h 2551"/>
                <a:gd name="T90" fmla="*/ 248509416 w 2578"/>
                <a:gd name="T91" fmla="*/ 176989822 h 2551"/>
                <a:gd name="T92" fmla="*/ 219830320 w 2578"/>
                <a:gd name="T93" fmla="*/ 168968325 h 2551"/>
                <a:gd name="T94" fmla="*/ 220998205 w 2578"/>
                <a:gd name="T95" fmla="*/ 195232336 h 2551"/>
                <a:gd name="T96" fmla="*/ 241631433 w 2578"/>
                <a:gd name="T97" fmla="*/ 208946323 h 2551"/>
                <a:gd name="T98" fmla="*/ 252013070 w 2578"/>
                <a:gd name="T99" fmla="*/ 239738500 h 2551"/>
                <a:gd name="T100" fmla="*/ 276020627 w 2578"/>
                <a:gd name="T101" fmla="*/ 247759997 h 25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11DF07"/>
            </a:solidFill>
            <a:ln w="9525">
              <a:solidFill>
                <a:srgbClr val="000000"/>
              </a:solidFill>
              <a:round/>
              <a:headEnd/>
              <a:tailEnd/>
            </a:ln>
          </p:spPr>
          <p:txBody>
            <a:bodyPr wrap="none" anchor="ctr"/>
            <a:lstStyle/>
            <a:p>
              <a:endParaRPr lang="es-CO" sz="1633"/>
            </a:p>
          </p:txBody>
        </p:sp>
        <p:sp>
          <p:nvSpPr>
            <p:cNvPr id="228" name="Freeform 25"/>
            <p:cNvSpPr>
              <a:spLocks noChangeArrowheads="1"/>
            </p:cNvSpPr>
            <p:nvPr/>
          </p:nvSpPr>
          <p:spPr bwMode="auto">
            <a:xfrm>
              <a:off x="939081" y="4104360"/>
              <a:ext cx="856800" cy="817920"/>
            </a:xfrm>
            <a:custGeom>
              <a:avLst/>
              <a:gdLst>
                <a:gd name="T0" fmla="*/ 126012928 w 2622"/>
                <a:gd name="T1" fmla="*/ 0 h 2506"/>
                <a:gd name="T2" fmla="*/ 115630672 w 2622"/>
                <a:gd name="T3" fmla="*/ 6732166 h 2506"/>
                <a:gd name="T4" fmla="*/ 104210550 w 2622"/>
                <a:gd name="T5" fmla="*/ 0 h 2506"/>
                <a:gd name="T6" fmla="*/ 97332395 w 2622"/>
                <a:gd name="T7" fmla="*/ 6732166 h 2506"/>
                <a:gd name="T8" fmla="*/ 90454240 w 2622"/>
                <a:gd name="T9" fmla="*/ 13594225 h 2506"/>
                <a:gd name="T10" fmla="*/ 80201671 w 2622"/>
                <a:gd name="T11" fmla="*/ 15924396 h 2506"/>
                <a:gd name="T12" fmla="*/ 70987689 w 2622"/>
                <a:gd name="T13" fmla="*/ 23951541 h 2506"/>
                <a:gd name="T14" fmla="*/ 55025240 w 2622"/>
                <a:gd name="T15" fmla="*/ 41041383 h 2506"/>
                <a:gd name="T16" fmla="*/ 44642983 w 2622"/>
                <a:gd name="T17" fmla="*/ 60461396 h 2506"/>
                <a:gd name="T18" fmla="*/ 43475069 w 2622"/>
                <a:gd name="T19" fmla="*/ 77680771 h 2506"/>
                <a:gd name="T20" fmla="*/ 53857326 w 2622"/>
                <a:gd name="T21" fmla="*/ 95935699 h 2506"/>
                <a:gd name="T22" fmla="*/ 64109534 w 2622"/>
                <a:gd name="T23" fmla="*/ 110695009 h 2506"/>
                <a:gd name="T24" fmla="*/ 68651861 w 2622"/>
                <a:gd name="T25" fmla="*/ 118722154 h 2506"/>
                <a:gd name="T26" fmla="*/ 60735481 w 2622"/>
                <a:gd name="T27" fmla="*/ 130115382 h 2506"/>
                <a:gd name="T28" fmla="*/ 46979171 w 2622"/>
                <a:gd name="T29" fmla="*/ 127914385 h 2506"/>
                <a:gd name="T30" fmla="*/ 22840604 w 2622"/>
                <a:gd name="T31" fmla="*/ 125583854 h 2506"/>
                <a:gd name="T32" fmla="*/ 9213983 w 2622"/>
                <a:gd name="T33" fmla="*/ 136977081 h 2506"/>
                <a:gd name="T34" fmla="*/ 0 w 2622"/>
                <a:gd name="T35" fmla="*/ 153031012 h 2506"/>
                <a:gd name="T36" fmla="*/ 16092138 w 2622"/>
                <a:gd name="T37" fmla="*/ 165589325 h 2506"/>
                <a:gd name="T38" fmla="*/ 22840604 w 2622"/>
                <a:gd name="T39" fmla="*/ 176982553 h 2506"/>
                <a:gd name="T40" fmla="*/ 41268930 w 2622"/>
                <a:gd name="T41" fmla="*/ 190706312 h 2506"/>
                <a:gd name="T42" fmla="*/ 58399293 w 2622"/>
                <a:gd name="T43" fmla="*/ 202099180 h 2506"/>
                <a:gd name="T44" fmla="*/ 84743999 w 2622"/>
                <a:gd name="T45" fmla="*/ 210126325 h 2506"/>
                <a:gd name="T46" fmla="*/ 100836136 w 2622"/>
                <a:gd name="T47" fmla="*/ 227216166 h 2506"/>
                <a:gd name="T48" fmla="*/ 123676741 w 2622"/>
                <a:gd name="T49" fmla="*/ 235242951 h 2506"/>
                <a:gd name="T50" fmla="*/ 139769238 w 2622"/>
                <a:gd name="T51" fmla="*/ 247801625 h 2506"/>
                <a:gd name="T52" fmla="*/ 172991739 w 2622"/>
                <a:gd name="T53" fmla="*/ 265020640 h 2506"/>
                <a:gd name="T54" fmla="*/ 200374671 w 2622"/>
                <a:gd name="T55" fmla="*/ 267221638 h 2506"/>
                <a:gd name="T56" fmla="*/ 221009136 w 2622"/>
                <a:gd name="T57" fmla="*/ 278744399 h 2506"/>
                <a:gd name="T58" fmla="*/ 238269547 w 2622"/>
                <a:gd name="T59" fmla="*/ 291302713 h 2506"/>
                <a:gd name="T60" fmla="*/ 248521755 w 2622"/>
                <a:gd name="T61" fmla="*/ 311758637 h 2506"/>
                <a:gd name="T62" fmla="*/ 264613893 w 2622"/>
                <a:gd name="T63" fmla="*/ 318620337 h 2506"/>
                <a:gd name="T64" fmla="*/ 285118669 w 2622"/>
                <a:gd name="T65" fmla="*/ 324316951 h 2506"/>
                <a:gd name="T66" fmla="*/ 301210807 w 2622"/>
                <a:gd name="T67" fmla="*/ 322115953 h 2506"/>
                <a:gd name="T68" fmla="*/ 302379081 w 2622"/>
                <a:gd name="T69" fmla="*/ 308392554 h 2506"/>
                <a:gd name="T70" fmla="*/ 298874979 w 2622"/>
                <a:gd name="T71" fmla="*/ 291302713 h 2506"/>
                <a:gd name="T72" fmla="*/ 300042893 w 2622"/>
                <a:gd name="T73" fmla="*/ 283275568 h 2506"/>
                <a:gd name="T74" fmla="*/ 311463375 w 2622"/>
                <a:gd name="T75" fmla="*/ 275248783 h 2506"/>
                <a:gd name="T76" fmla="*/ 305753134 w 2622"/>
                <a:gd name="T77" fmla="*/ 259324026 h 2506"/>
                <a:gd name="T78" fmla="*/ 303546995 w 2622"/>
                <a:gd name="T79" fmla="*/ 247801625 h 2506"/>
                <a:gd name="T80" fmla="*/ 297707066 w 2622"/>
                <a:gd name="T81" fmla="*/ 228381252 h 2506"/>
                <a:gd name="T82" fmla="*/ 298874979 w 2622"/>
                <a:gd name="T83" fmla="*/ 205595156 h 2506"/>
                <a:gd name="T84" fmla="*/ 316135031 w 2622"/>
                <a:gd name="T85" fmla="*/ 197568011 h 2506"/>
                <a:gd name="T86" fmla="*/ 335601582 w 2622"/>
                <a:gd name="T87" fmla="*/ 193036483 h 2506"/>
                <a:gd name="T88" fmla="*/ 338975995 w 2622"/>
                <a:gd name="T89" fmla="*/ 180478170 h 2506"/>
                <a:gd name="T90" fmla="*/ 340143909 w 2622"/>
                <a:gd name="T91" fmla="*/ 162093708 h 2506"/>
                <a:gd name="T92" fmla="*/ 333265754 w 2622"/>
                <a:gd name="T93" fmla="*/ 146169312 h 2506"/>
                <a:gd name="T94" fmla="*/ 314967117 w 2622"/>
                <a:gd name="T95" fmla="*/ 140472698 h 2506"/>
                <a:gd name="T96" fmla="*/ 300042893 w 2622"/>
                <a:gd name="T97" fmla="*/ 136977081 h 2506"/>
                <a:gd name="T98" fmla="*/ 276034375 w 2622"/>
                <a:gd name="T99" fmla="*/ 138142167 h 2506"/>
                <a:gd name="T100" fmla="*/ 259941877 w 2622"/>
                <a:gd name="T101" fmla="*/ 138142167 h 2506"/>
                <a:gd name="T102" fmla="*/ 258773964 w 2622"/>
                <a:gd name="T103" fmla="*/ 116521157 h 2506"/>
                <a:gd name="T104" fmla="*/ 271362360 w 2622"/>
                <a:gd name="T105" fmla="*/ 102797398 h 2506"/>
                <a:gd name="T106" fmla="*/ 254231996 w 2622"/>
                <a:gd name="T107" fmla="*/ 92440082 h 2506"/>
                <a:gd name="T108" fmla="*/ 251895809 w 2622"/>
                <a:gd name="T109" fmla="*/ 74185155 h 2506"/>
                <a:gd name="T110" fmla="*/ 239307773 w 2622"/>
                <a:gd name="T111" fmla="*/ 67323455 h 2506"/>
                <a:gd name="T112" fmla="*/ 211924841 w 2622"/>
                <a:gd name="T113" fmla="*/ 71854624 h 2506"/>
                <a:gd name="T114" fmla="*/ 193496516 w 2622"/>
                <a:gd name="T115" fmla="*/ 62791927 h 2506"/>
                <a:gd name="T116" fmla="*/ 180908120 w 2622"/>
                <a:gd name="T117" fmla="*/ 47903082 h 2506"/>
                <a:gd name="T118" fmla="*/ 167151810 w 2622"/>
                <a:gd name="T119" fmla="*/ 28483069 h 2506"/>
                <a:gd name="T120" fmla="*/ 148853533 w 2622"/>
                <a:gd name="T121" fmla="*/ 11393228 h 2506"/>
                <a:gd name="T122" fmla="*/ 131723170 w 2622"/>
                <a:gd name="T123" fmla="*/ 5696614 h 25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22" h="2506">
                  <a:moveTo>
                    <a:pt x="1015" y="44"/>
                  </a:moveTo>
                  <a:lnTo>
                    <a:pt x="971" y="0"/>
                  </a:lnTo>
                  <a:lnTo>
                    <a:pt x="918" y="8"/>
                  </a:lnTo>
                  <a:lnTo>
                    <a:pt x="891" y="52"/>
                  </a:lnTo>
                  <a:lnTo>
                    <a:pt x="838" y="52"/>
                  </a:lnTo>
                  <a:lnTo>
                    <a:pt x="803" y="0"/>
                  </a:lnTo>
                  <a:lnTo>
                    <a:pt x="750" y="17"/>
                  </a:lnTo>
                  <a:lnTo>
                    <a:pt x="750" y="52"/>
                  </a:lnTo>
                  <a:lnTo>
                    <a:pt x="732" y="114"/>
                  </a:lnTo>
                  <a:lnTo>
                    <a:pt x="697" y="105"/>
                  </a:lnTo>
                  <a:lnTo>
                    <a:pt x="662" y="88"/>
                  </a:lnTo>
                  <a:lnTo>
                    <a:pt x="618" y="123"/>
                  </a:lnTo>
                  <a:lnTo>
                    <a:pt x="627" y="176"/>
                  </a:lnTo>
                  <a:lnTo>
                    <a:pt x="547" y="185"/>
                  </a:lnTo>
                  <a:lnTo>
                    <a:pt x="477" y="229"/>
                  </a:lnTo>
                  <a:lnTo>
                    <a:pt x="424" y="317"/>
                  </a:lnTo>
                  <a:lnTo>
                    <a:pt x="371" y="405"/>
                  </a:lnTo>
                  <a:lnTo>
                    <a:pt x="344" y="467"/>
                  </a:lnTo>
                  <a:lnTo>
                    <a:pt x="327" y="564"/>
                  </a:lnTo>
                  <a:lnTo>
                    <a:pt x="335" y="600"/>
                  </a:lnTo>
                  <a:lnTo>
                    <a:pt x="379" y="679"/>
                  </a:lnTo>
                  <a:lnTo>
                    <a:pt x="415" y="741"/>
                  </a:lnTo>
                  <a:lnTo>
                    <a:pt x="468" y="785"/>
                  </a:lnTo>
                  <a:lnTo>
                    <a:pt x="494" y="855"/>
                  </a:lnTo>
                  <a:lnTo>
                    <a:pt x="538" y="873"/>
                  </a:lnTo>
                  <a:lnTo>
                    <a:pt x="529" y="917"/>
                  </a:lnTo>
                  <a:lnTo>
                    <a:pt x="529" y="970"/>
                  </a:lnTo>
                  <a:lnTo>
                    <a:pt x="468" y="1005"/>
                  </a:lnTo>
                  <a:lnTo>
                    <a:pt x="424" y="979"/>
                  </a:lnTo>
                  <a:lnTo>
                    <a:pt x="362" y="988"/>
                  </a:lnTo>
                  <a:lnTo>
                    <a:pt x="265" y="970"/>
                  </a:lnTo>
                  <a:lnTo>
                    <a:pt x="176" y="970"/>
                  </a:lnTo>
                  <a:lnTo>
                    <a:pt x="124" y="997"/>
                  </a:lnTo>
                  <a:lnTo>
                    <a:pt x="71" y="1058"/>
                  </a:lnTo>
                  <a:lnTo>
                    <a:pt x="9" y="1120"/>
                  </a:lnTo>
                  <a:lnTo>
                    <a:pt x="0" y="1182"/>
                  </a:lnTo>
                  <a:lnTo>
                    <a:pt x="44" y="1252"/>
                  </a:lnTo>
                  <a:lnTo>
                    <a:pt x="124" y="1279"/>
                  </a:lnTo>
                  <a:lnTo>
                    <a:pt x="132" y="1323"/>
                  </a:lnTo>
                  <a:lnTo>
                    <a:pt x="176" y="1367"/>
                  </a:lnTo>
                  <a:lnTo>
                    <a:pt x="265" y="1411"/>
                  </a:lnTo>
                  <a:lnTo>
                    <a:pt x="318" y="1473"/>
                  </a:lnTo>
                  <a:lnTo>
                    <a:pt x="362" y="1517"/>
                  </a:lnTo>
                  <a:lnTo>
                    <a:pt x="450" y="1561"/>
                  </a:lnTo>
                  <a:lnTo>
                    <a:pt x="556" y="1623"/>
                  </a:lnTo>
                  <a:lnTo>
                    <a:pt x="653" y="1623"/>
                  </a:lnTo>
                  <a:lnTo>
                    <a:pt x="697" y="1676"/>
                  </a:lnTo>
                  <a:lnTo>
                    <a:pt x="777" y="1755"/>
                  </a:lnTo>
                  <a:lnTo>
                    <a:pt x="847" y="1800"/>
                  </a:lnTo>
                  <a:lnTo>
                    <a:pt x="953" y="1817"/>
                  </a:lnTo>
                  <a:lnTo>
                    <a:pt x="997" y="1879"/>
                  </a:lnTo>
                  <a:lnTo>
                    <a:pt x="1077" y="1914"/>
                  </a:lnTo>
                  <a:lnTo>
                    <a:pt x="1183" y="2003"/>
                  </a:lnTo>
                  <a:lnTo>
                    <a:pt x="1333" y="2047"/>
                  </a:lnTo>
                  <a:lnTo>
                    <a:pt x="1456" y="2038"/>
                  </a:lnTo>
                  <a:lnTo>
                    <a:pt x="1544" y="2064"/>
                  </a:lnTo>
                  <a:lnTo>
                    <a:pt x="1633" y="2108"/>
                  </a:lnTo>
                  <a:lnTo>
                    <a:pt x="1703" y="2153"/>
                  </a:lnTo>
                  <a:lnTo>
                    <a:pt x="1774" y="2205"/>
                  </a:lnTo>
                  <a:lnTo>
                    <a:pt x="1836" y="2250"/>
                  </a:lnTo>
                  <a:lnTo>
                    <a:pt x="1880" y="2338"/>
                  </a:lnTo>
                  <a:lnTo>
                    <a:pt x="1915" y="2408"/>
                  </a:lnTo>
                  <a:lnTo>
                    <a:pt x="1941" y="2461"/>
                  </a:lnTo>
                  <a:lnTo>
                    <a:pt x="2039" y="2461"/>
                  </a:lnTo>
                  <a:lnTo>
                    <a:pt x="2118" y="2479"/>
                  </a:lnTo>
                  <a:lnTo>
                    <a:pt x="2197" y="2505"/>
                  </a:lnTo>
                  <a:lnTo>
                    <a:pt x="2286" y="2470"/>
                  </a:lnTo>
                  <a:lnTo>
                    <a:pt x="2321" y="2488"/>
                  </a:lnTo>
                  <a:lnTo>
                    <a:pt x="2339" y="2444"/>
                  </a:lnTo>
                  <a:lnTo>
                    <a:pt x="2330" y="2382"/>
                  </a:lnTo>
                  <a:lnTo>
                    <a:pt x="2303" y="2329"/>
                  </a:lnTo>
                  <a:lnTo>
                    <a:pt x="2303" y="2250"/>
                  </a:lnTo>
                  <a:lnTo>
                    <a:pt x="2259" y="2205"/>
                  </a:lnTo>
                  <a:lnTo>
                    <a:pt x="2312" y="2188"/>
                  </a:lnTo>
                  <a:lnTo>
                    <a:pt x="2392" y="2170"/>
                  </a:lnTo>
                  <a:lnTo>
                    <a:pt x="2400" y="2126"/>
                  </a:lnTo>
                  <a:lnTo>
                    <a:pt x="2374" y="2082"/>
                  </a:lnTo>
                  <a:lnTo>
                    <a:pt x="2356" y="2003"/>
                  </a:lnTo>
                  <a:lnTo>
                    <a:pt x="2365" y="1941"/>
                  </a:lnTo>
                  <a:lnTo>
                    <a:pt x="2339" y="1914"/>
                  </a:lnTo>
                  <a:lnTo>
                    <a:pt x="2312" y="1853"/>
                  </a:lnTo>
                  <a:lnTo>
                    <a:pt x="2294" y="1764"/>
                  </a:lnTo>
                  <a:lnTo>
                    <a:pt x="2294" y="1667"/>
                  </a:lnTo>
                  <a:lnTo>
                    <a:pt x="2303" y="1588"/>
                  </a:lnTo>
                  <a:lnTo>
                    <a:pt x="2356" y="1544"/>
                  </a:lnTo>
                  <a:lnTo>
                    <a:pt x="2436" y="1526"/>
                  </a:lnTo>
                  <a:lnTo>
                    <a:pt x="2515" y="1517"/>
                  </a:lnTo>
                  <a:lnTo>
                    <a:pt x="2586" y="1491"/>
                  </a:lnTo>
                  <a:lnTo>
                    <a:pt x="2594" y="1447"/>
                  </a:lnTo>
                  <a:lnTo>
                    <a:pt x="2612" y="1394"/>
                  </a:lnTo>
                  <a:lnTo>
                    <a:pt x="2586" y="1323"/>
                  </a:lnTo>
                  <a:lnTo>
                    <a:pt x="2621" y="1252"/>
                  </a:lnTo>
                  <a:lnTo>
                    <a:pt x="2612" y="1182"/>
                  </a:lnTo>
                  <a:lnTo>
                    <a:pt x="2568" y="1129"/>
                  </a:lnTo>
                  <a:lnTo>
                    <a:pt x="2497" y="1102"/>
                  </a:lnTo>
                  <a:lnTo>
                    <a:pt x="2427" y="1085"/>
                  </a:lnTo>
                  <a:lnTo>
                    <a:pt x="2365" y="1041"/>
                  </a:lnTo>
                  <a:lnTo>
                    <a:pt x="2312" y="1058"/>
                  </a:lnTo>
                  <a:lnTo>
                    <a:pt x="2224" y="1085"/>
                  </a:lnTo>
                  <a:lnTo>
                    <a:pt x="2127" y="1067"/>
                  </a:lnTo>
                  <a:lnTo>
                    <a:pt x="2074" y="1102"/>
                  </a:lnTo>
                  <a:lnTo>
                    <a:pt x="2003" y="1067"/>
                  </a:lnTo>
                  <a:lnTo>
                    <a:pt x="1994" y="988"/>
                  </a:lnTo>
                  <a:lnTo>
                    <a:pt x="1994" y="900"/>
                  </a:lnTo>
                  <a:lnTo>
                    <a:pt x="2047" y="838"/>
                  </a:lnTo>
                  <a:lnTo>
                    <a:pt x="2091" y="794"/>
                  </a:lnTo>
                  <a:lnTo>
                    <a:pt x="2047" y="750"/>
                  </a:lnTo>
                  <a:lnTo>
                    <a:pt x="1959" y="714"/>
                  </a:lnTo>
                  <a:lnTo>
                    <a:pt x="1941" y="652"/>
                  </a:lnTo>
                  <a:lnTo>
                    <a:pt x="1941" y="573"/>
                  </a:lnTo>
                  <a:lnTo>
                    <a:pt x="1906" y="511"/>
                  </a:lnTo>
                  <a:lnTo>
                    <a:pt x="1844" y="520"/>
                  </a:lnTo>
                  <a:lnTo>
                    <a:pt x="1721" y="538"/>
                  </a:lnTo>
                  <a:lnTo>
                    <a:pt x="1633" y="555"/>
                  </a:lnTo>
                  <a:lnTo>
                    <a:pt x="1553" y="520"/>
                  </a:lnTo>
                  <a:lnTo>
                    <a:pt x="1491" y="485"/>
                  </a:lnTo>
                  <a:lnTo>
                    <a:pt x="1456" y="423"/>
                  </a:lnTo>
                  <a:lnTo>
                    <a:pt x="1394" y="370"/>
                  </a:lnTo>
                  <a:lnTo>
                    <a:pt x="1333" y="282"/>
                  </a:lnTo>
                  <a:lnTo>
                    <a:pt x="1288" y="220"/>
                  </a:lnTo>
                  <a:lnTo>
                    <a:pt x="1209" y="158"/>
                  </a:lnTo>
                  <a:lnTo>
                    <a:pt x="1147" y="88"/>
                  </a:lnTo>
                  <a:lnTo>
                    <a:pt x="1103" y="26"/>
                  </a:lnTo>
                  <a:lnTo>
                    <a:pt x="1015" y="44"/>
                  </a:lnTo>
                </a:path>
              </a:pathLst>
            </a:custGeom>
            <a:solidFill>
              <a:srgbClr val="FF0000"/>
            </a:solidFill>
            <a:ln w="9525">
              <a:solidFill>
                <a:srgbClr val="000000"/>
              </a:solidFill>
              <a:round/>
              <a:headEnd/>
              <a:tailEnd/>
            </a:ln>
          </p:spPr>
          <p:txBody>
            <a:bodyPr wrap="none" anchor="ctr"/>
            <a:lstStyle/>
            <a:p>
              <a:endParaRPr lang="es-CO" sz="1633"/>
            </a:p>
          </p:txBody>
        </p:sp>
        <p:sp>
          <p:nvSpPr>
            <p:cNvPr id="229" name="Freeform 26"/>
            <p:cNvSpPr>
              <a:spLocks noChangeArrowheads="1"/>
            </p:cNvSpPr>
            <p:nvPr/>
          </p:nvSpPr>
          <p:spPr bwMode="auto">
            <a:xfrm>
              <a:off x="1677801" y="4545001"/>
              <a:ext cx="1271520" cy="671040"/>
            </a:xfrm>
            <a:custGeom>
              <a:avLst/>
              <a:gdLst>
                <a:gd name="T0" fmla="*/ 29820140 w 3893"/>
                <a:gd name="T1" fmla="*/ 156394048 h 2056"/>
                <a:gd name="T2" fmla="*/ 52639027 w 3893"/>
                <a:gd name="T3" fmla="*/ 162219776 h 2056"/>
                <a:gd name="T4" fmla="*/ 72086553 w 3893"/>
                <a:gd name="T5" fmla="*/ 157559122 h 2056"/>
                <a:gd name="T6" fmla="*/ 95035066 w 3893"/>
                <a:gd name="T7" fmla="*/ 162219776 h 2056"/>
                <a:gd name="T8" fmla="*/ 113316317 w 3893"/>
                <a:gd name="T9" fmla="*/ 140469816 h 2056"/>
                <a:gd name="T10" fmla="*/ 127059212 w 3893"/>
                <a:gd name="T11" fmla="*/ 133608186 h 2056"/>
                <a:gd name="T12" fmla="*/ 151045094 w 3893"/>
                <a:gd name="T13" fmla="*/ 141634889 h 2056"/>
                <a:gd name="T14" fmla="*/ 171659616 w 3893"/>
                <a:gd name="T15" fmla="*/ 157559122 h 2056"/>
                <a:gd name="T16" fmla="*/ 195645499 w 3893"/>
                <a:gd name="T17" fmla="*/ 175813861 h 2056"/>
                <a:gd name="T18" fmla="*/ 244913165 w 3893"/>
                <a:gd name="T19" fmla="*/ 195233675 h 2056"/>
                <a:gd name="T20" fmla="*/ 271232679 w 3893"/>
                <a:gd name="T21" fmla="*/ 201059403 h 2056"/>
                <a:gd name="T22" fmla="*/ 300923193 w 3893"/>
                <a:gd name="T23" fmla="*/ 198729256 h 2056"/>
                <a:gd name="T24" fmla="*/ 319204084 w 3893"/>
                <a:gd name="T25" fmla="*/ 202095304 h 2056"/>
                <a:gd name="T26" fmla="*/ 342152597 w 3893"/>
                <a:gd name="T27" fmla="*/ 218148709 h 2056"/>
                <a:gd name="T28" fmla="*/ 367305115 w 3893"/>
                <a:gd name="T29" fmla="*/ 219314143 h 2056"/>
                <a:gd name="T30" fmla="*/ 384419370 w 3893"/>
                <a:gd name="T31" fmla="*/ 239899030 h 2056"/>
                <a:gd name="T32" fmla="*/ 405033892 w 3893"/>
                <a:gd name="T33" fmla="*/ 252457214 h 2056"/>
                <a:gd name="T34" fmla="*/ 426815409 w 3893"/>
                <a:gd name="T35" fmla="*/ 266050940 h 2056"/>
                <a:gd name="T36" fmla="*/ 481658441 w 3893"/>
                <a:gd name="T37" fmla="*/ 233037401 h 2056"/>
                <a:gd name="T38" fmla="*/ 463377551 w 3893"/>
                <a:gd name="T39" fmla="*/ 219314143 h 2056"/>
                <a:gd name="T40" fmla="*/ 446263295 w 3893"/>
                <a:gd name="T41" fmla="*/ 219314143 h 2056"/>
                <a:gd name="T42" fmla="*/ 427982405 w 3893"/>
                <a:gd name="T43" fmla="*/ 203260378 h 2056"/>
                <a:gd name="T44" fmla="*/ 409571888 w 3893"/>
                <a:gd name="T45" fmla="*/ 206755958 h 2056"/>
                <a:gd name="T46" fmla="*/ 391290637 w 3893"/>
                <a:gd name="T47" fmla="*/ 204425451 h 2056"/>
                <a:gd name="T48" fmla="*/ 382215005 w 3893"/>
                <a:gd name="T49" fmla="*/ 190702193 h 2056"/>
                <a:gd name="T50" fmla="*/ 378714378 w 3893"/>
                <a:gd name="T51" fmla="*/ 176978935 h 2056"/>
                <a:gd name="T52" fmla="*/ 362767119 w 3893"/>
                <a:gd name="T53" fmla="*/ 159889629 h 2056"/>
                <a:gd name="T54" fmla="*/ 332947338 w 3893"/>
                <a:gd name="T55" fmla="*/ 158724195 h 2056"/>
                <a:gd name="T56" fmla="*/ 329576338 w 3893"/>
                <a:gd name="T57" fmla="*/ 136974235 h 2056"/>
                <a:gd name="T58" fmla="*/ 314666088 w 3893"/>
                <a:gd name="T59" fmla="*/ 125581124 h 2056"/>
                <a:gd name="T60" fmla="*/ 298589202 w 3893"/>
                <a:gd name="T61" fmla="*/ 123380509 h 2056"/>
                <a:gd name="T62" fmla="*/ 294051566 w 3893"/>
                <a:gd name="T63" fmla="*/ 107326744 h 2056"/>
                <a:gd name="T64" fmla="*/ 288346934 w 3893"/>
                <a:gd name="T65" fmla="*/ 92438053 h 2056"/>
                <a:gd name="T66" fmla="*/ 258656420 w 3893"/>
                <a:gd name="T67" fmla="*/ 87906931 h 2056"/>
                <a:gd name="T68" fmla="*/ 239208533 w 3893"/>
                <a:gd name="T69" fmla="*/ 75348746 h 2056"/>
                <a:gd name="T70" fmla="*/ 216260020 w 3893"/>
                <a:gd name="T71" fmla="*/ 74183673 h 2056"/>
                <a:gd name="T72" fmla="*/ 193441134 w 3893"/>
                <a:gd name="T73" fmla="*/ 71853166 h 2056"/>
                <a:gd name="T74" fmla="*/ 181902244 w 3893"/>
                <a:gd name="T75" fmla="*/ 52433352 h 2056"/>
                <a:gd name="T76" fmla="*/ 159083357 w 3893"/>
                <a:gd name="T77" fmla="*/ 47902230 h 2056"/>
                <a:gd name="T78" fmla="*/ 144173467 w 3893"/>
                <a:gd name="T79" fmla="*/ 54763859 h 2056"/>
                <a:gd name="T80" fmla="*/ 121354580 w 3893"/>
                <a:gd name="T81" fmla="*/ 60460415 h 2056"/>
                <a:gd name="T82" fmla="*/ 101906694 w 3893"/>
                <a:gd name="T83" fmla="*/ 58259440 h 2056"/>
                <a:gd name="T84" fmla="*/ 84662812 w 3893"/>
                <a:gd name="T85" fmla="*/ 39875168 h 2056"/>
                <a:gd name="T86" fmla="*/ 80125176 w 3893"/>
                <a:gd name="T87" fmla="*/ 4531122 h 2056"/>
                <a:gd name="T88" fmla="*/ 57176663 w 3893"/>
                <a:gd name="T89" fmla="*/ 10227677 h 2056"/>
                <a:gd name="T90" fmla="*/ 33191141 w 3893"/>
                <a:gd name="T91" fmla="*/ 21620788 h 2056"/>
                <a:gd name="T92" fmla="*/ 5704632 w 3893"/>
                <a:gd name="T93" fmla="*/ 30812564 h 2056"/>
                <a:gd name="T94" fmla="*/ 6871627 w 3893"/>
                <a:gd name="T95" fmla="*/ 65121069 h 2056"/>
                <a:gd name="T96" fmla="*/ 12576259 w 3893"/>
                <a:gd name="T97" fmla="*/ 84540883 h 2056"/>
                <a:gd name="T98" fmla="*/ 17243881 w 3893"/>
                <a:gd name="T99" fmla="*/ 106161311 h 2056"/>
                <a:gd name="T100" fmla="*/ 5704632 w 3893"/>
                <a:gd name="T101" fmla="*/ 116518520 h 2056"/>
                <a:gd name="T102" fmla="*/ 10372254 w 3893"/>
                <a:gd name="T103" fmla="*/ 141634889 h 20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93" h="2056">
                  <a:moveTo>
                    <a:pt x="97" y="1182"/>
                  </a:moveTo>
                  <a:lnTo>
                    <a:pt x="159" y="1200"/>
                  </a:lnTo>
                  <a:lnTo>
                    <a:pt x="230" y="1208"/>
                  </a:lnTo>
                  <a:lnTo>
                    <a:pt x="283" y="1244"/>
                  </a:lnTo>
                  <a:lnTo>
                    <a:pt x="335" y="1253"/>
                  </a:lnTo>
                  <a:lnTo>
                    <a:pt x="406" y="1253"/>
                  </a:lnTo>
                  <a:lnTo>
                    <a:pt x="477" y="1270"/>
                  </a:lnTo>
                  <a:lnTo>
                    <a:pt x="459" y="1217"/>
                  </a:lnTo>
                  <a:lnTo>
                    <a:pt x="556" y="1217"/>
                  </a:lnTo>
                  <a:lnTo>
                    <a:pt x="618" y="1244"/>
                  </a:lnTo>
                  <a:lnTo>
                    <a:pt x="671" y="1288"/>
                  </a:lnTo>
                  <a:lnTo>
                    <a:pt x="733" y="1253"/>
                  </a:lnTo>
                  <a:lnTo>
                    <a:pt x="794" y="1244"/>
                  </a:lnTo>
                  <a:lnTo>
                    <a:pt x="865" y="1244"/>
                  </a:lnTo>
                  <a:lnTo>
                    <a:pt x="874" y="1085"/>
                  </a:lnTo>
                  <a:lnTo>
                    <a:pt x="936" y="1094"/>
                  </a:lnTo>
                  <a:lnTo>
                    <a:pt x="944" y="1058"/>
                  </a:lnTo>
                  <a:lnTo>
                    <a:pt x="980" y="1032"/>
                  </a:lnTo>
                  <a:lnTo>
                    <a:pt x="1059" y="1076"/>
                  </a:lnTo>
                  <a:lnTo>
                    <a:pt x="1121" y="1103"/>
                  </a:lnTo>
                  <a:lnTo>
                    <a:pt x="1165" y="1094"/>
                  </a:lnTo>
                  <a:lnTo>
                    <a:pt x="1218" y="1147"/>
                  </a:lnTo>
                  <a:lnTo>
                    <a:pt x="1280" y="1155"/>
                  </a:lnTo>
                  <a:lnTo>
                    <a:pt x="1324" y="1217"/>
                  </a:lnTo>
                  <a:lnTo>
                    <a:pt x="1377" y="1261"/>
                  </a:lnTo>
                  <a:lnTo>
                    <a:pt x="1421" y="1323"/>
                  </a:lnTo>
                  <a:lnTo>
                    <a:pt x="1509" y="1358"/>
                  </a:lnTo>
                  <a:lnTo>
                    <a:pt x="1642" y="1438"/>
                  </a:lnTo>
                  <a:lnTo>
                    <a:pt x="1800" y="1420"/>
                  </a:lnTo>
                  <a:lnTo>
                    <a:pt x="1889" y="1508"/>
                  </a:lnTo>
                  <a:lnTo>
                    <a:pt x="1959" y="1517"/>
                  </a:lnTo>
                  <a:lnTo>
                    <a:pt x="2039" y="1553"/>
                  </a:lnTo>
                  <a:lnTo>
                    <a:pt x="2092" y="1553"/>
                  </a:lnTo>
                  <a:lnTo>
                    <a:pt x="2153" y="1579"/>
                  </a:lnTo>
                  <a:lnTo>
                    <a:pt x="2233" y="1579"/>
                  </a:lnTo>
                  <a:lnTo>
                    <a:pt x="2321" y="1535"/>
                  </a:lnTo>
                  <a:lnTo>
                    <a:pt x="2374" y="1561"/>
                  </a:lnTo>
                  <a:lnTo>
                    <a:pt x="2427" y="1570"/>
                  </a:lnTo>
                  <a:lnTo>
                    <a:pt x="2462" y="1561"/>
                  </a:lnTo>
                  <a:lnTo>
                    <a:pt x="2533" y="1614"/>
                  </a:lnTo>
                  <a:lnTo>
                    <a:pt x="2577" y="1667"/>
                  </a:lnTo>
                  <a:lnTo>
                    <a:pt x="2639" y="1685"/>
                  </a:lnTo>
                  <a:lnTo>
                    <a:pt x="2718" y="1711"/>
                  </a:lnTo>
                  <a:lnTo>
                    <a:pt x="2780" y="1641"/>
                  </a:lnTo>
                  <a:lnTo>
                    <a:pt x="2833" y="1694"/>
                  </a:lnTo>
                  <a:lnTo>
                    <a:pt x="2868" y="1773"/>
                  </a:lnTo>
                  <a:lnTo>
                    <a:pt x="2904" y="1817"/>
                  </a:lnTo>
                  <a:lnTo>
                    <a:pt x="2965" y="1853"/>
                  </a:lnTo>
                  <a:lnTo>
                    <a:pt x="3018" y="1861"/>
                  </a:lnTo>
                  <a:lnTo>
                    <a:pt x="3080" y="1905"/>
                  </a:lnTo>
                  <a:lnTo>
                    <a:pt x="3124" y="1950"/>
                  </a:lnTo>
                  <a:lnTo>
                    <a:pt x="3186" y="1967"/>
                  </a:lnTo>
                  <a:lnTo>
                    <a:pt x="3257" y="2003"/>
                  </a:lnTo>
                  <a:lnTo>
                    <a:pt x="3292" y="2055"/>
                  </a:lnTo>
                  <a:lnTo>
                    <a:pt x="3892" y="1853"/>
                  </a:lnTo>
                  <a:lnTo>
                    <a:pt x="3795" y="1826"/>
                  </a:lnTo>
                  <a:lnTo>
                    <a:pt x="3715" y="1800"/>
                  </a:lnTo>
                  <a:lnTo>
                    <a:pt x="3671" y="1755"/>
                  </a:lnTo>
                  <a:lnTo>
                    <a:pt x="3636" y="1729"/>
                  </a:lnTo>
                  <a:lnTo>
                    <a:pt x="3574" y="1694"/>
                  </a:lnTo>
                  <a:lnTo>
                    <a:pt x="3530" y="1729"/>
                  </a:lnTo>
                  <a:lnTo>
                    <a:pt x="3495" y="1685"/>
                  </a:lnTo>
                  <a:lnTo>
                    <a:pt x="3442" y="1694"/>
                  </a:lnTo>
                  <a:lnTo>
                    <a:pt x="3380" y="1658"/>
                  </a:lnTo>
                  <a:lnTo>
                    <a:pt x="3407" y="1614"/>
                  </a:lnTo>
                  <a:lnTo>
                    <a:pt x="3301" y="1570"/>
                  </a:lnTo>
                  <a:lnTo>
                    <a:pt x="3239" y="1579"/>
                  </a:lnTo>
                  <a:lnTo>
                    <a:pt x="3204" y="1553"/>
                  </a:lnTo>
                  <a:lnTo>
                    <a:pt x="3159" y="1597"/>
                  </a:lnTo>
                  <a:lnTo>
                    <a:pt x="3124" y="1570"/>
                  </a:lnTo>
                  <a:lnTo>
                    <a:pt x="3062" y="1605"/>
                  </a:lnTo>
                  <a:lnTo>
                    <a:pt x="3018" y="1579"/>
                  </a:lnTo>
                  <a:lnTo>
                    <a:pt x="3001" y="1526"/>
                  </a:lnTo>
                  <a:lnTo>
                    <a:pt x="2948" y="1526"/>
                  </a:lnTo>
                  <a:lnTo>
                    <a:pt x="2948" y="1473"/>
                  </a:lnTo>
                  <a:lnTo>
                    <a:pt x="2904" y="1438"/>
                  </a:lnTo>
                  <a:lnTo>
                    <a:pt x="2895" y="1385"/>
                  </a:lnTo>
                  <a:lnTo>
                    <a:pt x="2921" y="1367"/>
                  </a:lnTo>
                  <a:lnTo>
                    <a:pt x="2912" y="1297"/>
                  </a:lnTo>
                  <a:lnTo>
                    <a:pt x="2859" y="1253"/>
                  </a:lnTo>
                  <a:lnTo>
                    <a:pt x="2798" y="1235"/>
                  </a:lnTo>
                  <a:lnTo>
                    <a:pt x="2701" y="1235"/>
                  </a:lnTo>
                  <a:lnTo>
                    <a:pt x="2621" y="1191"/>
                  </a:lnTo>
                  <a:lnTo>
                    <a:pt x="2568" y="1226"/>
                  </a:lnTo>
                  <a:lnTo>
                    <a:pt x="2542" y="1182"/>
                  </a:lnTo>
                  <a:lnTo>
                    <a:pt x="2515" y="1120"/>
                  </a:lnTo>
                  <a:lnTo>
                    <a:pt x="2542" y="1058"/>
                  </a:lnTo>
                  <a:lnTo>
                    <a:pt x="2533" y="997"/>
                  </a:lnTo>
                  <a:lnTo>
                    <a:pt x="2480" y="953"/>
                  </a:lnTo>
                  <a:lnTo>
                    <a:pt x="2427" y="970"/>
                  </a:lnTo>
                  <a:lnTo>
                    <a:pt x="2409" y="917"/>
                  </a:lnTo>
                  <a:lnTo>
                    <a:pt x="2365" y="926"/>
                  </a:lnTo>
                  <a:lnTo>
                    <a:pt x="2303" y="953"/>
                  </a:lnTo>
                  <a:lnTo>
                    <a:pt x="2242" y="926"/>
                  </a:lnTo>
                  <a:lnTo>
                    <a:pt x="2242" y="882"/>
                  </a:lnTo>
                  <a:lnTo>
                    <a:pt x="2268" y="829"/>
                  </a:lnTo>
                  <a:lnTo>
                    <a:pt x="2250" y="785"/>
                  </a:lnTo>
                  <a:lnTo>
                    <a:pt x="2189" y="767"/>
                  </a:lnTo>
                  <a:lnTo>
                    <a:pt x="2224" y="714"/>
                  </a:lnTo>
                  <a:lnTo>
                    <a:pt x="2118" y="653"/>
                  </a:lnTo>
                  <a:lnTo>
                    <a:pt x="2065" y="661"/>
                  </a:lnTo>
                  <a:lnTo>
                    <a:pt x="1995" y="679"/>
                  </a:lnTo>
                  <a:lnTo>
                    <a:pt x="1950" y="635"/>
                  </a:lnTo>
                  <a:lnTo>
                    <a:pt x="1880" y="644"/>
                  </a:lnTo>
                  <a:lnTo>
                    <a:pt x="1845" y="582"/>
                  </a:lnTo>
                  <a:lnTo>
                    <a:pt x="1783" y="600"/>
                  </a:lnTo>
                  <a:lnTo>
                    <a:pt x="1730" y="555"/>
                  </a:lnTo>
                  <a:lnTo>
                    <a:pt x="1668" y="573"/>
                  </a:lnTo>
                  <a:lnTo>
                    <a:pt x="1589" y="591"/>
                  </a:lnTo>
                  <a:lnTo>
                    <a:pt x="1553" y="529"/>
                  </a:lnTo>
                  <a:lnTo>
                    <a:pt x="1492" y="555"/>
                  </a:lnTo>
                  <a:lnTo>
                    <a:pt x="1439" y="494"/>
                  </a:lnTo>
                  <a:lnTo>
                    <a:pt x="1403" y="458"/>
                  </a:lnTo>
                  <a:lnTo>
                    <a:pt x="1403" y="405"/>
                  </a:lnTo>
                  <a:lnTo>
                    <a:pt x="1342" y="370"/>
                  </a:lnTo>
                  <a:lnTo>
                    <a:pt x="1297" y="379"/>
                  </a:lnTo>
                  <a:lnTo>
                    <a:pt x="1227" y="370"/>
                  </a:lnTo>
                  <a:lnTo>
                    <a:pt x="1209" y="414"/>
                  </a:lnTo>
                  <a:lnTo>
                    <a:pt x="1165" y="432"/>
                  </a:lnTo>
                  <a:lnTo>
                    <a:pt x="1112" y="423"/>
                  </a:lnTo>
                  <a:lnTo>
                    <a:pt x="1068" y="450"/>
                  </a:lnTo>
                  <a:lnTo>
                    <a:pt x="1033" y="467"/>
                  </a:lnTo>
                  <a:lnTo>
                    <a:pt x="936" y="467"/>
                  </a:lnTo>
                  <a:lnTo>
                    <a:pt x="900" y="423"/>
                  </a:lnTo>
                  <a:lnTo>
                    <a:pt x="856" y="458"/>
                  </a:lnTo>
                  <a:lnTo>
                    <a:pt x="786" y="450"/>
                  </a:lnTo>
                  <a:lnTo>
                    <a:pt x="715" y="405"/>
                  </a:lnTo>
                  <a:lnTo>
                    <a:pt x="653" y="388"/>
                  </a:lnTo>
                  <a:lnTo>
                    <a:pt x="653" y="308"/>
                  </a:lnTo>
                  <a:lnTo>
                    <a:pt x="644" y="220"/>
                  </a:lnTo>
                  <a:lnTo>
                    <a:pt x="644" y="105"/>
                  </a:lnTo>
                  <a:lnTo>
                    <a:pt x="618" y="35"/>
                  </a:lnTo>
                  <a:lnTo>
                    <a:pt x="521" y="0"/>
                  </a:lnTo>
                  <a:lnTo>
                    <a:pt x="459" y="17"/>
                  </a:lnTo>
                  <a:lnTo>
                    <a:pt x="441" y="79"/>
                  </a:lnTo>
                  <a:lnTo>
                    <a:pt x="415" y="123"/>
                  </a:lnTo>
                  <a:lnTo>
                    <a:pt x="327" y="141"/>
                  </a:lnTo>
                  <a:lnTo>
                    <a:pt x="256" y="167"/>
                  </a:lnTo>
                  <a:lnTo>
                    <a:pt x="177" y="176"/>
                  </a:lnTo>
                  <a:lnTo>
                    <a:pt x="97" y="194"/>
                  </a:lnTo>
                  <a:lnTo>
                    <a:pt x="44" y="238"/>
                  </a:lnTo>
                  <a:lnTo>
                    <a:pt x="35" y="317"/>
                  </a:lnTo>
                  <a:lnTo>
                    <a:pt x="35" y="414"/>
                  </a:lnTo>
                  <a:lnTo>
                    <a:pt x="53" y="503"/>
                  </a:lnTo>
                  <a:lnTo>
                    <a:pt x="80" y="564"/>
                  </a:lnTo>
                  <a:lnTo>
                    <a:pt x="106" y="591"/>
                  </a:lnTo>
                  <a:lnTo>
                    <a:pt x="97" y="653"/>
                  </a:lnTo>
                  <a:lnTo>
                    <a:pt x="115" y="732"/>
                  </a:lnTo>
                  <a:lnTo>
                    <a:pt x="141" y="776"/>
                  </a:lnTo>
                  <a:lnTo>
                    <a:pt x="133" y="820"/>
                  </a:lnTo>
                  <a:lnTo>
                    <a:pt x="53" y="838"/>
                  </a:lnTo>
                  <a:lnTo>
                    <a:pt x="0" y="855"/>
                  </a:lnTo>
                  <a:lnTo>
                    <a:pt x="44" y="900"/>
                  </a:lnTo>
                  <a:lnTo>
                    <a:pt x="44" y="979"/>
                  </a:lnTo>
                  <a:lnTo>
                    <a:pt x="71" y="1032"/>
                  </a:lnTo>
                  <a:lnTo>
                    <a:pt x="80" y="1094"/>
                  </a:lnTo>
                  <a:lnTo>
                    <a:pt x="62" y="1138"/>
                  </a:lnTo>
                  <a:lnTo>
                    <a:pt x="97" y="1182"/>
                  </a:lnTo>
                </a:path>
              </a:pathLst>
            </a:custGeom>
            <a:solidFill>
              <a:srgbClr val="11DF07"/>
            </a:solidFill>
            <a:ln w="9525">
              <a:solidFill>
                <a:srgbClr val="000000"/>
              </a:solidFill>
              <a:round/>
              <a:headEnd/>
              <a:tailEnd/>
            </a:ln>
          </p:spPr>
          <p:txBody>
            <a:bodyPr wrap="none" anchor="ctr"/>
            <a:lstStyle/>
            <a:p>
              <a:endParaRPr lang="es-CO" sz="1633"/>
            </a:p>
          </p:txBody>
        </p:sp>
        <p:sp>
          <p:nvSpPr>
            <p:cNvPr id="230" name="Freeform 27"/>
            <p:cNvSpPr>
              <a:spLocks noChangeArrowheads="1"/>
            </p:cNvSpPr>
            <p:nvPr/>
          </p:nvSpPr>
          <p:spPr bwMode="auto">
            <a:xfrm>
              <a:off x="1991721" y="3986281"/>
              <a:ext cx="1925280" cy="1251360"/>
            </a:xfrm>
            <a:custGeom>
              <a:avLst/>
              <a:gdLst>
                <a:gd name="T0" fmla="*/ 425592149 w 5895"/>
                <a:gd name="T1" fmla="*/ 469265159 h 3830"/>
                <a:gd name="T2" fmla="*/ 448408084 w 5895"/>
                <a:gd name="T3" fmla="*/ 478476727 h 3830"/>
                <a:gd name="T4" fmla="*/ 486261461 w 5895"/>
                <a:gd name="T5" fmla="*/ 489893754 h 3830"/>
                <a:gd name="T6" fmla="*/ 516985150 w 5895"/>
                <a:gd name="T7" fmla="*/ 478476727 h 3830"/>
                <a:gd name="T8" fmla="*/ 546671538 w 5895"/>
                <a:gd name="T9" fmla="*/ 479644111 h 3830"/>
                <a:gd name="T10" fmla="*/ 582191437 w 5895"/>
                <a:gd name="T11" fmla="*/ 496769833 h 3830"/>
                <a:gd name="T12" fmla="*/ 607340850 w 5895"/>
                <a:gd name="T13" fmla="*/ 484185060 h 3830"/>
                <a:gd name="T14" fmla="*/ 635990297 w 5895"/>
                <a:gd name="T15" fmla="*/ 469265159 h 3830"/>
                <a:gd name="T16" fmla="*/ 657639315 w 5895"/>
                <a:gd name="T17" fmla="*/ 444095974 h 3830"/>
                <a:gd name="T18" fmla="*/ 686288762 w 5895"/>
                <a:gd name="T19" fmla="*/ 435014076 h 3830"/>
                <a:gd name="T20" fmla="*/ 710271257 w 5895"/>
                <a:gd name="T21" fmla="*/ 407509402 h 3830"/>
                <a:gd name="T22" fmla="*/ 736587227 w 5895"/>
                <a:gd name="T23" fmla="*/ 389216296 h 3830"/>
                <a:gd name="T24" fmla="*/ 760699339 w 5895"/>
                <a:gd name="T25" fmla="*/ 370923190 h 3830"/>
                <a:gd name="T26" fmla="*/ 737753786 w 5895"/>
                <a:gd name="T27" fmla="*/ 373128650 h 3830"/>
                <a:gd name="T28" fmla="*/ 713771291 w 5895"/>
                <a:gd name="T29" fmla="*/ 365214496 h 3830"/>
                <a:gd name="T30" fmla="*/ 694326133 w 5895"/>
                <a:gd name="T31" fmla="*/ 346791720 h 3830"/>
                <a:gd name="T32" fmla="*/ 673714056 w 5895"/>
                <a:gd name="T33" fmla="*/ 334206948 h 3830"/>
                <a:gd name="T34" fmla="*/ 659972792 w 5895"/>
                <a:gd name="T35" fmla="*/ 315913842 h 3830"/>
                <a:gd name="T36" fmla="*/ 639360715 w 5895"/>
                <a:gd name="T37" fmla="*/ 296452991 h 3830"/>
                <a:gd name="T38" fmla="*/ 618748638 w 5895"/>
                <a:gd name="T39" fmla="*/ 291912402 h 3830"/>
                <a:gd name="T40" fmla="*/ 601636956 w 5895"/>
                <a:gd name="T41" fmla="*/ 271283806 h 3830"/>
                <a:gd name="T42" fmla="*/ 578691403 w 5895"/>
                <a:gd name="T43" fmla="*/ 251822956 h 3830"/>
                <a:gd name="T44" fmla="*/ 542134202 w 5895"/>
                <a:gd name="T45" fmla="*/ 242611388 h 3830"/>
                <a:gd name="T46" fmla="*/ 525022520 w 5895"/>
                <a:gd name="T47" fmla="*/ 252990700 h 3830"/>
                <a:gd name="T48" fmla="*/ 506614302 w 5895"/>
                <a:gd name="T49" fmla="*/ 272451551 h 3830"/>
                <a:gd name="T50" fmla="*/ 473687115 w 5895"/>
                <a:gd name="T51" fmla="*/ 263239983 h 3830"/>
                <a:gd name="T52" fmla="*/ 440500331 w 5895"/>
                <a:gd name="T53" fmla="*/ 238070799 h 3830"/>
                <a:gd name="T54" fmla="*/ 425592149 w 5895"/>
                <a:gd name="T55" fmla="*/ 212901254 h 3830"/>
                <a:gd name="T56" fmla="*/ 404980432 w 5895"/>
                <a:gd name="T57" fmla="*/ 192273019 h 3830"/>
                <a:gd name="T58" fmla="*/ 354681967 w 5895"/>
                <a:gd name="T59" fmla="*/ 185396580 h 3830"/>
                <a:gd name="T60" fmla="*/ 315791290 w 5895"/>
                <a:gd name="T61" fmla="*/ 161395140 h 3830"/>
                <a:gd name="T62" fmla="*/ 270030160 w 5895"/>
                <a:gd name="T63" fmla="*/ 151015828 h 3830"/>
                <a:gd name="T64" fmla="*/ 251751560 w 5895"/>
                <a:gd name="T65" fmla="*/ 106385792 h 3830"/>
                <a:gd name="T66" fmla="*/ 238010296 w 5895"/>
                <a:gd name="T67" fmla="*/ 57214808 h 3830"/>
                <a:gd name="T68" fmla="*/ 241380713 w 5895"/>
                <a:gd name="T69" fmla="*/ 12584772 h 3830"/>
                <a:gd name="T70" fmla="*/ 193286107 w 5895"/>
                <a:gd name="T71" fmla="*/ 6876078 h 3830"/>
                <a:gd name="T72" fmla="*/ 191082248 w 5895"/>
                <a:gd name="T73" fmla="*/ 37753957 h 3830"/>
                <a:gd name="T74" fmla="*/ 161266242 w 5895"/>
                <a:gd name="T75" fmla="*/ 57214808 h 3830"/>
                <a:gd name="T76" fmla="*/ 141820724 w 5895"/>
                <a:gd name="T77" fmla="*/ 85887226 h 3830"/>
                <a:gd name="T78" fmla="*/ 114467812 w 5895"/>
                <a:gd name="T79" fmla="*/ 116764745 h 3830"/>
                <a:gd name="T80" fmla="*/ 85818365 w 5895"/>
                <a:gd name="T81" fmla="*/ 152183572 h 3830"/>
                <a:gd name="T82" fmla="*/ 61835870 w 5895"/>
                <a:gd name="T83" fmla="*/ 183191120 h 3830"/>
                <a:gd name="T84" fmla="*/ 26315971 w 5895"/>
                <a:gd name="T85" fmla="*/ 202651971 h 3830"/>
                <a:gd name="T86" fmla="*/ 9203929 w 5895"/>
                <a:gd name="T87" fmla="*/ 223150537 h 3830"/>
                <a:gd name="T88" fmla="*/ 26315971 w 5895"/>
                <a:gd name="T89" fmla="*/ 262072239 h 3830"/>
                <a:gd name="T90" fmla="*/ 57169277 w 5895"/>
                <a:gd name="T91" fmla="*/ 274657011 h 3830"/>
                <a:gd name="T92" fmla="*/ 76614436 w 5895"/>
                <a:gd name="T93" fmla="*/ 290744657 h 3830"/>
                <a:gd name="T94" fmla="*/ 106430442 w 5895"/>
                <a:gd name="T95" fmla="*/ 299955865 h 3830"/>
                <a:gd name="T96" fmla="*/ 133912971 w 5895"/>
                <a:gd name="T97" fmla="*/ 310205508 h 3830"/>
                <a:gd name="T98" fmla="*/ 159062383 w 5895"/>
                <a:gd name="T99" fmla="*/ 321622536 h 3830"/>
                <a:gd name="T100" fmla="*/ 165933195 w 5895"/>
                <a:gd name="T101" fmla="*/ 342250771 h 3830"/>
                <a:gd name="T102" fmla="*/ 189915690 w 5895"/>
                <a:gd name="T103" fmla="*/ 347959465 h 3830"/>
                <a:gd name="T104" fmla="*/ 201323478 w 5895"/>
                <a:gd name="T105" fmla="*/ 367420316 h 3830"/>
                <a:gd name="T106" fmla="*/ 225435589 w 5895"/>
                <a:gd name="T107" fmla="*/ 382340217 h 3830"/>
                <a:gd name="T108" fmla="*/ 253955419 w 5895"/>
                <a:gd name="T109" fmla="*/ 399465579 h 3830"/>
                <a:gd name="T110" fmla="*/ 257455454 w 5895"/>
                <a:gd name="T111" fmla="*/ 420094174 h 3830"/>
                <a:gd name="T112" fmla="*/ 280271390 w 5895"/>
                <a:gd name="T113" fmla="*/ 425802508 h 3830"/>
                <a:gd name="T114" fmla="*/ 303216583 w 5895"/>
                <a:gd name="T115" fmla="*/ 425802508 h 3830"/>
                <a:gd name="T116" fmla="*/ 328365996 w 5895"/>
                <a:gd name="T117" fmla="*/ 440722770 h 3830"/>
                <a:gd name="T118" fmla="*/ 351181572 w 5895"/>
                <a:gd name="T119" fmla="*/ 449804308 h 3830"/>
                <a:gd name="T120" fmla="*/ 391238807 w 5895"/>
                <a:gd name="T121" fmla="*/ 464724210 h 38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895" h="3830">
                  <a:moveTo>
                    <a:pt x="3133" y="3573"/>
                  </a:moveTo>
                  <a:lnTo>
                    <a:pt x="3195" y="3573"/>
                  </a:lnTo>
                  <a:lnTo>
                    <a:pt x="3195" y="3617"/>
                  </a:lnTo>
                  <a:lnTo>
                    <a:pt x="3283" y="3617"/>
                  </a:lnTo>
                  <a:lnTo>
                    <a:pt x="3283" y="3688"/>
                  </a:lnTo>
                  <a:lnTo>
                    <a:pt x="3345" y="3662"/>
                  </a:lnTo>
                  <a:lnTo>
                    <a:pt x="3398" y="3706"/>
                  </a:lnTo>
                  <a:lnTo>
                    <a:pt x="3459" y="3688"/>
                  </a:lnTo>
                  <a:lnTo>
                    <a:pt x="3539" y="3662"/>
                  </a:lnTo>
                  <a:lnTo>
                    <a:pt x="3592" y="3697"/>
                  </a:lnTo>
                  <a:lnTo>
                    <a:pt x="3662" y="3723"/>
                  </a:lnTo>
                  <a:lnTo>
                    <a:pt x="3751" y="3776"/>
                  </a:lnTo>
                  <a:lnTo>
                    <a:pt x="3838" y="3750"/>
                  </a:lnTo>
                  <a:lnTo>
                    <a:pt x="3882" y="3706"/>
                  </a:lnTo>
                  <a:lnTo>
                    <a:pt x="3917" y="3662"/>
                  </a:lnTo>
                  <a:lnTo>
                    <a:pt x="3988" y="3688"/>
                  </a:lnTo>
                  <a:lnTo>
                    <a:pt x="4050" y="3741"/>
                  </a:lnTo>
                  <a:lnTo>
                    <a:pt x="4120" y="3767"/>
                  </a:lnTo>
                  <a:lnTo>
                    <a:pt x="4173" y="3750"/>
                  </a:lnTo>
                  <a:lnTo>
                    <a:pt x="4217" y="3697"/>
                  </a:lnTo>
                  <a:lnTo>
                    <a:pt x="4279" y="3715"/>
                  </a:lnTo>
                  <a:lnTo>
                    <a:pt x="4359" y="3759"/>
                  </a:lnTo>
                  <a:lnTo>
                    <a:pt x="4429" y="3820"/>
                  </a:lnTo>
                  <a:lnTo>
                    <a:pt x="4491" y="3829"/>
                  </a:lnTo>
                  <a:lnTo>
                    <a:pt x="4544" y="3767"/>
                  </a:lnTo>
                  <a:lnTo>
                    <a:pt x="4588" y="3697"/>
                  </a:lnTo>
                  <a:lnTo>
                    <a:pt x="4632" y="3679"/>
                  </a:lnTo>
                  <a:lnTo>
                    <a:pt x="4685" y="3732"/>
                  </a:lnTo>
                  <a:lnTo>
                    <a:pt x="4738" y="3750"/>
                  </a:lnTo>
                  <a:lnTo>
                    <a:pt x="4809" y="3759"/>
                  </a:lnTo>
                  <a:lnTo>
                    <a:pt x="4862" y="3679"/>
                  </a:lnTo>
                  <a:lnTo>
                    <a:pt x="4906" y="3617"/>
                  </a:lnTo>
                  <a:lnTo>
                    <a:pt x="4914" y="3547"/>
                  </a:lnTo>
                  <a:lnTo>
                    <a:pt x="4941" y="3476"/>
                  </a:lnTo>
                  <a:lnTo>
                    <a:pt x="5012" y="3441"/>
                  </a:lnTo>
                  <a:lnTo>
                    <a:pt x="5073" y="3423"/>
                  </a:lnTo>
                  <a:lnTo>
                    <a:pt x="5091" y="3353"/>
                  </a:lnTo>
                  <a:lnTo>
                    <a:pt x="5126" y="3309"/>
                  </a:lnTo>
                  <a:lnTo>
                    <a:pt x="5215" y="3335"/>
                  </a:lnTo>
                  <a:lnTo>
                    <a:pt x="5294" y="3353"/>
                  </a:lnTo>
                  <a:lnTo>
                    <a:pt x="5382" y="3317"/>
                  </a:lnTo>
                  <a:lnTo>
                    <a:pt x="5409" y="3238"/>
                  </a:lnTo>
                  <a:lnTo>
                    <a:pt x="5435" y="3176"/>
                  </a:lnTo>
                  <a:lnTo>
                    <a:pt x="5479" y="3141"/>
                  </a:lnTo>
                  <a:lnTo>
                    <a:pt x="5541" y="3115"/>
                  </a:lnTo>
                  <a:lnTo>
                    <a:pt x="5568" y="3053"/>
                  </a:lnTo>
                  <a:lnTo>
                    <a:pt x="5594" y="3026"/>
                  </a:lnTo>
                  <a:lnTo>
                    <a:pt x="5682" y="3000"/>
                  </a:lnTo>
                  <a:lnTo>
                    <a:pt x="5815" y="3000"/>
                  </a:lnTo>
                  <a:lnTo>
                    <a:pt x="5885" y="2973"/>
                  </a:lnTo>
                  <a:lnTo>
                    <a:pt x="5894" y="2903"/>
                  </a:lnTo>
                  <a:lnTo>
                    <a:pt x="5868" y="2859"/>
                  </a:lnTo>
                  <a:lnTo>
                    <a:pt x="5815" y="2850"/>
                  </a:lnTo>
                  <a:lnTo>
                    <a:pt x="5770" y="2876"/>
                  </a:lnTo>
                  <a:lnTo>
                    <a:pt x="5735" y="2850"/>
                  </a:lnTo>
                  <a:lnTo>
                    <a:pt x="5691" y="2876"/>
                  </a:lnTo>
                  <a:lnTo>
                    <a:pt x="5656" y="2850"/>
                  </a:lnTo>
                  <a:lnTo>
                    <a:pt x="5612" y="2832"/>
                  </a:lnTo>
                  <a:lnTo>
                    <a:pt x="5559" y="2841"/>
                  </a:lnTo>
                  <a:lnTo>
                    <a:pt x="5506" y="2815"/>
                  </a:lnTo>
                  <a:lnTo>
                    <a:pt x="5462" y="2770"/>
                  </a:lnTo>
                  <a:lnTo>
                    <a:pt x="5435" y="2726"/>
                  </a:lnTo>
                  <a:lnTo>
                    <a:pt x="5391" y="2717"/>
                  </a:lnTo>
                  <a:lnTo>
                    <a:pt x="5356" y="2673"/>
                  </a:lnTo>
                  <a:lnTo>
                    <a:pt x="5303" y="2682"/>
                  </a:lnTo>
                  <a:lnTo>
                    <a:pt x="5285" y="2620"/>
                  </a:lnTo>
                  <a:lnTo>
                    <a:pt x="5259" y="2559"/>
                  </a:lnTo>
                  <a:lnTo>
                    <a:pt x="5197" y="2576"/>
                  </a:lnTo>
                  <a:lnTo>
                    <a:pt x="5197" y="2523"/>
                  </a:lnTo>
                  <a:lnTo>
                    <a:pt x="5170" y="2453"/>
                  </a:lnTo>
                  <a:lnTo>
                    <a:pt x="5126" y="2470"/>
                  </a:lnTo>
                  <a:lnTo>
                    <a:pt x="5091" y="2435"/>
                  </a:lnTo>
                  <a:lnTo>
                    <a:pt x="5082" y="2373"/>
                  </a:lnTo>
                  <a:lnTo>
                    <a:pt x="5029" y="2373"/>
                  </a:lnTo>
                  <a:lnTo>
                    <a:pt x="4994" y="2320"/>
                  </a:lnTo>
                  <a:lnTo>
                    <a:pt x="4932" y="2285"/>
                  </a:lnTo>
                  <a:lnTo>
                    <a:pt x="4879" y="2303"/>
                  </a:lnTo>
                  <a:lnTo>
                    <a:pt x="4835" y="2320"/>
                  </a:lnTo>
                  <a:lnTo>
                    <a:pt x="4809" y="2232"/>
                  </a:lnTo>
                  <a:lnTo>
                    <a:pt x="4773" y="2250"/>
                  </a:lnTo>
                  <a:lnTo>
                    <a:pt x="4729" y="2215"/>
                  </a:lnTo>
                  <a:lnTo>
                    <a:pt x="4729" y="2162"/>
                  </a:lnTo>
                  <a:lnTo>
                    <a:pt x="4694" y="2100"/>
                  </a:lnTo>
                  <a:lnTo>
                    <a:pt x="4641" y="2091"/>
                  </a:lnTo>
                  <a:lnTo>
                    <a:pt x="4614" y="2029"/>
                  </a:lnTo>
                  <a:lnTo>
                    <a:pt x="4588" y="1959"/>
                  </a:lnTo>
                  <a:lnTo>
                    <a:pt x="4517" y="1897"/>
                  </a:lnTo>
                  <a:lnTo>
                    <a:pt x="4464" y="1941"/>
                  </a:lnTo>
                  <a:lnTo>
                    <a:pt x="4359" y="1879"/>
                  </a:lnTo>
                  <a:lnTo>
                    <a:pt x="4288" y="1835"/>
                  </a:lnTo>
                  <a:lnTo>
                    <a:pt x="4226" y="1809"/>
                  </a:lnTo>
                  <a:lnTo>
                    <a:pt x="4182" y="1870"/>
                  </a:lnTo>
                  <a:lnTo>
                    <a:pt x="4138" y="1817"/>
                  </a:lnTo>
                  <a:lnTo>
                    <a:pt x="4094" y="1826"/>
                  </a:lnTo>
                  <a:lnTo>
                    <a:pt x="4041" y="1888"/>
                  </a:lnTo>
                  <a:lnTo>
                    <a:pt x="4050" y="1950"/>
                  </a:lnTo>
                  <a:lnTo>
                    <a:pt x="4014" y="2003"/>
                  </a:lnTo>
                  <a:lnTo>
                    <a:pt x="3961" y="2012"/>
                  </a:lnTo>
                  <a:lnTo>
                    <a:pt x="3917" y="2047"/>
                  </a:lnTo>
                  <a:lnTo>
                    <a:pt x="3908" y="2100"/>
                  </a:lnTo>
                  <a:lnTo>
                    <a:pt x="3838" y="2135"/>
                  </a:lnTo>
                  <a:lnTo>
                    <a:pt x="3759" y="2117"/>
                  </a:lnTo>
                  <a:lnTo>
                    <a:pt x="3706" y="2091"/>
                  </a:lnTo>
                  <a:lnTo>
                    <a:pt x="3654" y="2029"/>
                  </a:lnTo>
                  <a:lnTo>
                    <a:pt x="3574" y="1994"/>
                  </a:lnTo>
                  <a:lnTo>
                    <a:pt x="3521" y="1959"/>
                  </a:lnTo>
                  <a:lnTo>
                    <a:pt x="3442" y="1888"/>
                  </a:lnTo>
                  <a:lnTo>
                    <a:pt x="3398" y="1835"/>
                  </a:lnTo>
                  <a:lnTo>
                    <a:pt x="3389" y="1747"/>
                  </a:lnTo>
                  <a:lnTo>
                    <a:pt x="3345" y="1729"/>
                  </a:lnTo>
                  <a:lnTo>
                    <a:pt x="3327" y="1667"/>
                  </a:lnTo>
                  <a:lnTo>
                    <a:pt x="3283" y="1641"/>
                  </a:lnTo>
                  <a:lnTo>
                    <a:pt x="3221" y="1623"/>
                  </a:lnTo>
                  <a:lnTo>
                    <a:pt x="3221" y="1570"/>
                  </a:lnTo>
                  <a:lnTo>
                    <a:pt x="3186" y="1509"/>
                  </a:lnTo>
                  <a:lnTo>
                    <a:pt x="3124" y="1482"/>
                  </a:lnTo>
                  <a:lnTo>
                    <a:pt x="3115" y="1376"/>
                  </a:lnTo>
                  <a:lnTo>
                    <a:pt x="2965" y="1385"/>
                  </a:lnTo>
                  <a:lnTo>
                    <a:pt x="2850" y="1412"/>
                  </a:lnTo>
                  <a:lnTo>
                    <a:pt x="2736" y="1429"/>
                  </a:lnTo>
                  <a:lnTo>
                    <a:pt x="2648" y="1394"/>
                  </a:lnTo>
                  <a:lnTo>
                    <a:pt x="2577" y="1341"/>
                  </a:lnTo>
                  <a:lnTo>
                    <a:pt x="2497" y="1306"/>
                  </a:lnTo>
                  <a:lnTo>
                    <a:pt x="2436" y="1244"/>
                  </a:lnTo>
                  <a:lnTo>
                    <a:pt x="2339" y="1217"/>
                  </a:lnTo>
                  <a:lnTo>
                    <a:pt x="2242" y="1200"/>
                  </a:lnTo>
                  <a:lnTo>
                    <a:pt x="2153" y="1217"/>
                  </a:lnTo>
                  <a:lnTo>
                    <a:pt x="2083" y="1164"/>
                  </a:lnTo>
                  <a:lnTo>
                    <a:pt x="2003" y="1085"/>
                  </a:lnTo>
                  <a:lnTo>
                    <a:pt x="1977" y="1014"/>
                  </a:lnTo>
                  <a:lnTo>
                    <a:pt x="1933" y="962"/>
                  </a:lnTo>
                  <a:lnTo>
                    <a:pt x="1942" y="820"/>
                  </a:lnTo>
                  <a:lnTo>
                    <a:pt x="1906" y="723"/>
                  </a:lnTo>
                  <a:lnTo>
                    <a:pt x="1862" y="635"/>
                  </a:lnTo>
                  <a:lnTo>
                    <a:pt x="1862" y="529"/>
                  </a:lnTo>
                  <a:lnTo>
                    <a:pt x="1836" y="441"/>
                  </a:lnTo>
                  <a:lnTo>
                    <a:pt x="1889" y="379"/>
                  </a:lnTo>
                  <a:lnTo>
                    <a:pt x="1942" y="273"/>
                  </a:lnTo>
                  <a:lnTo>
                    <a:pt x="1924" y="159"/>
                  </a:lnTo>
                  <a:lnTo>
                    <a:pt x="1862" y="97"/>
                  </a:lnTo>
                  <a:lnTo>
                    <a:pt x="1747" y="35"/>
                  </a:lnTo>
                  <a:lnTo>
                    <a:pt x="1641" y="0"/>
                  </a:lnTo>
                  <a:lnTo>
                    <a:pt x="1536" y="0"/>
                  </a:lnTo>
                  <a:lnTo>
                    <a:pt x="1491" y="53"/>
                  </a:lnTo>
                  <a:lnTo>
                    <a:pt x="1412" y="141"/>
                  </a:lnTo>
                  <a:lnTo>
                    <a:pt x="1386" y="194"/>
                  </a:lnTo>
                  <a:lnTo>
                    <a:pt x="1430" y="247"/>
                  </a:lnTo>
                  <a:lnTo>
                    <a:pt x="1474" y="291"/>
                  </a:lnTo>
                  <a:lnTo>
                    <a:pt x="1456" y="344"/>
                  </a:lnTo>
                  <a:lnTo>
                    <a:pt x="1386" y="414"/>
                  </a:lnTo>
                  <a:lnTo>
                    <a:pt x="1288" y="467"/>
                  </a:lnTo>
                  <a:lnTo>
                    <a:pt x="1244" y="441"/>
                  </a:lnTo>
                  <a:lnTo>
                    <a:pt x="1183" y="432"/>
                  </a:lnTo>
                  <a:lnTo>
                    <a:pt x="1156" y="476"/>
                  </a:lnTo>
                  <a:lnTo>
                    <a:pt x="1138" y="564"/>
                  </a:lnTo>
                  <a:lnTo>
                    <a:pt x="1094" y="662"/>
                  </a:lnTo>
                  <a:lnTo>
                    <a:pt x="1033" y="732"/>
                  </a:lnTo>
                  <a:lnTo>
                    <a:pt x="980" y="767"/>
                  </a:lnTo>
                  <a:lnTo>
                    <a:pt x="944" y="838"/>
                  </a:lnTo>
                  <a:lnTo>
                    <a:pt x="883" y="900"/>
                  </a:lnTo>
                  <a:lnTo>
                    <a:pt x="838" y="970"/>
                  </a:lnTo>
                  <a:lnTo>
                    <a:pt x="803" y="1050"/>
                  </a:lnTo>
                  <a:lnTo>
                    <a:pt x="706" y="1103"/>
                  </a:lnTo>
                  <a:lnTo>
                    <a:pt x="662" y="1173"/>
                  </a:lnTo>
                  <a:lnTo>
                    <a:pt x="600" y="1226"/>
                  </a:lnTo>
                  <a:lnTo>
                    <a:pt x="547" y="1279"/>
                  </a:lnTo>
                  <a:lnTo>
                    <a:pt x="530" y="1359"/>
                  </a:lnTo>
                  <a:lnTo>
                    <a:pt x="477" y="1412"/>
                  </a:lnTo>
                  <a:lnTo>
                    <a:pt x="397" y="1482"/>
                  </a:lnTo>
                  <a:lnTo>
                    <a:pt x="335" y="1562"/>
                  </a:lnTo>
                  <a:lnTo>
                    <a:pt x="247" y="1588"/>
                  </a:lnTo>
                  <a:lnTo>
                    <a:pt x="203" y="1562"/>
                  </a:lnTo>
                  <a:lnTo>
                    <a:pt x="124" y="1570"/>
                  </a:lnTo>
                  <a:lnTo>
                    <a:pt x="115" y="1614"/>
                  </a:lnTo>
                  <a:lnTo>
                    <a:pt x="88" y="1650"/>
                  </a:lnTo>
                  <a:lnTo>
                    <a:pt x="71" y="1720"/>
                  </a:lnTo>
                  <a:lnTo>
                    <a:pt x="27" y="1765"/>
                  </a:lnTo>
                  <a:lnTo>
                    <a:pt x="0" y="1835"/>
                  </a:lnTo>
                  <a:lnTo>
                    <a:pt x="88" y="1915"/>
                  </a:lnTo>
                  <a:lnTo>
                    <a:pt x="203" y="2020"/>
                  </a:lnTo>
                  <a:lnTo>
                    <a:pt x="265" y="2082"/>
                  </a:lnTo>
                  <a:lnTo>
                    <a:pt x="335" y="2091"/>
                  </a:lnTo>
                  <a:lnTo>
                    <a:pt x="380" y="2082"/>
                  </a:lnTo>
                  <a:lnTo>
                    <a:pt x="441" y="2117"/>
                  </a:lnTo>
                  <a:lnTo>
                    <a:pt x="441" y="2170"/>
                  </a:lnTo>
                  <a:lnTo>
                    <a:pt x="477" y="2206"/>
                  </a:lnTo>
                  <a:lnTo>
                    <a:pt x="530" y="2267"/>
                  </a:lnTo>
                  <a:lnTo>
                    <a:pt x="591" y="2241"/>
                  </a:lnTo>
                  <a:lnTo>
                    <a:pt x="627" y="2303"/>
                  </a:lnTo>
                  <a:lnTo>
                    <a:pt x="706" y="2285"/>
                  </a:lnTo>
                  <a:lnTo>
                    <a:pt x="768" y="2267"/>
                  </a:lnTo>
                  <a:lnTo>
                    <a:pt x="821" y="2312"/>
                  </a:lnTo>
                  <a:lnTo>
                    <a:pt x="883" y="2294"/>
                  </a:lnTo>
                  <a:lnTo>
                    <a:pt x="918" y="2356"/>
                  </a:lnTo>
                  <a:lnTo>
                    <a:pt x="988" y="2347"/>
                  </a:lnTo>
                  <a:lnTo>
                    <a:pt x="1033" y="2391"/>
                  </a:lnTo>
                  <a:lnTo>
                    <a:pt x="1103" y="2373"/>
                  </a:lnTo>
                  <a:lnTo>
                    <a:pt x="1156" y="2365"/>
                  </a:lnTo>
                  <a:lnTo>
                    <a:pt x="1262" y="2426"/>
                  </a:lnTo>
                  <a:lnTo>
                    <a:pt x="1227" y="2479"/>
                  </a:lnTo>
                  <a:lnTo>
                    <a:pt x="1288" y="2497"/>
                  </a:lnTo>
                  <a:lnTo>
                    <a:pt x="1306" y="2541"/>
                  </a:lnTo>
                  <a:lnTo>
                    <a:pt x="1280" y="2594"/>
                  </a:lnTo>
                  <a:lnTo>
                    <a:pt x="1280" y="2638"/>
                  </a:lnTo>
                  <a:lnTo>
                    <a:pt x="1341" y="2665"/>
                  </a:lnTo>
                  <a:lnTo>
                    <a:pt x="1403" y="2638"/>
                  </a:lnTo>
                  <a:lnTo>
                    <a:pt x="1447" y="2629"/>
                  </a:lnTo>
                  <a:lnTo>
                    <a:pt x="1465" y="2682"/>
                  </a:lnTo>
                  <a:lnTo>
                    <a:pt x="1518" y="2665"/>
                  </a:lnTo>
                  <a:lnTo>
                    <a:pt x="1571" y="2709"/>
                  </a:lnTo>
                  <a:lnTo>
                    <a:pt x="1580" y="2770"/>
                  </a:lnTo>
                  <a:lnTo>
                    <a:pt x="1553" y="2832"/>
                  </a:lnTo>
                  <a:lnTo>
                    <a:pt x="1580" y="2894"/>
                  </a:lnTo>
                  <a:lnTo>
                    <a:pt x="1606" y="2938"/>
                  </a:lnTo>
                  <a:lnTo>
                    <a:pt x="1659" y="2903"/>
                  </a:lnTo>
                  <a:lnTo>
                    <a:pt x="1739" y="2947"/>
                  </a:lnTo>
                  <a:lnTo>
                    <a:pt x="1836" y="2947"/>
                  </a:lnTo>
                  <a:lnTo>
                    <a:pt x="1897" y="2965"/>
                  </a:lnTo>
                  <a:lnTo>
                    <a:pt x="1950" y="3009"/>
                  </a:lnTo>
                  <a:lnTo>
                    <a:pt x="1959" y="3079"/>
                  </a:lnTo>
                  <a:lnTo>
                    <a:pt x="1933" y="3097"/>
                  </a:lnTo>
                  <a:lnTo>
                    <a:pt x="1942" y="3150"/>
                  </a:lnTo>
                  <a:lnTo>
                    <a:pt x="1986" y="3185"/>
                  </a:lnTo>
                  <a:lnTo>
                    <a:pt x="1986" y="3238"/>
                  </a:lnTo>
                  <a:lnTo>
                    <a:pt x="2039" y="3238"/>
                  </a:lnTo>
                  <a:lnTo>
                    <a:pt x="2056" y="3291"/>
                  </a:lnTo>
                  <a:lnTo>
                    <a:pt x="2100" y="3317"/>
                  </a:lnTo>
                  <a:lnTo>
                    <a:pt x="2162" y="3282"/>
                  </a:lnTo>
                  <a:lnTo>
                    <a:pt x="2197" y="3309"/>
                  </a:lnTo>
                  <a:lnTo>
                    <a:pt x="2242" y="3265"/>
                  </a:lnTo>
                  <a:lnTo>
                    <a:pt x="2277" y="3291"/>
                  </a:lnTo>
                  <a:lnTo>
                    <a:pt x="2339" y="3282"/>
                  </a:lnTo>
                  <a:lnTo>
                    <a:pt x="2445" y="3326"/>
                  </a:lnTo>
                  <a:lnTo>
                    <a:pt x="2418" y="3370"/>
                  </a:lnTo>
                  <a:lnTo>
                    <a:pt x="2480" y="3406"/>
                  </a:lnTo>
                  <a:lnTo>
                    <a:pt x="2533" y="3397"/>
                  </a:lnTo>
                  <a:lnTo>
                    <a:pt x="2568" y="3441"/>
                  </a:lnTo>
                  <a:lnTo>
                    <a:pt x="2612" y="3406"/>
                  </a:lnTo>
                  <a:lnTo>
                    <a:pt x="2674" y="3441"/>
                  </a:lnTo>
                  <a:lnTo>
                    <a:pt x="2709" y="3467"/>
                  </a:lnTo>
                  <a:lnTo>
                    <a:pt x="2753" y="3512"/>
                  </a:lnTo>
                  <a:lnTo>
                    <a:pt x="2833" y="3538"/>
                  </a:lnTo>
                  <a:lnTo>
                    <a:pt x="2930" y="3565"/>
                  </a:lnTo>
                  <a:lnTo>
                    <a:pt x="3018" y="3582"/>
                  </a:lnTo>
                  <a:lnTo>
                    <a:pt x="3071" y="3556"/>
                  </a:lnTo>
                  <a:lnTo>
                    <a:pt x="3133" y="3573"/>
                  </a:lnTo>
                </a:path>
              </a:pathLst>
            </a:custGeom>
            <a:solidFill>
              <a:srgbClr val="17647E"/>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231" name="Freeform 28"/>
            <p:cNvSpPr>
              <a:spLocks noChangeArrowheads="1"/>
            </p:cNvSpPr>
            <p:nvPr/>
          </p:nvSpPr>
          <p:spPr bwMode="auto">
            <a:xfrm>
              <a:off x="3008361" y="3940201"/>
              <a:ext cx="1404000" cy="820800"/>
            </a:xfrm>
            <a:custGeom>
              <a:avLst/>
              <a:gdLst>
                <a:gd name="T0" fmla="*/ 3556 w 4298"/>
                <a:gd name="T1" fmla="*/ 26 h 2515"/>
                <a:gd name="T2" fmla="*/ 3459 w 4298"/>
                <a:gd name="T3" fmla="*/ 176 h 2515"/>
                <a:gd name="T4" fmla="*/ 3344 w 4298"/>
                <a:gd name="T5" fmla="*/ 132 h 2515"/>
                <a:gd name="T6" fmla="*/ 3167 w 4298"/>
                <a:gd name="T7" fmla="*/ 105 h 2515"/>
                <a:gd name="T8" fmla="*/ 3000 w 4298"/>
                <a:gd name="T9" fmla="*/ 61 h 2515"/>
                <a:gd name="T10" fmla="*/ 2841 w 4298"/>
                <a:gd name="T11" fmla="*/ 70 h 2515"/>
                <a:gd name="T12" fmla="*/ 2708 w 4298"/>
                <a:gd name="T13" fmla="*/ 0 h 2515"/>
                <a:gd name="T14" fmla="*/ 2541 w 4298"/>
                <a:gd name="T15" fmla="*/ 53 h 2515"/>
                <a:gd name="T16" fmla="*/ 2408 w 4298"/>
                <a:gd name="T17" fmla="*/ 114 h 2515"/>
                <a:gd name="T18" fmla="*/ 2188 w 4298"/>
                <a:gd name="T19" fmla="*/ 70 h 2515"/>
                <a:gd name="T20" fmla="*/ 1923 w 4298"/>
                <a:gd name="T21" fmla="*/ 158 h 2515"/>
                <a:gd name="T22" fmla="*/ 1685 w 4298"/>
                <a:gd name="T23" fmla="*/ 105 h 2515"/>
                <a:gd name="T24" fmla="*/ 1597 w 4298"/>
                <a:gd name="T25" fmla="*/ 185 h 2515"/>
                <a:gd name="T26" fmla="*/ 1367 w 4298"/>
                <a:gd name="T27" fmla="*/ 282 h 2515"/>
                <a:gd name="T28" fmla="*/ 1208 w 4298"/>
                <a:gd name="T29" fmla="*/ 344 h 2515"/>
                <a:gd name="T30" fmla="*/ 1085 w 4298"/>
                <a:gd name="T31" fmla="*/ 414 h 2515"/>
                <a:gd name="T32" fmla="*/ 846 w 4298"/>
                <a:gd name="T33" fmla="*/ 458 h 2515"/>
                <a:gd name="T34" fmla="*/ 749 w 4298"/>
                <a:gd name="T35" fmla="*/ 608 h 2515"/>
                <a:gd name="T36" fmla="*/ 609 w 4298"/>
                <a:gd name="T37" fmla="*/ 670 h 2515"/>
                <a:gd name="T38" fmla="*/ 371 w 4298"/>
                <a:gd name="T39" fmla="*/ 723 h 2515"/>
                <a:gd name="T40" fmla="*/ 194 w 4298"/>
                <a:gd name="T41" fmla="*/ 697 h 2515"/>
                <a:gd name="T42" fmla="*/ 0 w 4298"/>
                <a:gd name="T43" fmla="*/ 741 h 2515"/>
                <a:gd name="T44" fmla="*/ 71 w 4298"/>
                <a:gd name="T45" fmla="*/ 1650 h 2515"/>
                <a:gd name="T46" fmla="*/ 168 w 4298"/>
                <a:gd name="T47" fmla="*/ 1782 h 2515"/>
                <a:gd name="T48" fmla="*/ 274 w 4298"/>
                <a:gd name="T49" fmla="*/ 1888 h 2515"/>
                <a:gd name="T50" fmla="*/ 406 w 4298"/>
                <a:gd name="T51" fmla="*/ 2100 h 2515"/>
                <a:gd name="T52" fmla="*/ 591 w 4298"/>
                <a:gd name="T53" fmla="*/ 2232 h 2515"/>
                <a:gd name="T54" fmla="*/ 793 w 4298"/>
                <a:gd name="T55" fmla="*/ 2241 h 2515"/>
                <a:gd name="T56" fmla="*/ 899 w 4298"/>
                <a:gd name="T57" fmla="*/ 2144 h 2515"/>
                <a:gd name="T58" fmla="*/ 979 w 4298"/>
                <a:gd name="T59" fmla="*/ 1967 h 2515"/>
                <a:gd name="T60" fmla="*/ 1111 w 4298"/>
                <a:gd name="T61" fmla="*/ 1950 h 2515"/>
                <a:gd name="T62" fmla="*/ 1349 w 4298"/>
                <a:gd name="T63" fmla="*/ 2082 h 2515"/>
                <a:gd name="T64" fmla="*/ 1499 w 4298"/>
                <a:gd name="T65" fmla="*/ 2170 h 2515"/>
                <a:gd name="T66" fmla="*/ 1614 w 4298"/>
                <a:gd name="T67" fmla="*/ 2303 h 2515"/>
                <a:gd name="T68" fmla="*/ 1694 w 4298"/>
                <a:gd name="T69" fmla="*/ 2373 h 2515"/>
                <a:gd name="T70" fmla="*/ 1817 w 4298"/>
                <a:gd name="T71" fmla="*/ 2426 h 2515"/>
                <a:gd name="T72" fmla="*/ 1976 w 4298"/>
                <a:gd name="T73" fmla="*/ 2470 h 2515"/>
                <a:gd name="T74" fmla="*/ 2294 w 4298"/>
                <a:gd name="T75" fmla="*/ 2135 h 2515"/>
                <a:gd name="T76" fmla="*/ 2444 w 4298"/>
                <a:gd name="T77" fmla="*/ 2073 h 2515"/>
                <a:gd name="T78" fmla="*/ 2550 w 4298"/>
                <a:gd name="T79" fmla="*/ 1985 h 2515"/>
                <a:gd name="T80" fmla="*/ 2550 w 4298"/>
                <a:gd name="T81" fmla="*/ 1720 h 2515"/>
                <a:gd name="T82" fmla="*/ 2523 w 4298"/>
                <a:gd name="T83" fmla="*/ 1438 h 2515"/>
                <a:gd name="T84" fmla="*/ 2638 w 4298"/>
                <a:gd name="T85" fmla="*/ 1314 h 2515"/>
                <a:gd name="T86" fmla="*/ 2858 w 4298"/>
                <a:gd name="T87" fmla="*/ 1385 h 2515"/>
                <a:gd name="T88" fmla="*/ 3044 w 4298"/>
                <a:gd name="T89" fmla="*/ 1217 h 2515"/>
                <a:gd name="T90" fmla="*/ 3229 w 4298"/>
                <a:gd name="T91" fmla="*/ 1094 h 2515"/>
                <a:gd name="T92" fmla="*/ 3467 w 4298"/>
                <a:gd name="T93" fmla="*/ 1094 h 2515"/>
                <a:gd name="T94" fmla="*/ 3662 w 4298"/>
                <a:gd name="T95" fmla="*/ 1050 h 2515"/>
                <a:gd name="T96" fmla="*/ 3856 w 4298"/>
                <a:gd name="T97" fmla="*/ 988 h 2515"/>
                <a:gd name="T98" fmla="*/ 4103 w 4298"/>
                <a:gd name="T99" fmla="*/ 953 h 2515"/>
                <a:gd name="T100" fmla="*/ 4191 w 4298"/>
                <a:gd name="T101" fmla="*/ 820 h 2515"/>
                <a:gd name="T102" fmla="*/ 4279 w 4298"/>
                <a:gd name="T103" fmla="*/ 661 h 2515"/>
                <a:gd name="T104" fmla="*/ 4129 w 4298"/>
                <a:gd name="T105" fmla="*/ 670 h 2515"/>
                <a:gd name="T106" fmla="*/ 3953 w 4298"/>
                <a:gd name="T107" fmla="*/ 741 h 2515"/>
                <a:gd name="T108" fmla="*/ 3697 w 4298"/>
                <a:gd name="T109" fmla="*/ 697 h 2515"/>
                <a:gd name="T110" fmla="*/ 3538 w 4298"/>
                <a:gd name="T111" fmla="*/ 573 h 2515"/>
                <a:gd name="T112" fmla="*/ 3406 w 4298"/>
                <a:gd name="T113" fmla="*/ 423 h 2515"/>
                <a:gd name="T114" fmla="*/ 3670 w 4298"/>
                <a:gd name="T115" fmla="*/ 114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98" h="2515">
                  <a:moveTo>
                    <a:pt x="3670" y="114"/>
                  </a:moveTo>
                  <a:lnTo>
                    <a:pt x="3644" y="53"/>
                  </a:lnTo>
                  <a:lnTo>
                    <a:pt x="3556" y="26"/>
                  </a:lnTo>
                  <a:lnTo>
                    <a:pt x="3511" y="70"/>
                  </a:lnTo>
                  <a:lnTo>
                    <a:pt x="3520" y="123"/>
                  </a:lnTo>
                  <a:lnTo>
                    <a:pt x="3459" y="176"/>
                  </a:lnTo>
                  <a:lnTo>
                    <a:pt x="3432" y="141"/>
                  </a:lnTo>
                  <a:lnTo>
                    <a:pt x="3344" y="167"/>
                  </a:lnTo>
                  <a:lnTo>
                    <a:pt x="3344" y="132"/>
                  </a:lnTo>
                  <a:lnTo>
                    <a:pt x="3264" y="141"/>
                  </a:lnTo>
                  <a:lnTo>
                    <a:pt x="3256" y="97"/>
                  </a:lnTo>
                  <a:lnTo>
                    <a:pt x="3167" y="105"/>
                  </a:lnTo>
                  <a:lnTo>
                    <a:pt x="3123" y="79"/>
                  </a:lnTo>
                  <a:lnTo>
                    <a:pt x="3044" y="97"/>
                  </a:lnTo>
                  <a:lnTo>
                    <a:pt x="3000" y="61"/>
                  </a:lnTo>
                  <a:lnTo>
                    <a:pt x="2956" y="79"/>
                  </a:lnTo>
                  <a:lnTo>
                    <a:pt x="2885" y="44"/>
                  </a:lnTo>
                  <a:lnTo>
                    <a:pt x="2841" y="70"/>
                  </a:lnTo>
                  <a:lnTo>
                    <a:pt x="2770" y="70"/>
                  </a:lnTo>
                  <a:lnTo>
                    <a:pt x="2735" y="35"/>
                  </a:lnTo>
                  <a:lnTo>
                    <a:pt x="2708" y="0"/>
                  </a:lnTo>
                  <a:lnTo>
                    <a:pt x="2664" y="70"/>
                  </a:lnTo>
                  <a:lnTo>
                    <a:pt x="2594" y="97"/>
                  </a:lnTo>
                  <a:lnTo>
                    <a:pt x="2541" y="53"/>
                  </a:lnTo>
                  <a:lnTo>
                    <a:pt x="2514" y="97"/>
                  </a:lnTo>
                  <a:lnTo>
                    <a:pt x="2470" y="79"/>
                  </a:lnTo>
                  <a:lnTo>
                    <a:pt x="2408" y="114"/>
                  </a:lnTo>
                  <a:lnTo>
                    <a:pt x="2320" y="114"/>
                  </a:lnTo>
                  <a:lnTo>
                    <a:pt x="2232" y="114"/>
                  </a:lnTo>
                  <a:lnTo>
                    <a:pt x="2188" y="70"/>
                  </a:lnTo>
                  <a:lnTo>
                    <a:pt x="2126" y="132"/>
                  </a:lnTo>
                  <a:lnTo>
                    <a:pt x="2029" y="141"/>
                  </a:lnTo>
                  <a:lnTo>
                    <a:pt x="1923" y="158"/>
                  </a:lnTo>
                  <a:lnTo>
                    <a:pt x="1808" y="176"/>
                  </a:lnTo>
                  <a:lnTo>
                    <a:pt x="1755" y="105"/>
                  </a:lnTo>
                  <a:lnTo>
                    <a:pt x="1685" y="105"/>
                  </a:lnTo>
                  <a:lnTo>
                    <a:pt x="1667" y="150"/>
                  </a:lnTo>
                  <a:lnTo>
                    <a:pt x="1676" y="229"/>
                  </a:lnTo>
                  <a:lnTo>
                    <a:pt x="1597" y="185"/>
                  </a:lnTo>
                  <a:lnTo>
                    <a:pt x="1544" y="220"/>
                  </a:lnTo>
                  <a:lnTo>
                    <a:pt x="1446" y="220"/>
                  </a:lnTo>
                  <a:lnTo>
                    <a:pt x="1367" y="282"/>
                  </a:lnTo>
                  <a:lnTo>
                    <a:pt x="1288" y="282"/>
                  </a:lnTo>
                  <a:lnTo>
                    <a:pt x="1296" y="326"/>
                  </a:lnTo>
                  <a:lnTo>
                    <a:pt x="1208" y="344"/>
                  </a:lnTo>
                  <a:lnTo>
                    <a:pt x="1208" y="397"/>
                  </a:lnTo>
                  <a:lnTo>
                    <a:pt x="1164" y="432"/>
                  </a:lnTo>
                  <a:lnTo>
                    <a:pt x="1085" y="414"/>
                  </a:lnTo>
                  <a:lnTo>
                    <a:pt x="970" y="432"/>
                  </a:lnTo>
                  <a:lnTo>
                    <a:pt x="908" y="423"/>
                  </a:lnTo>
                  <a:lnTo>
                    <a:pt x="846" y="458"/>
                  </a:lnTo>
                  <a:lnTo>
                    <a:pt x="793" y="511"/>
                  </a:lnTo>
                  <a:lnTo>
                    <a:pt x="767" y="564"/>
                  </a:lnTo>
                  <a:lnTo>
                    <a:pt x="749" y="608"/>
                  </a:lnTo>
                  <a:lnTo>
                    <a:pt x="697" y="608"/>
                  </a:lnTo>
                  <a:lnTo>
                    <a:pt x="644" y="626"/>
                  </a:lnTo>
                  <a:lnTo>
                    <a:pt x="609" y="670"/>
                  </a:lnTo>
                  <a:lnTo>
                    <a:pt x="503" y="679"/>
                  </a:lnTo>
                  <a:lnTo>
                    <a:pt x="433" y="688"/>
                  </a:lnTo>
                  <a:lnTo>
                    <a:pt x="371" y="723"/>
                  </a:lnTo>
                  <a:lnTo>
                    <a:pt x="327" y="705"/>
                  </a:lnTo>
                  <a:lnTo>
                    <a:pt x="256" y="723"/>
                  </a:lnTo>
                  <a:lnTo>
                    <a:pt x="194" y="697"/>
                  </a:lnTo>
                  <a:lnTo>
                    <a:pt x="97" y="723"/>
                  </a:lnTo>
                  <a:lnTo>
                    <a:pt x="36" y="688"/>
                  </a:lnTo>
                  <a:lnTo>
                    <a:pt x="0" y="741"/>
                  </a:lnTo>
                  <a:lnTo>
                    <a:pt x="0" y="1517"/>
                  </a:lnTo>
                  <a:lnTo>
                    <a:pt x="9" y="1623"/>
                  </a:lnTo>
                  <a:lnTo>
                    <a:pt x="71" y="1650"/>
                  </a:lnTo>
                  <a:lnTo>
                    <a:pt x="106" y="1711"/>
                  </a:lnTo>
                  <a:lnTo>
                    <a:pt x="106" y="1764"/>
                  </a:lnTo>
                  <a:lnTo>
                    <a:pt x="168" y="1782"/>
                  </a:lnTo>
                  <a:lnTo>
                    <a:pt x="212" y="1808"/>
                  </a:lnTo>
                  <a:lnTo>
                    <a:pt x="230" y="1870"/>
                  </a:lnTo>
                  <a:lnTo>
                    <a:pt x="274" y="1888"/>
                  </a:lnTo>
                  <a:lnTo>
                    <a:pt x="283" y="1976"/>
                  </a:lnTo>
                  <a:lnTo>
                    <a:pt x="327" y="2029"/>
                  </a:lnTo>
                  <a:lnTo>
                    <a:pt x="406" y="2100"/>
                  </a:lnTo>
                  <a:lnTo>
                    <a:pt x="459" y="2135"/>
                  </a:lnTo>
                  <a:lnTo>
                    <a:pt x="539" y="2170"/>
                  </a:lnTo>
                  <a:lnTo>
                    <a:pt x="591" y="2232"/>
                  </a:lnTo>
                  <a:lnTo>
                    <a:pt x="644" y="2258"/>
                  </a:lnTo>
                  <a:lnTo>
                    <a:pt x="723" y="2276"/>
                  </a:lnTo>
                  <a:lnTo>
                    <a:pt x="793" y="2241"/>
                  </a:lnTo>
                  <a:lnTo>
                    <a:pt x="802" y="2188"/>
                  </a:lnTo>
                  <a:lnTo>
                    <a:pt x="846" y="2153"/>
                  </a:lnTo>
                  <a:lnTo>
                    <a:pt x="899" y="2144"/>
                  </a:lnTo>
                  <a:lnTo>
                    <a:pt x="935" y="2091"/>
                  </a:lnTo>
                  <a:lnTo>
                    <a:pt x="926" y="2029"/>
                  </a:lnTo>
                  <a:lnTo>
                    <a:pt x="979" y="1967"/>
                  </a:lnTo>
                  <a:lnTo>
                    <a:pt x="1023" y="1958"/>
                  </a:lnTo>
                  <a:lnTo>
                    <a:pt x="1067" y="2011"/>
                  </a:lnTo>
                  <a:lnTo>
                    <a:pt x="1111" y="1950"/>
                  </a:lnTo>
                  <a:lnTo>
                    <a:pt x="1173" y="1976"/>
                  </a:lnTo>
                  <a:lnTo>
                    <a:pt x="1244" y="2020"/>
                  </a:lnTo>
                  <a:lnTo>
                    <a:pt x="1349" y="2082"/>
                  </a:lnTo>
                  <a:lnTo>
                    <a:pt x="1402" y="2038"/>
                  </a:lnTo>
                  <a:lnTo>
                    <a:pt x="1473" y="2100"/>
                  </a:lnTo>
                  <a:lnTo>
                    <a:pt x="1499" y="2170"/>
                  </a:lnTo>
                  <a:lnTo>
                    <a:pt x="1526" y="2232"/>
                  </a:lnTo>
                  <a:lnTo>
                    <a:pt x="1579" y="2241"/>
                  </a:lnTo>
                  <a:lnTo>
                    <a:pt x="1614" y="2303"/>
                  </a:lnTo>
                  <a:lnTo>
                    <a:pt x="1614" y="2356"/>
                  </a:lnTo>
                  <a:lnTo>
                    <a:pt x="1658" y="2391"/>
                  </a:lnTo>
                  <a:lnTo>
                    <a:pt x="1694" y="2373"/>
                  </a:lnTo>
                  <a:lnTo>
                    <a:pt x="1720" y="2461"/>
                  </a:lnTo>
                  <a:lnTo>
                    <a:pt x="1764" y="2444"/>
                  </a:lnTo>
                  <a:lnTo>
                    <a:pt x="1817" y="2426"/>
                  </a:lnTo>
                  <a:lnTo>
                    <a:pt x="1879" y="2461"/>
                  </a:lnTo>
                  <a:lnTo>
                    <a:pt x="1914" y="2514"/>
                  </a:lnTo>
                  <a:lnTo>
                    <a:pt x="1976" y="2470"/>
                  </a:lnTo>
                  <a:lnTo>
                    <a:pt x="2241" y="2258"/>
                  </a:lnTo>
                  <a:lnTo>
                    <a:pt x="2232" y="2188"/>
                  </a:lnTo>
                  <a:lnTo>
                    <a:pt x="2294" y="2135"/>
                  </a:lnTo>
                  <a:lnTo>
                    <a:pt x="2347" y="2153"/>
                  </a:lnTo>
                  <a:lnTo>
                    <a:pt x="2408" y="2117"/>
                  </a:lnTo>
                  <a:lnTo>
                    <a:pt x="2444" y="2073"/>
                  </a:lnTo>
                  <a:lnTo>
                    <a:pt x="2453" y="2020"/>
                  </a:lnTo>
                  <a:lnTo>
                    <a:pt x="2479" y="1976"/>
                  </a:lnTo>
                  <a:lnTo>
                    <a:pt x="2550" y="1985"/>
                  </a:lnTo>
                  <a:lnTo>
                    <a:pt x="2523" y="1906"/>
                  </a:lnTo>
                  <a:lnTo>
                    <a:pt x="2514" y="1817"/>
                  </a:lnTo>
                  <a:lnTo>
                    <a:pt x="2550" y="1720"/>
                  </a:lnTo>
                  <a:lnTo>
                    <a:pt x="2558" y="1597"/>
                  </a:lnTo>
                  <a:lnTo>
                    <a:pt x="2558" y="1491"/>
                  </a:lnTo>
                  <a:lnTo>
                    <a:pt x="2523" y="1438"/>
                  </a:lnTo>
                  <a:lnTo>
                    <a:pt x="2505" y="1367"/>
                  </a:lnTo>
                  <a:lnTo>
                    <a:pt x="2558" y="1305"/>
                  </a:lnTo>
                  <a:lnTo>
                    <a:pt x="2638" y="1314"/>
                  </a:lnTo>
                  <a:lnTo>
                    <a:pt x="2708" y="1376"/>
                  </a:lnTo>
                  <a:lnTo>
                    <a:pt x="2806" y="1429"/>
                  </a:lnTo>
                  <a:lnTo>
                    <a:pt x="2858" y="1385"/>
                  </a:lnTo>
                  <a:lnTo>
                    <a:pt x="2885" y="1314"/>
                  </a:lnTo>
                  <a:lnTo>
                    <a:pt x="2956" y="1261"/>
                  </a:lnTo>
                  <a:lnTo>
                    <a:pt x="3044" y="1217"/>
                  </a:lnTo>
                  <a:lnTo>
                    <a:pt x="3132" y="1217"/>
                  </a:lnTo>
                  <a:lnTo>
                    <a:pt x="3185" y="1164"/>
                  </a:lnTo>
                  <a:lnTo>
                    <a:pt x="3229" y="1094"/>
                  </a:lnTo>
                  <a:lnTo>
                    <a:pt x="3326" y="1103"/>
                  </a:lnTo>
                  <a:lnTo>
                    <a:pt x="3406" y="1085"/>
                  </a:lnTo>
                  <a:lnTo>
                    <a:pt x="3467" y="1094"/>
                  </a:lnTo>
                  <a:lnTo>
                    <a:pt x="3529" y="1103"/>
                  </a:lnTo>
                  <a:lnTo>
                    <a:pt x="3609" y="1076"/>
                  </a:lnTo>
                  <a:lnTo>
                    <a:pt x="3662" y="1050"/>
                  </a:lnTo>
                  <a:lnTo>
                    <a:pt x="3741" y="1050"/>
                  </a:lnTo>
                  <a:lnTo>
                    <a:pt x="3794" y="1005"/>
                  </a:lnTo>
                  <a:lnTo>
                    <a:pt x="3856" y="988"/>
                  </a:lnTo>
                  <a:lnTo>
                    <a:pt x="3909" y="988"/>
                  </a:lnTo>
                  <a:lnTo>
                    <a:pt x="4015" y="970"/>
                  </a:lnTo>
                  <a:lnTo>
                    <a:pt x="4103" y="953"/>
                  </a:lnTo>
                  <a:lnTo>
                    <a:pt x="4129" y="908"/>
                  </a:lnTo>
                  <a:lnTo>
                    <a:pt x="4156" y="873"/>
                  </a:lnTo>
                  <a:lnTo>
                    <a:pt x="4191" y="820"/>
                  </a:lnTo>
                  <a:lnTo>
                    <a:pt x="4262" y="776"/>
                  </a:lnTo>
                  <a:lnTo>
                    <a:pt x="4297" y="723"/>
                  </a:lnTo>
                  <a:lnTo>
                    <a:pt x="4279" y="661"/>
                  </a:lnTo>
                  <a:lnTo>
                    <a:pt x="4235" y="644"/>
                  </a:lnTo>
                  <a:lnTo>
                    <a:pt x="4182" y="688"/>
                  </a:lnTo>
                  <a:lnTo>
                    <a:pt x="4129" y="670"/>
                  </a:lnTo>
                  <a:lnTo>
                    <a:pt x="4085" y="705"/>
                  </a:lnTo>
                  <a:lnTo>
                    <a:pt x="3997" y="697"/>
                  </a:lnTo>
                  <a:lnTo>
                    <a:pt x="3953" y="741"/>
                  </a:lnTo>
                  <a:lnTo>
                    <a:pt x="3803" y="679"/>
                  </a:lnTo>
                  <a:lnTo>
                    <a:pt x="3741" y="750"/>
                  </a:lnTo>
                  <a:lnTo>
                    <a:pt x="3697" y="697"/>
                  </a:lnTo>
                  <a:lnTo>
                    <a:pt x="3626" y="670"/>
                  </a:lnTo>
                  <a:lnTo>
                    <a:pt x="3564" y="670"/>
                  </a:lnTo>
                  <a:lnTo>
                    <a:pt x="3538" y="573"/>
                  </a:lnTo>
                  <a:lnTo>
                    <a:pt x="3503" y="520"/>
                  </a:lnTo>
                  <a:lnTo>
                    <a:pt x="3459" y="467"/>
                  </a:lnTo>
                  <a:lnTo>
                    <a:pt x="3406" y="423"/>
                  </a:lnTo>
                  <a:lnTo>
                    <a:pt x="3335" y="423"/>
                  </a:lnTo>
                  <a:lnTo>
                    <a:pt x="3282" y="388"/>
                  </a:lnTo>
                  <a:lnTo>
                    <a:pt x="3670" y="114"/>
                  </a:lnTo>
                </a:path>
              </a:pathLst>
            </a:custGeom>
            <a:solidFill>
              <a:schemeClr val="accent5">
                <a:lumMod val="60000"/>
                <a:lumOff val="40000"/>
              </a:schemeClr>
            </a:solidFill>
            <a:ln>
              <a:solidFill>
                <a:schemeClr val="tx1"/>
              </a:solidFill>
            </a:ln>
            <a:effectLst/>
          </p:spPr>
          <p:txBody>
            <a:bodyPr wrap="none" anchor="ctr"/>
            <a:lstStyle/>
            <a:p>
              <a:pPr>
                <a:lnSpc>
                  <a:spcPct val="93000"/>
                </a:lnSpc>
                <a:buClr>
                  <a:srgbClr val="000000"/>
                </a:buClr>
                <a:buSzPct val="100000"/>
                <a:defRPr/>
              </a:pPr>
              <a:endParaRPr lang="es-CO" sz="1633"/>
            </a:p>
          </p:txBody>
        </p:sp>
        <p:sp>
          <p:nvSpPr>
            <p:cNvPr id="232" name="Freeform 29"/>
            <p:cNvSpPr>
              <a:spLocks noChangeArrowheads="1"/>
            </p:cNvSpPr>
            <p:nvPr/>
          </p:nvSpPr>
          <p:spPr bwMode="auto">
            <a:xfrm>
              <a:off x="3633321" y="4225321"/>
              <a:ext cx="1121760" cy="1144800"/>
            </a:xfrm>
            <a:custGeom>
              <a:avLst/>
              <a:gdLst>
                <a:gd name="T0" fmla="*/ 1086 w 3434"/>
                <a:gd name="T1" fmla="*/ 2233 h 3504"/>
                <a:gd name="T2" fmla="*/ 1271 w 3434"/>
                <a:gd name="T3" fmla="*/ 2294 h 3504"/>
                <a:gd name="T4" fmla="*/ 1368 w 3434"/>
                <a:gd name="T5" fmla="*/ 2497 h 3504"/>
                <a:gd name="T6" fmla="*/ 1562 w 3434"/>
                <a:gd name="T7" fmla="*/ 2577 h 3504"/>
                <a:gd name="T8" fmla="*/ 1862 w 3434"/>
                <a:gd name="T9" fmla="*/ 2647 h 3504"/>
                <a:gd name="T10" fmla="*/ 2092 w 3434"/>
                <a:gd name="T11" fmla="*/ 2691 h 3504"/>
                <a:gd name="T12" fmla="*/ 2109 w 3434"/>
                <a:gd name="T13" fmla="*/ 2797 h 3504"/>
                <a:gd name="T14" fmla="*/ 2162 w 3434"/>
                <a:gd name="T15" fmla="*/ 3009 h 3504"/>
                <a:gd name="T16" fmla="*/ 2206 w 3434"/>
                <a:gd name="T17" fmla="*/ 3168 h 3504"/>
                <a:gd name="T18" fmla="*/ 2215 w 3434"/>
                <a:gd name="T19" fmla="*/ 3300 h 3504"/>
                <a:gd name="T20" fmla="*/ 2365 w 3434"/>
                <a:gd name="T21" fmla="*/ 3309 h 3504"/>
                <a:gd name="T22" fmla="*/ 2471 w 3434"/>
                <a:gd name="T23" fmla="*/ 3247 h 3504"/>
                <a:gd name="T24" fmla="*/ 2577 w 3434"/>
                <a:gd name="T25" fmla="*/ 3371 h 3504"/>
                <a:gd name="T26" fmla="*/ 2736 w 3434"/>
                <a:gd name="T27" fmla="*/ 3318 h 3504"/>
                <a:gd name="T28" fmla="*/ 2824 w 3434"/>
                <a:gd name="T29" fmla="*/ 3424 h 3504"/>
                <a:gd name="T30" fmla="*/ 3062 w 3434"/>
                <a:gd name="T31" fmla="*/ 3450 h 3504"/>
                <a:gd name="T32" fmla="*/ 3124 w 3434"/>
                <a:gd name="T33" fmla="*/ 3247 h 3504"/>
                <a:gd name="T34" fmla="*/ 2957 w 3434"/>
                <a:gd name="T35" fmla="*/ 3088 h 3504"/>
                <a:gd name="T36" fmla="*/ 2948 w 3434"/>
                <a:gd name="T37" fmla="*/ 2885 h 3504"/>
                <a:gd name="T38" fmla="*/ 2842 w 3434"/>
                <a:gd name="T39" fmla="*/ 2700 h 3504"/>
                <a:gd name="T40" fmla="*/ 2542 w 3434"/>
                <a:gd name="T41" fmla="*/ 2577 h 3504"/>
                <a:gd name="T42" fmla="*/ 2392 w 3434"/>
                <a:gd name="T43" fmla="*/ 1650 h 3504"/>
                <a:gd name="T44" fmla="*/ 2683 w 3434"/>
                <a:gd name="T45" fmla="*/ 1606 h 3504"/>
                <a:gd name="T46" fmla="*/ 2948 w 3434"/>
                <a:gd name="T47" fmla="*/ 1483 h 3504"/>
                <a:gd name="T48" fmla="*/ 3212 w 3434"/>
                <a:gd name="T49" fmla="*/ 1500 h 3504"/>
                <a:gd name="T50" fmla="*/ 3433 w 3434"/>
                <a:gd name="T51" fmla="*/ 1509 h 3504"/>
                <a:gd name="T52" fmla="*/ 3380 w 3434"/>
                <a:gd name="T53" fmla="*/ 1306 h 3504"/>
                <a:gd name="T54" fmla="*/ 3345 w 3434"/>
                <a:gd name="T55" fmla="*/ 1138 h 3504"/>
                <a:gd name="T56" fmla="*/ 3089 w 3434"/>
                <a:gd name="T57" fmla="*/ 1103 h 3504"/>
                <a:gd name="T58" fmla="*/ 2895 w 3434"/>
                <a:gd name="T59" fmla="*/ 1041 h 3504"/>
                <a:gd name="T60" fmla="*/ 2692 w 3434"/>
                <a:gd name="T61" fmla="*/ 1041 h 3504"/>
                <a:gd name="T62" fmla="*/ 2551 w 3434"/>
                <a:gd name="T63" fmla="*/ 371 h 3504"/>
                <a:gd name="T64" fmla="*/ 2295 w 3434"/>
                <a:gd name="T65" fmla="*/ 282 h 3504"/>
                <a:gd name="T66" fmla="*/ 2242 w 3434"/>
                <a:gd name="T67" fmla="*/ 124 h 3504"/>
                <a:gd name="T68" fmla="*/ 2101 w 3434"/>
                <a:gd name="T69" fmla="*/ 97 h 3504"/>
                <a:gd name="T70" fmla="*/ 1827 w 3434"/>
                <a:gd name="T71" fmla="*/ 177 h 3504"/>
                <a:gd name="T72" fmla="*/ 1553 w 3434"/>
                <a:gd name="T73" fmla="*/ 221 h 3504"/>
                <a:gd name="T74" fmla="*/ 1271 w 3434"/>
                <a:gd name="T75" fmla="*/ 291 h 3504"/>
                <a:gd name="T76" fmla="*/ 971 w 3434"/>
                <a:gd name="T77" fmla="*/ 441 h 3504"/>
                <a:gd name="T78" fmla="*/ 724 w 3434"/>
                <a:gd name="T79" fmla="*/ 441 h 3504"/>
                <a:gd name="T80" fmla="*/ 644 w 3434"/>
                <a:gd name="T81" fmla="*/ 618 h 3504"/>
                <a:gd name="T82" fmla="*/ 609 w 3434"/>
                <a:gd name="T83" fmla="*/ 1033 h 3504"/>
                <a:gd name="T84" fmla="*/ 530 w 3434"/>
                <a:gd name="T85" fmla="*/ 1200 h 3504"/>
                <a:gd name="T86" fmla="*/ 318 w 3434"/>
                <a:gd name="T87" fmla="*/ 1315 h 3504"/>
                <a:gd name="T88" fmla="*/ 53 w 3434"/>
                <a:gd name="T89" fmla="*/ 1641 h 3504"/>
                <a:gd name="T90" fmla="*/ 168 w 3434"/>
                <a:gd name="T91" fmla="*/ 1791 h 3504"/>
                <a:gd name="T92" fmla="*/ 274 w 3434"/>
                <a:gd name="T93" fmla="*/ 1950 h 3504"/>
                <a:gd name="T94" fmla="*/ 433 w 3434"/>
                <a:gd name="T95" fmla="*/ 2038 h 3504"/>
                <a:gd name="T96" fmla="*/ 627 w 3434"/>
                <a:gd name="T97" fmla="*/ 2118 h 3504"/>
                <a:gd name="T98" fmla="*/ 786 w 3434"/>
                <a:gd name="T99" fmla="*/ 2118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4" h="3504">
                  <a:moveTo>
                    <a:pt x="918" y="2215"/>
                  </a:moveTo>
                  <a:lnTo>
                    <a:pt x="997" y="2206"/>
                  </a:lnTo>
                  <a:lnTo>
                    <a:pt x="1059" y="2188"/>
                  </a:lnTo>
                  <a:lnTo>
                    <a:pt x="1086" y="2233"/>
                  </a:lnTo>
                  <a:lnTo>
                    <a:pt x="1094" y="2277"/>
                  </a:lnTo>
                  <a:lnTo>
                    <a:pt x="1174" y="2294"/>
                  </a:lnTo>
                  <a:lnTo>
                    <a:pt x="1218" y="2321"/>
                  </a:lnTo>
                  <a:lnTo>
                    <a:pt x="1271" y="2294"/>
                  </a:lnTo>
                  <a:lnTo>
                    <a:pt x="1333" y="2356"/>
                  </a:lnTo>
                  <a:lnTo>
                    <a:pt x="1377" y="2400"/>
                  </a:lnTo>
                  <a:lnTo>
                    <a:pt x="1297" y="2444"/>
                  </a:lnTo>
                  <a:lnTo>
                    <a:pt x="1368" y="2497"/>
                  </a:lnTo>
                  <a:lnTo>
                    <a:pt x="1403" y="2524"/>
                  </a:lnTo>
                  <a:lnTo>
                    <a:pt x="1412" y="2594"/>
                  </a:lnTo>
                  <a:lnTo>
                    <a:pt x="1518" y="2621"/>
                  </a:lnTo>
                  <a:lnTo>
                    <a:pt x="1562" y="2577"/>
                  </a:lnTo>
                  <a:lnTo>
                    <a:pt x="1668" y="2630"/>
                  </a:lnTo>
                  <a:lnTo>
                    <a:pt x="1712" y="2612"/>
                  </a:lnTo>
                  <a:lnTo>
                    <a:pt x="1748" y="2638"/>
                  </a:lnTo>
                  <a:lnTo>
                    <a:pt x="1862" y="2647"/>
                  </a:lnTo>
                  <a:lnTo>
                    <a:pt x="1915" y="2718"/>
                  </a:lnTo>
                  <a:lnTo>
                    <a:pt x="1986" y="2744"/>
                  </a:lnTo>
                  <a:lnTo>
                    <a:pt x="2056" y="2753"/>
                  </a:lnTo>
                  <a:lnTo>
                    <a:pt x="2092" y="2691"/>
                  </a:lnTo>
                  <a:lnTo>
                    <a:pt x="2153" y="2691"/>
                  </a:lnTo>
                  <a:lnTo>
                    <a:pt x="2206" y="2709"/>
                  </a:lnTo>
                  <a:lnTo>
                    <a:pt x="2171" y="2753"/>
                  </a:lnTo>
                  <a:lnTo>
                    <a:pt x="2109" y="2797"/>
                  </a:lnTo>
                  <a:lnTo>
                    <a:pt x="2092" y="2868"/>
                  </a:lnTo>
                  <a:lnTo>
                    <a:pt x="2162" y="2859"/>
                  </a:lnTo>
                  <a:lnTo>
                    <a:pt x="2171" y="2938"/>
                  </a:lnTo>
                  <a:lnTo>
                    <a:pt x="2162" y="3009"/>
                  </a:lnTo>
                  <a:lnTo>
                    <a:pt x="2118" y="3027"/>
                  </a:lnTo>
                  <a:lnTo>
                    <a:pt x="2109" y="3071"/>
                  </a:lnTo>
                  <a:lnTo>
                    <a:pt x="2153" y="3124"/>
                  </a:lnTo>
                  <a:lnTo>
                    <a:pt x="2206" y="3168"/>
                  </a:lnTo>
                  <a:lnTo>
                    <a:pt x="2171" y="3230"/>
                  </a:lnTo>
                  <a:lnTo>
                    <a:pt x="2109" y="3256"/>
                  </a:lnTo>
                  <a:lnTo>
                    <a:pt x="2136" y="3300"/>
                  </a:lnTo>
                  <a:lnTo>
                    <a:pt x="2215" y="3300"/>
                  </a:lnTo>
                  <a:lnTo>
                    <a:pt x="2224" y="3362"/>
                  </a:lnTo>
                  <a:lnTo>
                    <a:pt x="2286" y="3406"/>
                  </a:lnTo>
                  <a:lnTo>
                    <a:pt x="2339" y="3362"/>
                  </a:lnTo>
                  <a:lnTo>
                    <a:pt x="2365" y="3309"/>
                  </a:lnTo>
                  <a:lnTo>
                    <a:pt x="2295" y="3291"/>
                  </a:lnTo>
                  <a:lnTo>
                    <a:pt x="2339" y="3256"/>
                  </a:lnTo>
                  <a:lnTo>
                    <a:pt x="2418" y="3256"/>
                  </a:lnTo>
                  <a:lnTo>
                    <a:pt x="2471" y="3247"/>
                  </a:lnTo>
                  <a:lnTo>
                    <a:pt x="2551" y="3238"/>
                  </a:lnTo>
                  <a:lnTo>
                    <a:pt x="2515" y="3291"/>
                  </a:lnTo>
                  <a:lnTo>
                    <a:pt x="2515" y="3353"/>
                  </a:lnTo>
                  <a:lnTo>
                    <a:pt x="2577" y="3371"/>
                  </a:lnTo>
                  <a:lnTo>
                    <a:pt x="2630" y="3344"/>
                  </a:lnTo>
                  <a:lnTo>
                    <a:pt x="2656" y="3309"/>
                  </a:lnTo>
                  <a:lnTo>
                    <a:pt x="2727" y="3380"/>
                  </a:lnTo>
                  <a:lnTo>
                    <a:pt x="2736" y="3318"/>
                  </a:lnTo>
                  <a:lnTo>
                    <a:pt x="2780" y="3291"/>
                  </a:lnTo>
                  <a:lnTo>
                    <a:pt x="2833" y="3336"/>
                  </a:lnTo>
                  <a:lnTo>
                    <a:pt x="2859" y="3388"/>
                  </a:lnTo>
                  <a:lnTo>
                    <a:pt x="2824" y="3424"/>
                  </a:lnTo>
                  <a:lnTo>
                    <a:pt x="2868" y="3503"/>
                  </a:lnTo>
                  <a:lnTo>
                    <a:pt x="2939" y="3433"/>
                  </a:lnTo>
                  <a:lnTo>
                    <a:pt x="3001" y="3468"/>
                  </a:lnTo>
                  <a:lnTo>
                    <a:pt x="3062" y="3450"/>
                  </a:lnTo>
                  <a:lnTo>
                    <a:pt x="3080" y="3380"/>
                  </a:lnTo>
                  <a:lnTo>
                    <a:pt x="3080" y="3336"/>
                  </a:lnTo>
                  <a:lnTo>
                    <a:pt x="3115" y="3300"/>
                  </a:lnTo>
                  <a:lnTo>
                    <a:pt x="3124" y="3247"/>
                  </a:lnTo>
                  <a:lnTo>
                    <a:pt x="3071" y="3212"/>
                  </a:lnTo>
                  <a:lnTo>
                    <a:pt x="2992" y="3185"/>
                  </a:lnTo>
                  <a:lnTo>
                    <a:pt x="3018" y="3141"/>
                  </a:lnTo>
                  <a:lnTo>
                    <a:pt x="2957" y="3088"/>
                  </a:lnTo>
                  <a:lnTo>
                    <a:pt x="2912" y="3035"/>
                  </a:lnTo>
                  <a:lnTo>
                    <a:pt x="2877" y="2974"/>
                  </a:lnTo>
                  <a:lnTo>
                    <a:pt x="2912" y="2938"/>
                  </a:lnTo>
                  <a:lnTo>
                    <a:pt x="2948" y="2885"/>
                  </a:lnTo>
                  <a:lnTo>
                    <a:pt x="2904" y="2859"/>
                  </a:lnTo>
                  <a:lnTo>
                    <a:pt x="2904" y="2797"/>
                  </a:lnTo>
                  <a:lnTo>
                    <a:pt x="2912" y="2727"/>
                  </a:lnTo>
                  <a:lnTo>
                    <a:pt x="2842" y="2700"/>
                  </a:lnTo>
                  <a:lnTo>
                    <a:pt x="2762" y="2665"/>
                  </a:lnTo>
                  <a:lnTo>
                    <a:pt x="2692" y="2621"/>
                  </a:lnTo>
                  <a:lnTo>
                    <a:pt x="2621" y="2585"/>
                  </a:lnTo>
                  <a:lnTo>
                    <a:pt x="2542" y="2577"/>
                  </a:lnTo>
                  <a:lnTo>
                    <a:pt x="2462" y="2515"/>
                  </a:lnTo>
                  <a:lnTo>
                    <a:pt x="2418" y="2435"/>
                  </a:lnTo>
                  <a:lnTo>
                    <a:pt x="2392" y="2365"/>
                  </a:lnTo>
                  <a:lnTo>
                    <a:pt x="2392" y="1650"/>
                  </a:lnTo>
                  <a:lnTo>
                    <a:pt x="2480" y="1633"/>
                  </a:lnTo>
                  <a:lnTo>
                    <a:pt x="2524" y="1597"/>
                  </a:lnTo>
                  <a:lnTo>
                    <a:pt x="2604" y="1615"/>
                  </a:lnTo>
                  <a:lnTo>
                    <a:pt x="2683" y="1606"/>
                  </a:lnTo>
                  <a:lnTo>
                    <a:pt x="2736" y="1562"/>
                  </a:lnTo>
                  <a:lnTo>
                    <a:pt x="2798" y="1518"/>
                  </a:lnTo>
                  <a:lnTo>
                    <a:pt x="2851" y="1544"/>
                  </a:lnTo>
                  <a:lnTo>
                    <a:pt x="2948" y="1483"/>
                  </a:lnTo>
                  <a:lnTo>
                    <a:pt x="2974" y="1447"/>
                  </a:lnTo>
                  <a:lnTo>
                    <a:pt x="3036" y="1456"/>
                  </a:lnTo>
                  <a:lnTo>
                    <a:pt x="3115" y="1500"/>
                  </a:lnTo>
                  <a:lnTo>
                    <a:pt x="3212" y="1500"/>
                  </a:lnTo>
                  <a:lnTo>
                    <a:pt x="3248" y="1535"/>
                  </a:lnTo>
                  <a:lnTo>
                    <a:pt x="3301" y="1553"/>
                  </a:lnTo>
                  <a:lnTo>
                    <a:pt x="3345" y="1509"/>
                  </a:lnTo>
                  <a:lnTo>
                    <a:pt x="3433" y="1509"/>
                  </a:lnTo>
                  <a:lnTo>
                    <a:pt x="3398" y="1447"/>
                  </a:lnTo>
                  <a:lnTo>
                    <a:pt x="3354" y="1403"/>
                  </a:lnTo>
                  <a:lnTo>
                    <a:pt x="3398" y="1368"/>
                  </a:lnTo>
                  <a:lnTo>
                    <a:pt x="3380" y="1306"/>
                  </a:lnTo>
                  <a:lnTo>
                    <a:pt x="3433" y="1280"/>
                  </a:lnTo>
                  <a:lnTo>
                    <a:pt x="3362" y="1244"/>
                  </a:lnTo>
                  <a:lnTo>
                    <a:pt x="3371" y="1191"/>
                  </a:lnTo>
                  <a:lnTo>
                    <a:pt x="3345" y="1138"/>
                  </a:lnTo>
                  <a:lnTo>
                    <a:pt x="3283" y="1094"/>
                  </a:lnTo>
                  <a:lnTo>
                    <a:pt x="3212" y="1077"/>
                  </a:lnTo>
                  <a:lnTo>
                    <a:pt x="3133" y="1041"/>
                  </a:lnTo>
                  <a:lnTo>
                    <a:pt x="3089" y="1103"/>
                  </a:lnTo>
                  <a:lnTo>
                    <a:pt x="3018" y="1059"/>
                  </a:lnTo>
                  <a:lnTo>
                    <a:pt x="2983" y="1094"/>
                  </a:lnTo>
                  <a:lnTo>
                    <a:pt x="2912" y="1094"/>
                  </a:lnTo>
                  <a:lnTo>
                    <a:pt x="2895" y="1041"/>
                  </a:lnTo>
                  <a:lnTo>
                    <a:pt x="2824" y="1041"/>
                  </a:lnTo>
                  <a:lnTo>
                    <a:pt x="2771" y="1077"/>
                  </a:lnTo>
                  <a:lnTo>
                    <a:pt x="2736" y="1033"/>
                  </a:lnTo>
                  <a:lnTo>
                    <a:pt x="2692" y="1041"/>
                  </a:lnTo>
                  <a:lnTo>
                    <a:pt x="2656" y="1077"/>
                  </a:lnTo>
                  <a:lnTo>
                    <a:pt x="2595" y="1085"/>
                  </a:lnTo>
                  <a:lnTo>
                    <a:pt x="2595" y="406"/>
                  </a:lnTo>
                  <a:lnTo>
                    <a:pt x="2551" y="371"/>
                  </a:lnTo>
                  <a:lnTo>
                    <a:pt x="2506" y="353"/>
                  </a:lnTo>
                  <a:lnTo>
                    <a:pt x="2409" y="362"/>
                  </a:lnTo>
                  <a:lnTo>
                    <a:pt x="2348" y="353"/>
                  </a:lnTo>
                  <a:lnTo>
                    <a:pt x="2295" y="282"/>
                  </a:lnTo>
                  <a:lnTo>
                    <a:pt x="2251" y="238"/>
                  </a:lnTo>
                  <a:lnTo>
                    <a:pt x="2189" y="212"/>
                  </a:lnTo>
                  <a:lnTo>
                    <a:pt x="2189" y="159"/>
                  </a:lnTo>
                  <a:lnTo>
                    <a:pt x="2242" y="124"/>
                  </a:lnTo>
                  <a:lnTo>
                    <a:pt x="2251" y="71"/>
                  </a:lnTo>
                  <a:lnTo>
                    <a:pt x="2242" y="0"/>
                  </a:lnTo>
                  <a:lnTo>
                    <a:pt x="2189" y="80"/>
                  </a:lnTo>
                  <a:lnTo>
                    <a:pt x="2101" y="97"/>
                  </a:lnTo>
                  <a:lnTo>
                    <a:pt x="1995" y="115"/>
                  </a:lnTo>
                  <a:lnTo>
                    <a:pt x="1942" y="115"/>
                  </a:lnTo>
                  <a:lnTo>
                    <a:pt x="1880" y="132"/>
                  </a:lnTo>
                  <a:lnTo>
                    <a:pt x="1827" y="177"/>
                  </a:lnTo>
                  <a:lnTo>
                    <a:pt x="1748" y="177"/>
                  </a:lnTo>
                  <a:lnTo>
                    <a:pt x="1695" y="203"/>
                  </a:lnTo>
                  <a:lnTo>
                    <a:pt x="1615" y="230"/>
                  </a:lnTo>
                  <a:lnTo>
                    <a:pt x="1553" y="221"/>
                  </a:lnTo>
                  <a:lnTo>
                    <a:pt x="1492" y="212"/>
                  </a:lnTo>
                  <a:lnTo>
                    <a:pt x="1412" y="230"/>
                  </a:lnTo>
                  <a:lnTo>
                    <a:pt x="1315" y="221"/>
                  </a:lnTo>
                  <a:lnTo>
                    <a:pt x="1271" y="291"/>
                  </a:lnTo>
                  <a:lnTo>
                    <a:pt x="1218" y="344"/>
                  </a:lnTo>
                  <a:lnTo>
                    <a:pt x="1130" y="344"/>
                  </a:lnTo>
                  <a:lnTo>
                    <a:pt x="1042" y="388"/>
                  </a:lnTo>
                  <a:lnTo>
                    <a:pt x="971" y="441"/>
                  </a:lnTo>
                  <a:lnTo>
                    <a:pt x="944" y="512"/>
                  </a:lnTo>
                  <a:lnTo>
                    <a:pt x="892" y="556"/>
                  </a:lnTo>
                  <a:lnTo>
                    <a:pt x="794" y="503"/>
                  </a:lnTo>
                  <a:lnTo>
                    <a:pt x="724" y="441"/>
                  </a:lnTo>
                  <a:lnTo>
                    <a:pt x="644" y="432"/>
                  </a:lnTo>
                  <a:lnTo>
                    <a:pt x="591" y="494"/>
                  </a:lnTo>
                  <a:lnTo>
                    <a:pt x="609" y="565"/>
                  </a:lnTo>
                  <a:lnTo>
                    <a:pt x="644" y="618"/>
                  </a:lnTo>
                  <a:lnTo>
                    <a:pt x="644" y="724"/>
                  </a:lnTo>
                  <a:lnTo>
                    <a:pt x="636" y="847"/>
                  </a:lnTo>
                  <a:lnTo>
                    <a:pt x="600" y="944"/>
                  </a:lnTo>
                  <a:lnTo>
                    <a:pt x="609" y="1033"/>
                  </a:lnTo>
                  <a:lnTo>
                    <a:pt x="636" y="1112"/>
                  </a:lnTo>
                  <a:lnTo>
                    <a:pt x="565" y="1103"/>
                  </a:lnTo>
                  <a:lnTo>
                    <a:pt x="539" y="1147"/>
                  </a:lnTo>
                  <a:lnTo>
                    <a:pt x="530" y="1200"/>
                  </a:lnTo>
                  <a:lnTo>
                    <a:pt x="494" y="1244"/>
                  </a:lnTo>
                  <a:lnTo>
                    <a:pt x="433" y="1280"/>
                  </a:lnTo>
                  <a:lnTo>
                    <a:pt x="380" y="1262"/>
                  </a:lnTo>
                  <a:lnTo>
                    <a:pt x="318" y="1315"/>
                  </a:lnTo>
                  <a:lnTo>
                    <a:pt x="327" y="1385"/>
                  </a:lnTo>
                  <a:lnTo>
                    <a:pt x="62" y="1597"/>
                  </a:lnTo>
                  <a:lnTo>
                    <a:pt x="0" y="1641"/>
                  </a:lnTo>
                  <a:lnTo>
                    <a:pt x="53" y="1641"/>
                  </a:lnTo>
                  <a:lnTo>
                    <a:pt x="62" y="1703"/>
                  </a:lnTo>
                  <a:lnTo>
                    <a:pt x="97" y="1738"/>
                  </a:lnTo>
                  <a:lnTo>
                    <a:pt x="141" y="1721"/>
                  </a:lnTo>
                  <a:lnTo>
                    <a:pt x="168" y="1791"/>
                  </a:lnTo>
                  <a:lnTo>
                    <a:pt x="168" y="1844"/>
                  </a:lnTo>
                  <a:lnTo>
                    <a:pt x="230" y="1827"/>
                  </a:lnTo>
                  <a:lnTo>
                    <a:pt x="256" y="1888"/>
                  </a:lnTo>
                  <a:lnTo>
                    <a:pt x="274" y="1950"/>
                  </a:lnTo>
                  <a:lnTo>
                    <a:pt x="327" y="1941"/>
                  </a:lnTo>
                  <a:lnTo>
                    <a:pt x="362" y="1985"/>
                  </a:lnTo>
                  <a:lnTo>
                    <a:pt x="406" y="1994"/>
                  </a:lnTo>
                  <a:lnTo>
                    <a:pt x="433" y="2038"/>
                  </a:lnTo>
                  <a:lnTo>
                    <a:pt x="477" y="2083"/>
                  </a:lnTo>
                  <a:lnTo>
                    <a:pt x="530" y="2109"/>
                  </a:lnTo>
                  <a:lnTo>
                    <a:pt x="583" y="2100"/>
                  </a:lnTo>
                  <a:lnTo>
                    <a:pt x="627" y="2118"/>
                  </a:lnTo>
                  <a:lnTo>
                    <a:pt x="662" y="2144"/>
                  </a:lnTo>
                  <a:lnTo>
                    <a:pt x="706" y="2118"/>
                  </a:lnTo>
                  <a:lnTo>
                    <a:pt x="741" y="2144"/>
                  </a:lnTo>
                  <a:lnTo>
                    <a:pt x="786" y="2118"/>
                  </a:lnTo>
                  <a:lnTo>
                    <a:pt x="839" y="2127"/>
                  </a:lnTo>
                  <a:lnTo>
                    <a:pt x="865" y="2171"/>
                  </a:lnTo>
                  <a:lnTo>
                    <a:pt x="918" y="2215"/>
                  </a:lnTo>
                </a:path>
              </a:pathLst>
            </a:custGeom>
            <a:solidFill>
              <a:schemeClr val="accent5">
                <a:lumMod val="60000"/>
                <a:lumOff val="40000"/>
              </a:schemeClr>
            </a:solidFill>
            <a:ln>
              <a:solidFill>
                <a:schemeClr val="tx1"/>
              </a:solidFill>
            </a:ln>
            <a:effectLst/>
          </p:spPr>
          <p:txBody>
            <a:bodyPr wrap="none" anchor="ctr"/>
            <a:lstStyle/>
            <a:p>
              <a:pPr>
                <a:lnSpc>
                  <a:spcPct val="93000"/>
                </a:lnSpc>
                <a:buClr>
                  <a:srgbClr val="000000"/>
                </a:buClr>
                <a:buSzPct val="100000"/>
                <a:defRPr/>
              </a:pPr>
              <a:endParaRPr lang="es-CO" sz="1633"/>
            </a:p>
          </p:txBody>
        </p:sp>
        <p:sp>
          <p:nvSpPr>
            <p:cNvPr id="233" name="Freeform 30"/>
            <p:cNvSpPr>
              <a:spLocks noChangeArrowheads="1"/>
            </p:cNvSpPr>
            <p:nvPr/>
          </p:nvSpPr>
          <p:spPr bwMode="auto">
            <a:xfrm>
              <a:off x="2752041" y="4933800"/>
              <a:ext cx="1913760" cy="1434240"/>
            </a:xfrm>
            <a:custGeom>
              <a:avLst/>
              <a:gdLst>
                <a:gd name="T0" fmla="*/ 104122845 w 5859"/>
                <a:gd name="T1" fmla="*/ 86756340 h 4394"/>
                <a:gd name="T2" fmla="*/ 131612385 w 5859"/>
                <a:gd name="T3" fmla="*/ 98280671 h 4394"/>
                <a:gd name="T4" fmla="*/ 172717062 w 5859"/>
                <a:gd name="T5" fmla="*/ 106179224 h 4394"/>
                <a:gd name="T6" fmla="*/ 214988441 w 5859"/>
                <a:gd name="T7" fmla="*/ 101647362 h 4394"/>
                <a:gd name="T8" fmla="*/ 252721562 w 5859"/>
                <a:gd name="T9" fmla="*/ 105143236 h 4394"/>
                <a:gd name="T10" fmla="*/ 292788809 w 5859"/>
                <a:gd name="T11" fmla="*/ 102812534 h 4394"/>
                <a:gd name="T12" fmla="*/ 328317798 w 5859"/>
                <a:gd name="T13" fmla="*/ 100481831 h 4394"/>
                <a:gd name="T14" fmla="*/ 355677704 w 5859"/>
                <a:gd name="T15" fmla="*/ 67333096 h 4394"/>
                <a:gd name="T16" fmla="*/ 395744591 w 5859"/>
                <a:gd name="T17" fmla="*/ 53607606 h 4394"/>
                <a:gd name="T18" fmla="*/ 419862936 w 5859"/>
                <a:gd name="T19" fmla="*/ 19422884 h 4394"/>
                <a:gd name="T20" fmla="*/ 462134316 w 5859"/>
                <a:gd name="T21" fmla="*/ 0 h 4394"/>
                <a:gd name="T22" fmla="*/ 491828348 w 5859"/>
                <a:gd name="T23" fmla="*/ 13725490 h 4394"/>
                <a:gd name="T24" fmla="*/ 528524040 w 5859"/>
                <a:gd name="T25" fmla="*/ 29652500 h 4394"/>
                <a:gd name="T26" fmla="*/ 546807069 w 5859"/>
                <a:gd name="T27" fmla="*/ 58269012 h 4394"/>
                <a:gd name="T28" fmla="*/ 591412935 w 5859"/>
                <a:gd name="T29" fmla="*/ 61635703 h 4394"/>
                <a:gd name="T30" fmla="*/ 629146055 w 5859"/>
                <a:gd name="T31" fmla="*/ 67333096 h 4394"/>
                <a:gd name="T32" fmla="*/ 630313119 w 5859"/>
                <a:gd name="T33" fmla="*/ 89087043 h 4394"/>
                <a:gd name="T34" fmla="*/ 629146055 w 5859"/>
                <a:gd name="T35" fmla="*/ 123400949 h 4394"/>
                <a:gd name="T36" fmla="*/ 637185504 w 5859"/>
                <a:gd name="T37" fmla="*/ 146190884 h 4394"/>
                <a:gd name="T38" fmla="*/ 647558718 w 5859"/>
                <a:gd name="T39" fmla="*/ 145025352 h 4394"/>
                <a:gd name="T40" fmla="*/ 676085688 w 5859"/>
                <a:gd name="T41" fmla="*/ 145025352 h 4394"/>
                <a:gd name="T42" fmla="*/ 703575228 w 5859"/>
                <a:gd name="T43" fmla="*/ 156549683 h 4394"/>
                <a:gd name="T44" fmla="*/ 716152935 w 5859"/>
                <a:gd name="T45" fmla="*/ 162247077 h 4394"/>
                <a:gd name="T46" fmla="*/ 749347797 w 5859"/>
                <a:gd name="T47" fmla="*/ 156549683 h 4394"/>
                <a:gd name="T48" fmla="*/ 753886056 w 5859"/>
                <a:gd name="T49" fmla="*/ 177008555 h 4394"/>
                <a:gd name="T50" fmla="*/ 680753580 w 5859"/>
                <a:gd name="T51" fmla="*/ 568836165 h 4394"/>
                <a:gd name="T52" fmla="*/ 661303488 w 5859"/>
                <a:gd name="T53" fmla="*/ 536852962 h 4394"/>
                <a:gd name="T54" fmla="*/ 630313119 w 5859"/>
                <a:gd name="T55" fmla="*/ 512897856 h 4394"/>
                <a:gd name="T56" fmla="*/ 584540550 w 5859"/>
                <a:gd name="T57" fmla="*/ 519760781 h 4394"/>
                <a:gd name="T58" fmla="*/ 647558718 w 5859"/>
                <a:gd name="T59" fmla="*/ 371109651 h 4394"/>
                <a:gd name="T60" fmla="*/ 624607797 w 5859"/>
                <a:gd name="T61" fmla="*/ 355182641 h 4394"/>
                <a:gd name="T62" fmla="*/ 603990642 w 5859"/>
                <a:gd name="T63" fmla="*/ 339126448 h 4394"/>
                <a:gd name="T64" fmla="*/ 577668165 w 5859"/>
                <a:gd name="T65" fmla="*/ 335759757 h 4394"/>
                <a:gd name="T66" fmla="*/ 547974132 w 5859"/>
                <a:gd name="T67" fmla="*/ 317502045 h 4394"/>
                <a:gd name="T68" fmla="*/ 512445503 w 5859"/>
                <a:gd name="T69" fmla="*/ 319703204 h 4394"/>
                <a:gd name="T70" fmla="*/ 483918534 w 5859"/>
                <a:gd name="T71" fmla="*/ 333429054 h 4394"/>
                <a:gd name="T72" fmla="*/ 449556609 w 5859"/>
                <a:gd name="T73" fmla="*/ 335759757 h 4394"/>
                <a:gd name="T74" fmla="*/ 414027980 w 5859"/>
                <a:gd name="T75" fmla="*/ 308308417 h 4394"/>
                <a:gd name="T76" fmla="*/ 386668074 w 5859"/>
                <a:gd name="T77" fmla="*/ 332263523 h 4394"/>
                <a:gd name="T78" fmla="*/ 348805319 w 5859"/>
                <a:gd name="T79" fmla="*/ 351686767 h 4394"/>
                <a:gd name="T80" fmla="*/ 304199453 w 5859"/>
                <a:gd name="T81" fmla="*/ 350650779 h 4394"/>
                <a:gd name="T82" fmla="*/ 268800459 w 5859"/>
                <a:gd name="T83" fmla="*/ 358549332 h 4394"/>
                <a:gd name="T84" fmla="*/ 228733212 w 5859"/>
                <a:gd name="T85" fmla="*/ 352851939 h 4394"/>
                <a:gd name="T86" fmla="*/ 197872476 w 5859"/>
                <a:gd name="T87" fmla="*/ 338090460 h 4394"/>
                <a:gd name="T88" fmla="*/ 204615227 w 5859"/>
                <a:gd name="T89" fmla="*/ 310639120 h 4394"/>
                <a:gd name="T90" fmla="*/ 196705413 w 5859"/>
                <a:gd name="T91" fmla="*/ 283188139 h 4394"/>
                <a:gd name="T92" fmla="*/ 177384954 w 5859"/>
                <a:gd name="T93" fmla="*/ 272958523 h 4394"/>
                <a:gd name="T94" fmla="*/ 141855966 w 5859"/>
                <a:gd name="T95" fmla="*/ 268297117 h 4394"/>
                <a:gd name="T96" fmla="*/ 145357155 w 5859"/>
                <a:gd name="T97" fmla="*/ 238644618 h 4394"/>
                <a:gd name="T98" fmla="*/ 125907063 w 5859"/>
                <a:gd name="T99" fmla="*/ 213523980 h 4394"/>
                <a:gd name="T100" fmla="*/ 75466242 w 5859"/>
                <a:gd name="T101" fmla="*/ 190734405 h 4394"/>
                <a:gd name="T102" fmla="*/ 42271380 w 5859"/>
                <a:gd name="T103" fmla="*/ 174807396 h 4394"/>
                <a:gd name="T104" fmla="*/ 15949263 w 5859"/>
                <a:gd name="T105" fmla="*/ 156549683 h 4394"/>
                <a:gd name="T106" fmla="*/ 8039448 w 5859"/>
                <a:gd name="T107" fmla="*/ 129098343 h 43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859" h="4394">
                  <a:moveTo>
                    <a:pt x="0" y="856"/>
                  </a:moveTo>
                  <a:lnTo>
                    <a:pt x="600" y="662"/>
                  </a:lnTo>
                  <a:lnTo>
                    <a:pt x="688" y="679"/>
                  </a:lnTo>
                  <a:lnTo>
                    <a:pt x="741" y="653"/>
                  </a:lnTo>
                  <a:lnTo>
                    <a:pt x="803" y="670"/>
                  </a:lnTo>
                  <a:lnTo>
                    <a:pt x="865" y="670"/>
                  </a:lnTo>
                  <a:lnTo>
                    <a:pt x="865" y="714"/>
                  </a:lnTo>
                  <a:lnTo>
                    <a:pt x="953" y="714"/>
                  </a:lnTo>
                  <a:lnTo>
                    <a:pt x="953" y="785"/>
                  </a:lnTo>
                  <a:lnTo>
                    <a:pt x="1015" y="759"/>
                  </a:lnTo>
                  <a:lnTo>
                    <a:pt x="1068" y="803"/>
                  </a:lnTo>
                  <a:lnTo>
                    <a:pt x="1129" y="785"/>
                  </a:lnTo>
                  <a:lnTo>
                    <a:pt x="1209" y="759"/>
                  </a:lnTo>
                  <a:lnTo>
                    <a:pt x="1262" y="794"/>
                  </a:lnTo>
                  <a:lnTo>
                    <a:pt x="1332" y="820"/>
                  </a:lnTo>
                  <a:lnTo>
                    <a:pt x="1421" y="873"/>
                  </a:lnTo>
                  <a:lnTo>
                    <a:pt x="1508" y="847"/>
                  </a:lnTo>
                  <a:lnTo>
                    <a:pt x="1552" y="803"/>
                  </a:lnTo>
                  <a:lnTo>
                    <a:pt x="1587" y="759"/>
                  </a:lnTo>
                  <a:lnTo>
                    <a:pt x="1658" y="785"/>
                  </a:lnTo>
                  <a:lnTo>
                    <a:pt x="1720" y="838"/>
                  </a:lnTo>
                  <a:lnTo>
                    <a:pt x="1790" y="864"/>
                  </a:lnTo>
                  <a:lnTo>
                    <a:pt x="1843" y="847"/>
                  </a:lnTo>
                  <a:lnTo>
                    <a:pt x="1887" y="794"/>
                  </a:lnTo>
                  <a:lnTo>
                    <a:pt x="1949" y="812"/>
                  </a:lnTo>
                  <a:lnTo>
                    <a:pt x="2029" y="856"/>
                  </a:lnTo>
                  <a:lnTo>
                    <a:pt x="2099" y="917"/>
                  </a:lnTo>
                  <a:lnTo>
                    <a:pt x="2161" y="926"/>
                  </a:lnTo>
                  <a:lnTo>
                    <a:pt x="2214" y="864"/>
                  </a:lnTo>
                  <a:lnTo>
                    <a:pt x="2258" y="794"/>
                  </a:lnTo>
                  <a:lnTo>
                    <a:pt x="2302" y="776"/>
                  </a:lnTo>
                  <a:lnTo>
                    <a:pt x="2355" y="829"/>
                  </a:lnTo>
                  <a:lnTo>
                    <a:pt x="2408" y="847"/>
                  </a:lnTo>
                  <a:lnTo>
                    <a:pt x="2479" y="856"/>
                  </a:lnTo>
                  <a:lnTo>
                    <a:pt x="2532" y="776"/>
                  </a:lnTo>
                  <a:lnTo>
                    <a:pt x="2576" y="714"/>
                  </a:lnTo>
                  <a:lnTo>
                    <a:pt x="2584" y="644"/>
                  </a:lnTo>
                  <a:lnTo>
                    <a:pt x="2611" y="573"/>
                  </a:lnTo>
                  <a:lnTo>
                    <a:pt x="2682" y="538"/>
                  </a:lnTo>
                  <a:lnTo>
                    <a:pt x="2743" y="520"/>
                  </a:lnTo>
                  <a:lnTo>
                    <a:pt x="2761" y="450"/>
                  </a:lnTo>
                  <a:lnTo>
                    <a:pt x="2796" y="406"/>
                  </a:lnTo>
                  <a:lnTo>
                    <a:pt x="2885" y="432"/>
                  </a:lnTo>
                  <a:lnTo>
                    <a:pt x="2964" y="450"/>
                  </a:lnTo>
                  <a:lnTo>
                    <a:pt x="3052" y="414"/>
                  </a:lnTo>
                  <a:lnTo>
                    <a:pt x="3079" y="335"/>
                  </a:lnTo>
                  <a:lnTo>
                    <a:pt x="3105" y="273"/>
                  </a:lnTo>
                  <a:lnTo>
                    <a:pt x="3149" y="238"/>
                  </a:lnTo>
                  <a:lnTo>
                    <a:pt x="3211" y="212"/>
                  </a:lnTo>
                  <a:lnTo>
                    <a:pt x="3238" y="150"/>
                  </a:lnTo>
                  <a:lnTo>
                    <a:pt x="3264" y="123"/>
                  </a:lnTo>
                  <a:lnTo>
                    <a:pt x="3352" y="97"/>
                  </a:lnTo>
                  <a:lnTo>
                    <a:pt x="3485" y="97"/>
                  </a:lnTo>
                  <a:lnTo>
                    <a:pt x="3555" y="70"/>
                  </a:lnTo>
                  <a:lnTo>
                    <a:pt x="3564" y="0"/>
                  </a:lnTo>
                  <a:lnTo>
                    <a:pt x="3617" y="44"/>
                  </a:lnTo>
                  <a:lnTo>
                    <a:pt x="3696" y="35"/>
                  </a:lnTo>
                  <a:lnTo>
                    <a:pt x="3758" y="17"/>
                  </a:lnTo>
                  <a:lnTo>
                    <a:pt x="3785" y="62"/>
                  </a:lnTo>
                  <a:lnTo>
                    <a:pt x="3793" y="106"/>
                  </a:lnTo>
                  <a:lnTo>
                    <a:pt x="3873" y="123"/>
                  </a:lnTo>
                  <a:lnTo>
                    <a:pt x="3917" y="150"/>
                  </a:lnTo>
                  <a:lnTo>
                    <a:pt x="3970" y="123"/>
                  </a:lnTo>
                  <a:lnTo>
                    <a:pt x="4032" y="185"/>
                  </a:lnTo>
                  <a:lnTo>
                    <a:pt x="4076" y="229"/>
                  </a:lnTo>
                  <a:lnTo>
                    <a:pt x="3996" y="273"/>
                  </a:lnTo>
                  <a:lnTo>
                    <a:pt x="4067" y="326"/>
                  </a:lnTo>
                  <a:lnTo>
                    <a:pt x="4102" y="353"/>
                  </a:lnTo>
                  <a:lnTo>
                    <a:pt x="4111" y="423"/>
                  </a:lnTo>
                  <a:lnTo>
                    <a:pt x="4217" y="450"/>
                  </a:lnTo>
                  <a:lnTo>
                    <a:pt x="4261" y="406"/>
                  </a:lnTo>
                  <a:lnTo>
                    <a:pt x="4367" y="459"/>
                  </a:lnTo>
                  <a:lnTo>
                    <a:pt x="4411" y="441"/>
                  </a:lnTo>
                  <a:lnTo>
                    <a:pt x="4447" y="467"/>
                  </a:lnTo>
                  <a:lnTo>
                    <a:pt x="4561" y="476"/>
                  </a:lnTo>
                  <a:lnTo>
                    <a:pt x="4614" y="547"/>
                  </a:lnTo>
                  <a:lnTo>
                    <a:pt x="4685" y="573"/>
                  </a:lnTo>
                  <a:lnTo>
                    <a:pt x="4755" y="582"/>
                  </a:lnTo>
                  <a:lnTo>
                    <a:pt x="4791" y="520"/>
                  </a:lnTo>
                  <a:lnTo>
                    <a:pt x="4852" y="520"/>
                  </a:lnTo>
                  <a:lnTo>
                    <a:pt x="4905" y="538"/>
                  </a:lnTo>
                  <a:lnTo>
                    <a:pt x="4870" y="582"/>
                  </a:lnTo>
                  <a:lnTo>
                    <a:pt x="4808" y="626"/>
                  </a:lnTo>
                  <a:lnTo>
                    <a:pt x="4791" y="697"/>
                  </a:lnTo>
                  <a:lnTo>
                    <a:pt x="4861" y="688"/>
                  </a:lnTo>
                  <a:lnTo>
                    <a:pt x="4870" y="767"/>
                  </a:lnTo>
                  <a:lnTo>
                    <a:pt x="4861" y="838"/>
                  </a:lnTo>
                  <a:lnTo>
                    <a:pt x="4817" y="856"/>
                  </a:lnTo>
                  <a:lnTo>
                    <a:pt x="4808" y="900"/>
                  </a:lnTo>
                  <a:lnTo>
                    <a:pt x="4852" y="953"/>
                  </a:lnTo>
                  <a:lnTo>
                    <a:pt x="4905" y="997"/>
                  </a:lnTo>
                  <a:lnTo>
                    <a:pt x="4870" y="1059"/>
                  </a:lnTo>
                  <a:lnTo>
                    <a:pt x="4808" y="1085"/>
                  </a:lnTo>
                  <a:lnTo>
                    <a:pt x="4835" y="1129"/>
                  </a:lnTo>
                  <a:lnTo>
                    <a:pt x="4914" y="1129"/>
                  </a:lnTo>
                  <a:lnTo>
                    <a:pt x="4923" y="1191"/>
                  </a:lnTo>
                  <a:lnTo>
                    <a:pt x="4985" y="1235"/>
                  </a:lnTo>
                  <a:lnTo>
                    <a:pt x="5038" y="1191"/>
                  </a:lnTo>
                  <a:lnTo>
                    <a:pt x="5064" y="1138"/>
                  </a:lnTo>
                  <a:lnTo>
                    <a:pt x="4994" y="1120"/>
                  </a:lnTo>
                  <a:lnTo>
                    <a:pt x="5038" y="1085"/>
                  </a:lnTo>
                  <a:lnTo>
                    <a:pt x="5117" y="1085"/>
                  </a:lnTo>
                  <a:lnTo>
                    <a:pt x="5170" y="1076"/>
                  </a:lnTo>
                  <a:lnTo>
                    <a:pt x="5250" y="1067"/>
                  </a:lnTo>
                  <a:lnTo>
                    <a:pt x="5214" y="1120"/>
                  </a:lnTo>
                  <a:lnTo>
                    <a:pt x="5214" y="1182"/>
                  </a:lnTo>
                  <a:lnTo>
                    <a:pt x="5276" y="1200"/>
                  </a:lnTo>
                  <a:lnTo>
                    <a:pt x="5329" y="1173"/>
                  </a:lnTo>
                  <a:lnTo>
                    <a:pt x="5355" y="1138"/>
                  </a:lnTo>
                  <a:lnTo>
                    <a:pt x="5426" y="1209"/>
                  </a:lnTo>
                  <a:lnTo>
                    <a:pt x="5435" y="1147"/>
                  </a:lnTo>
                  <a:lnTo>
                    <a:pt x="5479" y="1120"/>
                  </a:lnTo>
                  <a:lnTo>
                    <a:pt x="5532" y="1165"/>
                  </a:lnTo>
                  <a:lnTo>
                    <a:pt x="5558" y="1217"/>
                  </a:lnTo>
                  <a:lnTo>
                    <a:pt x="5523" y="1253"/>
                  </a:lnTo>
                  <a:lnTo>
                    <a:pt x="5567" y="1332"/>
                  </a:lnTo>
                  <a:lnTo>
                    <a:pt x="5638" y="1262"/>
                  </a:lnTo>
                  <a:lnTo>
                    <a:pt x="5700" y="1297"/>
                  </a:lnTo>
                  <a:lnTo>
                    <a:pt x="5761" y="1279"/>
                  </a:lnTo>
                  <a:lnTo>
                    <a:pt x="5779" y="1209"/>
                  </a:lnTo>
                  <a:lnTo>
                    <a:pt x="5779" y="1165"/>
                  </a:lnTo>
                  <a:lnTo>
                    <a:pt x="5814" y="1129"/>
                  </a:lnTo>
                  <a:lnTo>
                    <a:pt x="5858" y="1182"/>
                  </a:lnTo>
                  <a:lnTo>
                    <a:pt x="5823" y="1279"/>
                  </a:lnTo>
                  <a:lnTo>
                    <a:pt x="5814" y="1367"/>
                  </a:lnTo>
                  <a:lnTo>
                    <a:pt x="5841" y="1429"/>
                  </a:lnTo>
                  <a:lnTo>
                    <a:pt x="5814" y="1500"/>
                  </a:lnTo>
                  <a:lnTo>
                    <a:pt x="5788" y="1587"/>
                  </a:lnTo>
                  <a:lnTo>
                    <a:pt x="5797" y="1640"/>
                  </a:lnTo>
                  <a:lnTo>
                    <a:pt x="5250" y="4393"/>
                  </a:lnTo>
                  <a:lnTo>
                    <a:pt x="5197" y="4358"/>
                  </a:lnTo>
                  <a:lnTo>
                    <a:pt x="5170" y="4287"/>
                  </a:lnTo>
                  <a:lnTo>
                    <a:pt x="5117" y="4261"/>
                  </a:lnTo>
                  <a:lnTo>
                    <a:pt x="5100" y="4208"/>
                  </a:lnTo>
                  <a:lnTo>
                    <a:pt x="5100" y="4146"/>
                  </a:lnTo>
                  <a:lnTo>
                    <a:pt x="5064" y="4102"/>
                  </a:lnTo>
                  <a:lnTo>
                    <a:pt x="4985" y="4084"/>
                  </a:lnTo>
                  <a:lnTo>
                    <a:pt x="4941" y="4058"/>
                  </a:lnTo>
                  <a:lnTo>
                    <a:pt x="4888" y="4005"/>
                  </a:lnTo>
                  <a:lnTo>
                    <a:pt x="4861" y="3961"/>
                  </a:lnTo>
                  <a:lnTo>
                    <a:pt x="4782" y="3934"/>
                  </a:lnTo>
                  <a:lnTo>
                    <a:pt x="4729" y="3987"/>
                  </a:lnTo>
                  <a:lnTo>
                    <a:pt x="4676" y="4040"/>
                  </a:lnTo>
                  <a:lnTo>
                    <a:pt x="4579" y="4014"/>
                  </a:lnTo>
                  <a:lnTo>
                    <a:pt x="4508" y="4014"/>
                  </a:lnTo>
                  <a:lnTo>
                    <a:pt x="4411" y="4022"/>
                  </a:lnTo>
                  <a:lnTo>
                    <a:pt x="4341" y="4005"/>
                  </a:lnTo>
                  <a:lnTo>
                    <a:pt x="5108" y="2911"/>
                  </a:lnTo>
                  <a:lnTo>
                    <a:pt x="5082" y="2805"/>
                  </a:lnTo>
                  <a:lnTo>
                    <a:pt x="4994" y="2866"/>
                  </a:lnTo>
                  <a:lnTo>
                    <a:pt x="4994" y="2796"/>
                  </a:lnTo>
                  <a:lnTo>
                    <a:pt x="4932" y="2805"/>
                  </a:lnTo>
                  <a:lnTo>
                    <a:pt x="4923" y="2752"/>
                  </a:lnTo>
                  <a:lnTo>
                    <a:pt x="4905" y="2699"/>
                  </a:lnTo>
                  <a:lnTo>
                    <a:pt x="4817" y="2743"/>
                  </a:lnTo>
                  <a:lnTo>
                    <a:pt x="4764" y="2725"/>
                  </a:lnTo>
                  <a:lnTo>
                    <a:pt x="4817" y="2681"/>
                  </a:lnTo>
                  <a:lnTo>
                    <a:pt x="4764" y="2664"/>
                  </a:lnTo>
                  <a:lnTo>
                    <a:pt x="4702" y="2690"/>
                  </a:lnTo>
                  <a:lnTo>
                    <a:pt x="4658" y="2619"/>
                  </a:lnTo>
                  <a:lnTo>
                    <a:pt x="4614" y="2646"/>
                  </a:lnTo>
                  <a:lnTo>
                    <a:pt x="4552" y="2602"/>
                  </a:lnTo>
                  <a:lnTo>
                    <a:pt x="4535" y="2664"/>
                  </a:lnTo>
                  <a:lnTo>
                    <a:pt x="4464" y="2655"/>
                  </a:lnTo>
                  <a:lnTo>
                    <a:pt x="4455" y="2593"/>
                  </a:lnTo>
                  <a:lnTo>
                    <a:pt x="4429" y="2540"/>
                  </a:lnTo>
                  <a:lnTo>
                    <a:pt x="4349" y="2531"/>
                  </a:lnTo>
                  <a:lnTo>
                    <a:pt x="4296" y="2487"/>
                  </a:lnTo>
                  <a:lnTo>
                    <a:pt x="4235" y="2496"/>
                  </a:lnTo>
                  <a:lnTo>
                    <a:pt x="4226" y="2452"/>
                  </a:lnTo>
                  <a:lnTo>
                    <a:pt x="4164" y="2408"/>
                  </a:lnTo>
                  <a:lnTo>
                    <a:pt x="4102" y="2434"/>
                  </a:lnTo>
                  <a:lnTo>
                    <a:pt x="4032" y="2399"/>
                  </a:lnTo>
                  <a:lnTo>
                    <a:pt x="4041" y="2487"/>
                  </a:lnTo>
                  <a:lnTo>
                    <a:pt x="3952" y="2469"/>
                  </a:lnTo>
                  <a:lnTo>
                    <a:pt x="3882" y="2461"/>
                  </a:lnTo>
                  <a:lnTo>
                    <a:pt x="3873" y="2514"/>
                  </a:lnTo>
                  <a:lnTo>
                    <a:pt x="3846" y="2575"/>
                  </a:lnTo>
                  <a:lnTo>
                    <a:pt x="3776" y="2593"/>
                  </a:lnTo>
                  <a:lnTo>
                    <a:pt x="3732" y="2575"/>
                  </a:lnTo>
                  <a:lnTo>
                    <a:pt x="3652" y="2602"/>
                  </a:lnTo>
                  <a:lnTo>
                    <a:pt x="3599" y="2611"/>
                  </a:lnTo>
                  <a:lnTo>
                    <a:pt x="3538" y="2558"/>
                  </a:lnTo>
                  <a:lnTo>
                    <a:pt x="3502" y="2487"/>
                  </a:lnTo>
                  <a:lnTo>
                    <a:pt x="3467" y="2593"/>
                  </a:lnTo>
                  <a:lnTo>
                    <a:pt x="3440" y="2478"/>
                  </a:lnTo>
                  <a:lnTo>
                    <a:pt x="3352" y="2461"/>
                  </a:lnTo>
                  <a:lnTo>
                    <a:pt x="3308" y="2434"/>
                  </a:lnTo>
                  <a:lnTo>
                    <a:pt x="3202" y="2452"/>
                  </a:lnTo>
                  <a:lnTo>
                    <a:pt x="3193" y="2381"/>
                  </a:lnTo>
                  <a:lnTo>
                    <a:pt x="3132" y="2408"/>
                  </a:lnTo>
                  <a:lnTo>
                    <a:pt x="3070" y="2425"/>
                  </a:lnTo>
                  <a:lnTo>
                    <a:pt x="3043" y="2496"/>
                  </a:lnTo>
                  <a:lnTo>
                    <a:pt x="3035" y="2549"/>
                  </a:lnTo>
                  <a:lnTo>
                    <a:pt x="2982" y="2566"/>
                  </a:lnTo>
                  <a:lnTo>
                    <a:pt x="2973" y="2611"/>
                  </a:lnTo>
                  <a:lnTo>
                    <a:pt x="2902" y="2611"/>
                  </a:lnTo>
                  <a:lnTo>
                    <a:pt x="2814" y="2593"/>
                  </a:lnTo>
                  <a:lnTo>
                    <a:pt x="2752" y="2646"/>
                  </a:lnTo>
                  <a:lnTo>
                    <a:pt x="2690" y="2716"/>
                  </a:lnTo>
                  <a:lnTo>
                    <a:pt x="2637" y="2708"/>
                  </a:lnTo>
                  <a:lnTo>
                    <a:pt x="2567" y="2734"/>
                  </a:lnTo>
                  <a:lnTo>
                    <a:pt x="2496" y="2752"/>
                  </a:lnTo>
                  <a:lnTo>
                    <a:pt x="2434" y="2716"/>
                  </a:lnTo>
                  <a:lnTo>
                    <a:pt x="2346" y="2708"/>
                  </a:lnTo>
                  <a:lnTo>
                    <a:pt x="2267" y="2725"/>
                  </a:lnTo>
                  <a:lnTo>
                    <a:pt x="2205" y="2699"/>
                  </a:lnTo>
                  <a:lnTo>
                    <a:pt x="2152" y="2672"/>
                  </a:lnTo>
                  <a:lnTo>
                    <a:pt x="2117" y="2725"/>
                  </a:lnTo>
                  <a:lnTo>
                    <a:pt x="2073" y="2769"/>
                  </a:lnTo>
                  <a:lnTo>
                    <a:pt x="2037" y="2699"/>
                  </a:lnTo>
                  <a:lnTo>
                    <a:pt x="2011" y="2752"/>
                  </a:lnTo>
                  <a:lnTo>
                    <a:pt x="1896" y="2761"/>
                  </a:lnTo>
                  <a:lnTo>
                    <a:pt x="1799" y="2778"/>
                  </a:lnTo>
                  <a:lnTo>
                    <a:pt x="1764" y="2725"/>
                  </a:lnTo>
                  <a:lnTo>
                    <a:pt x="1764" y="2690"/>
                  </a:lnTo>
                  <a:lnTo>
                    <a:pt x="1711" y="2672"/>
                  </a:lnTo>
                  <a:lnTo>
                    <a:pt x="1631" y="2672"/>
                  </a:lnTo>
                  <a:lnTo>
                    <a:pt x="1552" y="2646"/>
                  </a:lnTo>
                  <a:lnTo>
                    <a:pt x="1526" y="2611"/>
                  </a:lnTo>
                  <a:lnTo>
                    <a:pt x="1491" y="2540"/>
                  </a:lnTo>
                  <a:lnTo>
                    <a:pt x="1543" y="2522"/>
                  </a:lnTo>
                  <a:lnTo>
                    <a:pt x="1570" y="2478"/>
                  </a:lnTo>
                  <a:lnTo>
                    <a:pt x="1623" y="2443"/>
                  </a:lnTo>
                  <a:lnTo>
                    <a:pt x="1578" y="2399"/>
                  </a:lnTo>
                  <a:lnTo>
                    <a:pt x="1614" y="2372"/>
                  </a:lnTo>
                  <a:lnTo>
                    <a:pt x="1561" y="2319"/>
                  </a:lnTo>
                  <a:lnTo>
                    <a:pt x="1570" y="2258"/>
                  </a:lnTo>
                  <a:lnTo>
                    <a:pt x="1570" y="2205"/>
                  </a:lnTo>
                  <a:lnTo>
                    <a:pt x="1517" y="2187"/>
                  </a:lnTo>
                  <a:lnTo>
                    <a:pt x="1517" y="2134"/>
                  </a:lnTo>
                  <a:lnTo>
                    <a:pt x="1456" y="2143"/>
                  </a:lnTo>
                  <a:lnTo>
                    <a:pt x="1447" y="2081"/>
                  </a:lnTo>
                  <a:lnTo>
                    <a:pt x="1421" y="2134"/>
                  </a:lnTo>
                  <a:lnTo>
                    <a:pt x="1368" y="2108"/>
                  </a:lnTo>
                  <a:lnTo>
                    <a:pt x="1324" y="2143"/>
                  </a:lnTo>
                  <a:lnTo>
                    <a:pt x="1244" y="2143"/>
                  </a:lnTo>
                  <a:lnTo>
                    <a:pt x="1191" y="2125"/>
                  </a:lnTo>
                  <a:lnTo>
                    <a:pt x="1147" y="2072"/>
                  </a:lnTo>
                  <a:lnTo>
                    <a:pt x="1094" y="2072"/>
                  </a:lnTo>
                  <a:lnTo>
                    <a:pt x="1050" y="2019"/>
                  </a:lnTo>
                  <a:lnTo>
                    <a:pt x="1068" y="1958"/>
                  </a:lnTo>
                  <a:lnTo>
                    <a:pt x="1138" y="1914"/>
                  </a:lnTo>
                  <a:lnTo>
                    <a:pt x="1076" y="1896"/>
                  </a:lnTo>
                  <a:lnTo>
                    <a:pt x="1121" y="1843"/>
                  </a:lnTo>
                  <a:lnTo>
                    <a:pt x="1059" y="1808"/>
                  </a:lnTo>
                  <a:lnTo>
                    <a:pt x="1015" y="1772"/>
                  </a:lnTo>
                  <a:lnTo>
                    <a:pt x="1032" y="1737"/>
                  </a:lnTo>
                  <a:lnTo>
                    <a:pt x="979" y="1702"/>
                  </a:lnTo>
                  <a:lnTo>
                    <a:pt x="971" y="1649"/>
                  </a:lnTo>
                  <a:lnTo>
                    <a:pt x="909" y="1605"/>
                  </a:lnTo>
                  <a:lnTo>
                    <a:pt x="873" y="1578"/>
                  </a:lnTo>
                  <a:lnTo>
                    <a:pt x="662" y="1562"/>
                  </a:lnTo>
                  <a:lnTo>
                    <a:pt x="618" y="1535"/>
                  </a:lnTo>
                  <a:lnTo>
                    <a:pt x="582" y="1473"/>
                  </a:lnTo>
                  <a:lnTo>
                    <a:pt x="556" y="1420"/>
                  </a:lnTo>
                  <a:lnTo>
                    <a:pt x="503" y="1456"/>
                  </a:lnTo>
                  <a:lnTo>
                    <a:pt x="450" y="1438"/>
                  </a:lnTo>
                  <a:lnTo>
                    <a:pt x="423" y="1385"/>
                  </a:lnTo>
                  <a:lnTo>
                    <a:pt x="326" y="1350"/>
                  </a:lnTo>
                  <a:lnTo>
                    <a:pt x="256" y="1332"/>
                  </a:lnTo>
                  <a:lnTo>
                    <a:pt x="194" y="1350"/>
                  </a:lnTo>
                  <a:lnTo>
                    <a:pt x="141" y="1306"/>
                  </a:lnTo>
                  <a:lnTo>
                    <a:pt x="150" y="1253"/>
                  </a:lnTo>
                  <a:lnTo>
                    <a:pt x="123" y="1209"/>
                  </a:lnTo>
                  <a:lnTo>
                    <a:pt x="159" y="1165"/>
                  </a:lnTo>
                  <a:lnTo>
                    <a:pt x="123" y="1112"/>
                  </a:lnTo>
                  <a:lnTo>
                    <a:pt x="79" y="1085"/>
                  </a:lnTo>
                  <a:lnTo>
                    <a:pt x="0" y="1041"/>
                  </a:lnTo>
                  <a:lnTo>
                    <a:pt x="62" y="997"/>
                  </a:lnTo>
                  <a:lnTo>
                    <a:pt x="53" y="944"/>
                  </a:lnTo>
                  <a:lnTo>
                    <a:pt x="0" y="856"/>
                  </a:lnTo>
                </a:path>
              </a:pathLst>
            </a:custGeom>
            <a:solidFill>
              <a:srgbClr val="208DB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sz="1633"/>
            </a:p>
          </p:txBody>
        </p:sp>
        <p:sp>
          <p:nvSpPr>
            <p:cNvPr id="234" name="Freeform 31"/>
            <p:cNvSpPr>
              <a:spLocks noChangeArrowheads="1"/>
            </p:cNvSpPr>
            <p:nvPr/>
          </p:nvSpPr>
          <p:spPr bwMode="auto">
            <a:xfrm>
              <a:off x="2259561" y="1090441"/>
              <a:ext cx="210240" cy="262080"/>
            </a:xfrm>
            <a:custGeom>
              <a:avLst/>
              <a:gdLst>
                <a:gd name="T0" fmla="*/ 73989048 w 645"/>
                <a:gd name="T1" fmla="*/ 0 h 804"/>
                <a:gd name="T2" fmla="*/ 62625964 w 645"/>
                <a:gd name="T3" fmla="*/ 0 h 804"/>
                <a:gd name="T4" fmla="*/ 48938662 w 645"/>
                <a:gd name="T5" fmla="*/ 2324337 h 804"/>
                <a:gd name="T6" fmla="*/ 40932902 w 645"/>
                <a:gd name="T7" fmla="*/ 9039687 h 804"/>
                <a:gd name="T8" fmla="*/ 34218255 w 645"/>
                <a:gd name="T9" fmla="*/ 15884047 h 804"/>
                <a:gd name="T10" fmla="*/ 27374604 w 645"/>
                <a:gd name="T11" fmla="*/ 18208743 h 804"/>
                <a:gd name="T12" fmla="*/ 25050386 w 645"/>
                <a:gd name="T13" fmla="*/ 22728407 h 804"/>
                <a:gd name="T14" fmla="*/ 15882517 w 645"/>
                <a:gd name="T15" fmla="*/ 26215272 h 804"/>
                <a:gd name="T16" fmla="*/ 5681542 w 645"/>
                <a:gd name="T17" fmla="*/ 27377441 h 804"/>
                <a:gd name="T18" fmla="*/ 1162109 w 645"/>
                <a:gd name="T19" fmla="*/ 34221801 h 804"/>
                <a:gd name="T20" fmla="*/ 0 w 645"/>
                <a:gd name="T21" fmla="*/ 42099319 h 804"/>
                <a:gd name="T22" fmla="*/ 1162109 w 645"/>
                <a:gd name="T23" fmla="*/ 50105848 h 804"/>
                <a:gd name="T24" fmla="*/ 2195215 w 645"/>
                <a:gd name="T25" fmla="*/ 58112736 h 804"/>
                <a:gd name="T26" fmla="*/ 1162109 w 645"/>
                <a:gd name="T27" fmla="*/ 66119264 h 804"/>
                <a:gd name="T28" fmla="*/ 6843651 w 645"/>
                <a:gd name="T29" fmla="*/ 70639288 h 804"/>
                <a:gd name="T30" fmla="*/ 8005760 w 645"/>
                <a:gd name="T31" fmla="*/ 77483648 h 804"/>
                <a:gd name="T32" fmla="*/ 15882517 w 645"/>
                <a:gd name="T33" fmla="*/ 77483648 h 804"/>
                <a:gd name="T34" fmla="*/ 22726168 w 645"/>
                <a:gd name="T35" fmla="*/ 82003312 h 804"/>
                <a:gd name="T36" fmla="*/ 23888277 w 645"/>
                <a:gd name="T37" fmla="*/ 88847672 h 804"/>
                <a:gd name="T38" fmla="*/ 33056146 w 645"/>
                <a:gd name="T39" fmla="*/ 87685503 h 804"/>
                <a:gd name="T40" fmla="*/ 43257121 w 645"/>
                <a:gd name="T41" fmla="*/ 90010200 h 804"/>
                <a:gd name="T42" fmla="*/ 48938662 w 645"/>
                <a:gd name="T43" fmla="*/ 92334537 h 804"/>
                <a:gd name="T44" fmla="*/ 55782313 w 645"/>
                <a:gd name="T45" fmla="*/ 103698920 h 804"/>
                <a:gd name="T46" fmla="*/ 61463855 w 645"/>
                <a:gd name="T47" fmla="*/ 99178897 h 804"/>
                <a:gd name="T48" fmla="*/ 64950542 w 645"/>
                <a:gd name="T49" fmla="*/ 91172368 h 804"/>
                <a:gd name="T50" fmla="*/ 67145397 w 645"/>
                <a:gd name="T51" fmla="*/ 85490176 h 804"/>
                <a:gd name="T52" fmla="*/ 70632084 w 645"/>
                <a:gd name="T53" fmla="*/ 76321120 h 804"/>
                <a:gd name="T54" fmla="*/ 71794193 w 645"/>
                <a:gd name="T55" fmla="*/ 69476760 h 804"/>
                <a:gd name="T56" fmla="*/ 77475735 w 645"/>
                <a:gd name="T57" fmla="*/ 61470231 h 804"/>
                <a:gd name="T58" fmla="*/ 80833058 w 645"/>
                <a:gd name="T59" fmla="*/ 54625871 h 804"/>
                <a:gd name="T60" fmla="*/ 80833058 w 645"/>
                <a:gd name="T61" fmla="*/ 45586184 h 804"/>
                <a:gd name="T62" fmla="*/ 78637844 w 645"/>
                <a:gd name="T63" fmla="*/ 38741824 h 804"/>
                <a:gd name="T64" fmla="*/ 83157277 w 645"/>
                <a:gd name="T65" fmla="*/ 30735295 h 804"/>
                <a:gd name="T66" fmla="*/ 79799953 w 645"/>
                <a:gd name="T67" fmla="*/ 22728407 h 804"/>
                <a:gd name="T68" fmla="*/ 79799953 w 645"/>
                <a:gd name="T69" fmla="*/ 9039687 h 804"/>
                <a:gd name="T70" fmla="*/ 73989048 w 645"/>
                <a:gd name="T71" fmla="*/ 0 h 8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rgbClr val="FFFF00"/>
            </a:solidFill>
            <a:ln w="9525">
              <a:solidFill>
                <a:schemeClr val="tx1"/>
              </a:solidFill>
              <a:round/>
              <a:headEnd/>
              <a:tailEnd/>
            </a:ln>
          </p:spPr>
          <p:txBody>
            <a:bodyPr wrap="none" anchor="ctr"/>
            <a:lstStyle/>
            <a:p>
              <a:endParaRPr lang="es-CO" sz="1633"/>
            </a:p>
          </p:txBody>
        </p:sp>
        <p:sp>
          <p:nvSpPr>
            <p:cNvPr id="235" name="CuadroTexto 1"/>
            <p:cNvSpPr txBox="1">
              <a:spLocks noChangeArrowheads="1"/>
            </p:cNvSpPr>
            <p:nvPr/>
          </p:nvSpPr>
          <p:spPr bwMode="auto">
            <a:xfrm>
              <a:off x="2956521" y="885961"/>
              <a:ext cx="578880" cy="3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816"/>
                <a:t>Guajira (11)</a:t>
              </a:r>
            </a:p>
          </p:txBody>
        </p:sp>
        <p:sp>
          <p:nvSpPr>
            <p:cNvPr id="236" name="Freeform 27"/>
            <p:cNvSpPr>
              <a:spLocks noChangeArrowheads="1"/>
            </p:cNvSpPr>
            <p:nvPr/>
          </p:nvSpPr>
          <p:spPr bwMode="auto">
            <a:xfrm>
              <a:off x="1998921" y="3974761"/>
              <a:ext cx="1906560" cy="1262880"/>
            </a:xfrm>
            <a:custGeom>
              <a:avLst/>
              <a:gdLst>
                <a:gd name="T0" fmla="*/ 417269459 w 5895"/>
                <a:gd name="T1" fmla="*/ 478163232 h 3830"/>
                <a:gd name="T2" fmla="*/ 439638919 w 5895"/>
                <a:gd name="T3" fmla="*/ 487549388 h 3830"/>
                <a:gd name="T4" fmla="*/ 476752349 w 5895"/>
                <a:gd name="T5" fmla="*/ 499183118 h 3830"/>
                <a:gd name="T6" fmla="*/ 506874944 w 5895"/>
                <a:gd name="T7" fmla="*/ 487549388 h 3830"/>
                <a:gd name="T8" fmla="*/ 535981020 w 5895"/>
                <a:gd name="T9" fmla="*/ 488739152 h 3830"/>
                <a:gd name="T10" fmla="*/ 570806482 w 5895"/>
                <a:gd name="T11" fmla="*/ 506189383 h 3830"/>
                <a:gd name="T12" fmla="*/ 595463910 w 5895"/>
                <a:gd name="T13" fmla="*/ 493366253 h 3830"/>
                <a:gd name="T14" fmla="*/ 623552755 w 5895"/>
                <a:gd name="T15" fmla="*/ 478163232 h 3830"/>
                <a:gd name="T16" fmla="*/ 644778410 w 5895"/>
                <a:gd name="T17" fmla="*/ 452516609 h 3830"/>
                <a:gd name="T18" fmla="*/ 672867612 w 5895"/>
                <a:gd name="T19" fmla="*/ 443262770 h 3830"/>
                <a:gd name="T20" fmla="*/ 696381234 w 5895"/>
                <a:gd name="T21" fmla="*/ 415236619 h 3830"/>
                <a:gd name="T22" fmla="*/ 722182468 w 5895"/>
                <a:gd name="T23" fmla="*/ 396596624 h 3830"/>
                <a:gd name="T24" fmla="*/ 745823021 w 5895"/>
                <a:gd name="T25" fmla="*/ 377956630 h 3830"/>
                <a:gd name="T26" fmla="*/ 723326273 w 5895"/>
                <a:gd name="T27" fmla="*/ 380203840 h 3830"/>
                <a:gd name="T28" fmla="*/ 699813008 w 5895"/>
                <a:gd name="T29" fmla="*/ 372139765 h 3830"/>
                <a:gd name="T30" fmla="*/ 680748034 w 5895"/>
                <a:gd name="T31" fmla="*/ 353367453 h 3830"/>
                <a:gd name="T32" fmla="*/ 660538897 w 5895"/>
                <a:gd name="T33" fmla="*/ 340544323 h 3830"/>
                <a:gd name="T34" fmla="*/ 647066378 w 5895"/>
                <a:gd name="T35" fmla="*/ 321904328 h 3830"/>
                <a:gd name="T36" fmla="*/ 626857598 w 5895"/>
                <a:gd name="T37" fmla="*/ 302074570 h 3830"/>
                <a:gd name="T38" fmla="*/ 606648462 w 5895"/>
                <a:gd name="T39" fmla="*/ 297447468 h 3830"/>
                <a:gd name="T40" fmla="*/ 589871456 w 5895"/>
                <a:gd name="T41" fmla="*/ 276427946 h 3830"/>
                <a:gd name="T42" fmla="*/ 567374708 w 5895"/>
                <a:gd name="T43" fmla="*/ 256598188 h 3830"/>
                <a:gd name="T44" fmla="*/ 531532372 w 5895"/>
                <a:gd name="T45" fmla="*/ 247212032 h 3830"/>
                <a:gd name="T46" fmla="*/ 514755366 w 5895"/>
                <a:gd name="T47" fmla="*/ 257787951 h 3830"/>
                <a:gd name="T48" fmla="*/ 496706910 w 5895"/>
                <a:gd name="T49" fmla="*/ 277617710 h 3830"/>
                <a:gd name="T50" fmla="*/ 464423635 w 5895"/>
                <a:gd name="T51" fmla="*/ 268231554 h 3830"/>
                <a:gd name="T52" fmla="*/ 431886141 w 5895"/>
                <a:gd name="T53" fmla="*/ 242584930 h 3830"/>
                <a:gd name="T54" fmla="*/ 417269459 w 5895"/>
                <a:gd name="T55" fmla="*/ 216938307 h 3830"/>
                <a:gd name="T56" fmla="*/ 397060680 w 5895"/>
                <a:gd name="T57" fmla="*/ 195918785 h 3830"/>
                <a:gd name="T58" fmla="*/ 347745823 w 5895"/>
                <a:gd name="T59" fmla="*/ 188912156 h 3830"/>
                <a:gd name="T60" fmla="*/ 309615876 w 5895"/>
                <a:gd name="T61" fmla="*/ 164455297 h 3830"/>
                <a:gd name="T62" fmla="*/ 264749311 w 5895"/>
                <a:gd name="T63" fmla="*/ 153879377 h 3830"/>
                <a:gd name="T64" fmla="*/ 246828143 w 5895"/>
                <a:gd name="T65" fmla="*/ 108402995 h 3830"/>
                <a:gd name="T66" fmla="*/ 233355623 w 5895"/>
                <a:gd name="T67" fmla="*/ 58299875 h 3830"/>
                <a:gd name="T68" fmla="*/ 236660466 w 5895"/>
                <a:gd name="T69" fmla="*/ 12823130 h 3830"/>
                <a:gd name="T70" fmla="*/ 189506290 w 5895"/>
                <a:gd name="T71" fmla="*/ 7006629 h 3830"/>
                <a:gd name="T72" fmla="*/ 187345610 w 5895"/>
                <a:gd name="T73" fmla="*/ 38469753 h 3830"/>
                <a:gd name="T74" fmla="*/ 158112602 w 5895"/>
                <a:gd name="T75" fmla="*/ 58299875 h 3830"/>
                <a:gd name="T76" fmla="*/ 139047628 w 5895"/>
                <a:gd name="T77" fmla="*/ 87515790 h 3830"/>
                <a:gd name="T78" fmla="*/ 112229520 w 5895"/>
                <a:gd name="T79" fmla="*/ 118978915 h 3830"/>
                <a:gd name="T80" fmla="*/ 84140318 w 5895"/>
                <a:gd name="T81" fmla="*/ 155069141 h 3830"/>
                <a:gd name="T82" fmla="*/ 60626696 w 5895"/>
                <a:gd name="T83" fmla="*/ 186664946 h 3830"/>
                <a:gd name="T84" fmla="*/ 25801234 w 5895"/>
                <a:gd name="T85" fmla="*/ 206494705 h 3830"/>
                <a:gd name="T86" fmla="*/ 9024228 w 5895"/>
                <a:gd name="T87" fmla="*/ 227381910 h 3830"/>
                <a:gd name="T88" fmla="*/ 25801234 w 5895"/>
                <a:gd name="T89" fmla="*/ 267041790 h 3830"/>
                <a:gd name="T90" fmla="*/ 56051116 w 5895"/>
                <a:gd name="T91" fmla="*/ 279864920 h 3830"/>
                <a:gd name="T92" fmla="*/ 75116090 w 5895"/>
                <a:gd name="T93" fmla="*/ 296257705 h 3830"/>
                <a:gd name="T94" fmla="*/ 104349098 w 5895"/>
                <a:gd name="T95" fmla="*/ 305643861 h 3830"/>
                <a:gd name="T96" fmla="*/ 131294494 w 5895"/>
                <a:gd name="T97" fmla="*/ 316087463 h 3830"/>
                <a:gd name="T98" fmla="*/ 155951922 w 5895"/>
                <a:gd name="T99" fmla="*/ 327721193 h 3830"/>
                <a:gd name="T100" fmla="*/ 162688182 w 5895"/>
                <a:gd name="T101" fmla="*/ 348740715 h 3830"/>
                <a:gd name="T102" fmla="*/ 186201447 w 5895"/>
                <a:gd name="T103" fmla="*/ 354557217 h 3830"/>
                <a:gd name="T104" fmla="*/ 197386356 w 5895"/>
                <a:gd name="T105" fmla="*/ 374387339 h 3830"/>
                <a:gd name="T106" fmla="*/ 221026909 w 5895"/>
                <a:gd name="T107" fmla="*/ 389589996 h 3830"/>
                <a:gd name="T108" fmla="*/ 248988823 w 5895"/>
                <a:gd name="T109" fmla="*/ 407040227 h 3830"/>
                <a:gd name="T110" fmla="*/ 252420597 w 5895"/>
                <a:gd name="T111" fmla="*/ 428060113 h 3830"/>
                <a:gd name="T112" fmla="*/ 274790414 w 5895"/>
                <a:gd name="T113" fmla="*/ 433876614 h 3830"/>
                <a:gd name="T114" fmla="*/ 297287162 w 5895"/>
                <a:gd name="T115" fmla="*/ 433876614 h 3830"/>
                <a:gd name="T116" fmla="*/ 321944590 w 5895"/>
                <a:gd name="T117" fmla="*/ 449079635 h 3830"/>
                <a:gd name="T118" fmla="*/ 344314050 w 5895"/>
                <a:gd name="T119" fmla="*/ 458333474 h 3830"/>
                <a:gd name="T120" fmla="*/ 383587803 w 5895"/>
                <a:gd name="T121" fmla="*/ 473536495 h 38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895" h="3830">
                  <a:moveTo>
                    <a:pt x="3133" y="3573"/>
                  </a:moveTo>
                  <a:lnTo>
                    <a:pt x="3195" y="3573"/>
                  </a:lnTo>
                  <a:lnTo>
                    <a:pt x="3195" y="3617"/>
                  </a:lnTo>
                  <a:lnTo>
                    <a:pt x="3283" y="3617"/>
                  </a:lnTo>
                  <a:lnTo>
                    <a:pt x="3283" y="3688"/>
                  </a:lnTo>
                  <a:lnTo>
                    <a:pt x="3345" y="3662"/>
                  </a:lnTo>
                  <a:lnTo>
                    <a:pt x="3398" y="3706"/>
                  </a:lnTo>
                  <a:lnTo>
                    <a:pt x="3459" y="3688"/>
                  </a:lnTo>
                  <a:lnTo>
                    <a:pt x="3539" y="3662"/>
                  </a:lnTo>
                  <a:lnTo>
                    <a:pt x="3592" y="3697"/>
                  </a:lnTo>
                  <a:lnTo>
                    <a:pt x="3662" y="3723"/>
                  </a:lnTo>
                  <a:lnTo>
                    <a:pt x="3751" y="3776"/>
                  </a:lnTo>
                  <a:lnTo>
                    <a:pt x="3838" y="3750"/>
                  </a:lnTo>
                  <a:lnTo>
                    <a:pt x="3882" y="3706"/>
                  </a:lnTo>
                  <a:lnTo>
                    <a:pt x="3917" y="3662"/>
                  </a:lnTo>
                  <a:lnTo>
                    <a:pt x="3988" y="3688"/>
                  </a:lnTo>
                  <a:lnTo>
                    <a:pt x="4050" y="3741"/>
                  </a:lnTo>
                  <a:lnTo>
                    <a:pt x="4120" y="3767"/>
                  </a:lnTo>
                  <a:lnTo>
                    <a:pt x="4173" y="3750"/>
                  </a:lnTo>
                  <a:lnTo>
                    <a:pt x="4217" y="3697"/>
                  </a:lnTo>
                  <a:lnTo>
                    <a:pt x="4279" y="3715"/>
                  </a:lnTo>
                  <a:lnTo>
                    <a:pt x="4359" y="3759"/>
                  </a:lnTo>
                  <a:lnTo>
                    <a:pt x="4429" y="3820"/>
                  </a:lnTo>
                  <a:lnTo>
                    <a:pt x="4491" y="3829"/>
                  </a:lnTo>
                  <a:lnTo>
                    <a:pt x="4544" y="3767"/>
                  </a:lnTo>
                  <a:lnTo>
                    <a:pt x="4588" y="3697"/>
                  </a:lnTo>
                  <a:lnTo>
                    <a:pt x="4632" y="3679"/>
                  </a:lnTo>
                  <a:lnTo>
                    <a:pt x="4685" y="3732"/>
                  </a:lnTo>
                  <a:lnTo>
                    <a:pt x="4738" y="3750"/>
                  </a:lnTo>
                  <a:lnTo>
                    <a:pt x="4809" y="3759"/>
                  </a:lnTo>
                  <a:lnTo>
                    <a:pt x="4862" y="3679"/>
                  </a:lnTo>
                  <a:lnTo>
                    <a:pt x="4906" y="3617"/>
                  </a:lnTo>
                  <a:lnTo>
                    <a:pt x="4914" y="3547"/>
                  </a:lnTo>
                  <a:lnTo>
                    <a:pt x="4941" y="3476"/>
                  </a:lnTo>
                  <a:lnTo>
                    <a:pt x="5012" y="3441"/>
                  </a:lnTo>
                  <a:lnTo>
                    <a:pt x="5073" y="3423"/>
                  </a:lnTo>
                  <a:lnTo>
                    <a:pt x="5091" y="3353"/>
                  </a:lnTo>
                  <a:lnTo>
                    <a:pt x="5126" y="3309"/>
                  </a:lnTo>
                  <a:lnTo>
                    <a:pt x="5215" y="3335"/>
                  </a:lnTo>
                  <a:lnTo>
                    <a:pt x="5294" y="3353"/>
                  </a:lnTo>
                  <a:lnTo>
                    <a:pt x="5382" y="3317"/>
                  </a:lnTo>
                  <a:lnTo>
                    <a:pt x="5409" y="3238"/>
                  </a:lnTo>
                  <a:lnTo>
                    <a:pt x="5435" y="3176"/>
                  </a:lnTo>
                  <a:lnTo>
                    <a:pt x="5479" y="3141"/>
                  </a:lnTo>
                  <a:lnTo>
                    <a:pt x="5541" y="3115"/>
                  </a:lnTo>
                  <a:lnTo>
                    <a:pt x="5568" y="3053"/>
                  </a:lnTo>
                  <a:lnTo>
                    <a:pt x="5594" y="3026"/>
                  </a:lnTo>
                  <a:lnTo>
                    <a:pt x="5682" y="3000"/>
                  </a:lnTo>
                  <a:lnTo>
                    <a:pt x="5815" y="3000"/>
                  </a:lnTo>
                  <a:lnTo>
                    <a:pt x="5885" y="2973"/>
                  </a:lnTo>
                  <a:lnTo>
                    <a:pt x="5894" y="2903"/>
                  </a:lnTo>
                  <a:lnTo>
                    <a:pt x="5868" y="2859"/>
                  </a:lnTo>
                  <a:lnTo>
                    <a:pt x="5815" y="2850"/>
                  </a:lnTo>
                  <a:lnTo>
                    <a:pt x="5770" y="2876"/>
                  </a:lnTo>
                  <a:lnTo>
                    <a:pt x="5735" y="2850"/>
                  </a:lnTo>
                  <a:lnTo>
                    <a:pt x="5691" y="2876"/>
                  </a:lnTo>
                  <a:lnTo>
                    <a:pt x="5656" y="2850"/>
                  </a:lnTo>
                  <a:lnTo>
                    <a:pt x="5612" y="2832"/>
                  </a:lnTo>
                  <a:lnTo>
                    <a:pt x="5559" y="2841"/>
                  </a:lnTo>
                  <a:lnTo>
                    <a:pt x="5506" y="2815"/>
                  </a:lnTo>
                  <a:lnTo>
                    <a:pt x="5462" y="2770"/>
                  </a:lnTo>
                  <a:lnTo>
                    <a:pt x="5435" y="2726"/>
                  </a:lnTo>
                  <a:lnTo>
                    <a:pt x="5391" y="2717"/>
                  </a:lnTo>
                  <a:lnTo>
                    <a:pt x="5356" y="2673"/>
                  </a:lnTo>
                  <a:lnTo>
                    <a:pt x="5303" y="2682"/>
                  </a:lnTo>
                  <a:lnTo>
                    <a:pt x="5285" y="2620"/>
                  </a:lnTo>
                  <a:lnTo>
                    <a:pt x="5259" y="2559"/>
                  </a:lnTo>
                  <a:lnTo>
                    <a:pt x="5197" y="2576"/>
                  </a:lnTo>
                  <a:lnTo>
                    <a:pt x="5197" y="2523"/>
                  </a:lnTo>
                  <a:lnTo>
                    <a:pt x="5170" y="2453"/>
                  </a:lnTo>
                  <a:lnTo>
                    <a:pt x="5126" y="2470"/>
                  </a:lnTo>
                  <a:lnTo>
                    <a:pt x="5091" y="2435"/>
                  </a:lnTo>
                  <a:lnTo>
                    <a:pt x="5082" y="2373"/>
                  </a:lnTo>
                  <a:lnTo>
                    <a:pt x="5029" y="2373"/>
                  </a:lnTo>
                  <a:lnTo>
                    <a:pt x="4994" y="2320"/>
                  </a:lnTo>
                  <a:lnTo>
                    <a:pt x="4932" y="2285"/>
                  </a:lnTo>
                  <a:lnTo>
                    <a:pt x="4879" y="2303"/>
                  </a:lnTo>
                  <a:lnTo>
                    <a:pt x="4835" y="2320"/>
                  </a:lnTo>
                  <a:lnTo>
                    <a:pt x="4809" y="2232"/>
                  </a:lnTo>
                  <a:lnTo>
                    <a:pt x="4773" y="2250"/>
                  </a:lnTo>
                  <a:lnTo>
                    <a:pt x="4729" y="2215"/>
                  </a:lnTo>
                  <a:lnTo>
                    <a:pt x="4729" y="2162"/>
                  </a:lnTo>
                  <a:lnTo>
                    <a:pt x="4694" y="2100"/>
                  </a:lnTo>
                  <a:lnTo>
                    <a:pt x="4641" y="2091"/>
                  </a:lnTo>
                  <a:lnTo>
                    <a:pt x="4614" y="2029"/>
                  </a:lnTo>
                  <a:lnTo>
                    <a:pt x="4588" y="1959"/>
                  </a:lnTo>
                  <a:lnTo>
                    <a:pt x="4517" y="1897"/>
                  </a:lnTo>
                  <a:lnTo>
                    <a:pt x="4464" y="1941"/>
                  </a:lnTo>
                  <a:lnTo>
                    <a:pt x="4359" y="1879"/>
                  </a:lnTo>
                  <a:lnTo>
                    <a:pt x="4288" y="1835"/>
                  </a:lnTo>
                  <a:lnTo>
                    <a:pt x="4226" y="1809"/>
                  </a:lnTo>
                  <a:lnTo>
                    <a:pt x="4182" y="1870"/>
                  </a:lnTo>
                  <a:lnTo>
                    <a:pt x="4138" y="1817"/>
                  </a:lnTo>
                  <a:lnTo>
                    <a:pt x="4094" y="1826"/>
                  </a:lnTo>
                  <a:lnTo>
                    <a:pt x="4041" y="1888"/>
                  </a:lnTo>
                  <a:lnTo>
                    <a:pt x="4050" y="1950"/>
                  </a:lnTo>
                  <a:lnTo>
                    <a:pt x="4014" y="2003"/>
                  </a:lnTo>
                  <a:lnTo>
                    <a:pt x="3961" y="2012"/>
                  </a:lnTo>
                  <a:lnTo>
                    <a:pt x="3917" y="2047"/>
                  </a:lnTo>
                  <a:lnTo>
                    <a:pt x="3908" y="2100"/>
                  </a:lnTo>
                  <a:lnTo>
                    <a:pt x="3838" y="2135"/>
                  </a:lnTo>
                  <a:lnTo>
                    <a:pt x="3759" y="2117"/>
                  </a:lnTo>
                  <a:lnTo>
                    <a:pt x="3706" y="2091"/>
                  </a:lnTo>
                  <a:lnTo>
                    <a:pt x="3654" y="2029"/>
                  </a:lnTo>
                  <a:lnTo>
                    <a:pt x="3574" y="1994"/>
                  </a:lnTo>
                  <a:lnTo>
                    <a:pt x="3521" y="1959"/>
                  </a:lnTo>
                  <a:lnTo>
                    <a:pt x="3442" y="1888"/>
                  </a:lnTo>
                  <a:lnTo>
                    <a:pt x="3398" y="1835"/>
                  </a:lnTo>
                  <a:lnTo>
                    <a:pt x="3389" y="1747"/>
                  </a:lnTo>
                  <a:lnTo>
                    <a:pt x="3345" y="1729"/>
                  </a:lnTo>
                  <a:lnTo>
                    <a:pt x="3327" y="1667"/>
                  </a:lnTo>
                  <a:lnTo>
                    <a:pt x="3283" y="1641"/>
                  </a:lnTo>
                  <a:lnTo>
                    <a:pt x="3221" y="1623"/>
                  </a:lnTo>
                  <a:lnTo>
                    <a:pt x="3221" y="1570"/>
                  </a:lnTo>
                  <a:lnTo>
                    <a:pt x="3186" y="1509"/>
                  </a:lnTo>
                  <a:lnTo>
                    <a:pt x="3124" y="1482"/>
                  </a:lnTo>
                  <a:lnTo>
                    <a:pt x="3115" y="1376"/>
                  </a:lnTo>
                  <a:lnTo>
                    <a:pt x="2965" y="1385"/>
                  </a:lnTo>
                  <a:lnTo>
                    <a:pt x="2850" y="1412"/>
                  </a:lnTo>
                  <a:lnTo>
                    <a:pt x="2736" y="1429"/>
                  </a:lnTo>
                  <a:lnTo>
                    <a:pt x="2648" y="1394"/>
                  </a:lnTo>
                  <a:lnTo>
                    <a:pt x="2577" y="1341"/>
                  </a:lnTo>
                  <a:lnTo>
                    <a:pt x="2497" y="1306"/>
                  </a:lnTo>
                  <a:lnTo>
                    <a:pt x="2436" y="1244"/>
                  </a:lnTo>
                  <a:lnTo>
                    <a:pt x="2339" y="1217"/>
                  </a:lnTo>
                  <a:lnTo>
                    <a:pt x="2242" y="1200"/>
                  </a:lnTo>
                  <a:lnTo>
                    <a:pt x="2153" y="1217"/>
                  </a:lnTo>
                  <a:lnTo>
                    <a:pt x="2083" y="1164"/>
                  </a:lnTo>
                  <a:lnTo>
                    <a:pt x="2003" y="1085"/>
                  </a:lnTo>
                  <a:lnTo>
                    <a:pt x="1977" y="1014"/>
                  </a:lnTo>
                  <a:lnTo>
                    <a:pt x="1933" y="962"/>
                  </a:lnTo>
                  <a:lnTo>
                    <a:pt x="1942" y="820"/>
                  </a:lnTo>
                  <a:lnTo>
                    <a:pt x="1906" y="723"/>
                  </a:lnTo>
                  <a:lnTo>
                    <a:pt x="1862" y="635"/>
                  </a:lnTo>
                  <a:lnTo>
                    <a:pt x="1862" y="529"/>
                  </a:lnTo>
                  <a:lnTo>
                    <a:pt x="1836" y="441"/>
                  </a:lnTo>
                  <a:lnTo>
                    <a:pt x="1889" y="379"/>
                  </a:lnTo>
                  <a:lnTo>
                    <a:pt x="1942" y="273"/>
                  </a:lnTo>
                  <a:lnTo>
                    <a:pt x="1924" y="159"/>
                  </a:lnTo>
                  <a:lnTo>
                    <a:pt x="1862" y="97"/>
                  </a:lnTo>
                  <a:lnTo>
                    <a:pt x="1747" y="35"/>
                  </a:lnTo>
                  <a:lnTo>
                    <a:pt x="1641" y="0"/>
                  </a:lnTo>
                  <a:lnTo>
                    <a:pt x="1536" y="0"/>
                  </a:lnTo>
                  <a:lnTo>
                    <a:pt x="1491" y="53"/>
                  </a:lnTo>
                  <a:lnTo>
                    <a:pt x="1412" y="141"/>
                  </a:lnTo>
                  <a:lnTo>
                    <a:pt x="1386" y="194"/>
                  </a:lnTo>
                  <a:lnTo>
                    <a:pt x="1430" y="247"/>
                  </a:lnTo>
                  <a:lnTo>
                    <a:pt x="1474" y="291"/>
                  </a:lnTo>
                  <a:lnTo>
                    <a:pt x="1456" y="344"/>
                  </a:lnTo>
                  <a:lnTo>
                    <a:pt x="1386" y="414"/>
                  </a:lnTo>
                  <a:lnTo>
                    <a:pt x="1288" y="467"/>
                  </a:lnTo>
                  <a:lnTo>
                    <a:pt x="1244" y="441"/>
                  </a:lnTo>
                  <a:lnTo>
                    <a:pt x="1183" y="432"/>
                  </a:lnTo>
                  <a:lnTo>
                    <a:pt x="1156" y="476"/>
                  </a:lnTo>
                  <a:lnTo>
                    <a:pt x="1138" y="564"/>
                  </a:lnTo>
                  <a:lnTo>
                    <a:pt x="1094" y="662"/>
                  </a:lnTo>
                  <a:lnTo>
                    <a:pt x="1033" y="732"/>
                  </a:lnTo>
                  <a:lnTo>
                    <a:pt x="980" y="767"/>
                  </a:lnTo>
                  <a:lnTo>
                    <a:pt x="944" y="838"/>
                  </a:lnTo>
                  <a:lnTo>
                    <a:pt x="883" y="900"/>
                  </a:lnTo>
                  <a:lnTo>
                    <a:pt x="838" y="970"/>
                  </a:lnTo>
                  <a:lnTo>
                    <a:pt x="803" y="1050"/>
                  </a:lnTo>
                  <a:lnTo>
                    <a:pt x="706" y="1103"/>
                  </a:lnTo>
                  <a:lnTo>
                    <a:pt x="662" y="1173"/>
                  </a:lnTo>
                  <a:lnTo>
                    <a:pt x="600" y="1226"/>
                  </a:lnTo>
                  <a:lnTo>
                    <a:pt x="547" y="1279"/>
                  </a:lnTo>
                  <a:lnTo>
                    <a:pt x="530" y="1359"/>
                  </a:lnTo>
                  <a:lnTo>
                    <a:pt x="477" y="1412"/>
                  </a:lnTo>
                  <a:lnTo>
                    <a:pt x="397" y="1482"/>
                  </a:lnTo>
                  <a:lnTo>
                    <a:pt x="335" y="1562"/>
                  </a:lnTo>
                  <a:lnTo>
                    <a:pt x="247" y="1588"/>
                  </a:lnTo>
                  <a:lnTo>
                    <a:pt x="203" y="1562"/>
                  </a:lnTo>
                  <a:lnTo>
                    <a:pt x="124" y="1570"/>
                  </a:lnTo>
                  <a:lnTo>
                    <a:pt x="115" y="1614"/>
                  </a:lnTo>
                  <a:lnTo>
                    <a:pt x="88" y="1650"/>
                  </a:lnTo>
                  <a:lnTo>
                    <a:pt x="71" y="1720"/>
                  </a:lnTo>
                  <a:lnTo>
                    <a:pt x="27" y="1765"/>
                  </a:lnTo>
                  <a:lnTo>
                    <a:pt x="0" y="1835"/>
                  </a:lnTo>
                  <a:lnTo>
                    <a:pt x="88" y="1915"/>
                  </a:lnTo>
                  <a:lnTo>
                    <a:pt x="203" y="2020"/>
                  </a:lnTo>
                  <a:lnTo>
                    <a:pt x="265" y="2082"/>
                  </a:lnTo>
                  <a:lnTo>
                    <a:pt x="335" y="2091"/>
                  </a:lnTo>
                  <a:lnTo>
                    <a:pt x="380" y="2082"/>
                  </a:lnTo>
                  <a:lnTo>
                    <a:pt x="441" y="2117"/>
                  </a:lnTo>
                  <a:lnTo>
                    <a:pt x="441" y="2170"/>
                  </a:lnTo>
                  <a:lnTo>
                    <a:pt x="477" y="2206"/>
                  </a:lnTo>
                  <a:lnTo>
                    <a:pt x="530" y="2267"/>
                  </a:lnTo>
                  <a:lnTo>
                    <a:pt x="591" y="2241"/>
                  </a:lnTo>
                  <a:lnTo>
                    <a:pt x="627" y="2303"/>
                  </a:lnTo>
                  <a:lnTo>
                    <a:pt x="706" y="2285"/>
                  </a:lnTo>
                  <a:lnTo>
                    <a:pt x="768" y="2267"/>
                  </a:lnTo>
                  <a:lnTo>
                    <a:pt x="821" y="2312"/>
                  </a:lnTo>
                  <a:lnTo>
                    <a:pt x="883" y="2294"/>
                  </a:lnTo>
                  <a:lnTo>
                    <a:pt x="918" y="2356"/>
                  </a:lnTo>
                  <a:lnTo>
                    <a:pt x="988" y="2347"/>
                  </a:lnTo>
                  <a:lnTo>
                    <a:pt x="1033" y="2391"/>
                  </a:lnTo>
                  <a:lnTo>
                    <a:pt x="1103" y="2373"/>
                  </a:lnTo>
                  <a:lnTo>
                    <a:pt x="1156" y="2365"/>
                  </a:lnTo>
                  <a:lnTo>
                    <a:pt x="1262" y="2426"/>
                  </a:lnTo>
                  <a:lnTo>
                    <a:pt x="1227" y="2479"/>
                  </a:lnTo>
                  <a:lnTo>
                    <a:pt x="1288" y="2497"/>
                  </a:lnTo>
                  <a:lnTo>
                    <a:pt x="1306" y="2541"/>
                  </a:lnTo>
                  <a:lnTo>
                    <a:pt x="1280" y="2594"/>
                  </a:lnTo>
                  <a:lnTo>
                    <a:pt x="1280" y="2638"/>
                  </a:lnTo>
                  <a:lnTo>
                    <a:pt x="1341" y="2665"/>
                  </a:lnTo>
                  <a:lnTo>
                    <a:pt x="1403" y="2638"/>
                  </a:lnTo>
                  <a:lnTo>
                    <a:pt x="1447" y="2629"/>
                  </a:lnTo>
                  <a:lnTo>
                    <a:pt x="1465" y="2682"/>
                  </a:lnTo>
                  <a:lnTo>
                    <a:pt x="1518" y="2665"/>
                  </a:lnTo>
                  <a:lnTo>
                    <a:pt x="1571" y="2709"/>
                  </a:lnTo>
                  <a:lnTo>
                    <a:pt x="1580" y="2770"/>
                  </a:lnTo>
                  <a:lnTo>
                    <a:pt x="1553" y="2832"/>
                  </a:lnTo>
                  <a:lnTo>
                    <a:pt x="1580" y="2894"/>
                  </a:lnTo>
                  <a:lnTo>
                    <a:pt x="1606" y="2938"/>
                  </a:lnTo>
                  <a:lnTo>
                    <a:pt x="1659" y="2903"/>
                  </a:lnTo>
                  <a:lnTo>
                    <a:pt x="1739" y="2947"/>
                  </a:lnTo>
                  <a:lnTo>
                    <a:pt x="1836" y="2947"/>
                  </a:lnTo>
                  <a:lnTo>
                    <a:pt x="1897" y="2965"/>
                  </a:lnTo>
                  <a:lnTo>
                    <a:pt x="1950" y="3009"/>
                  </a:lnTo>
                  <a:lnTo>
                    <a:pt x="1959" y="3079"/>
                  </a:lnTo>
                  <a:lnTo>
                    <a:pt x="1933" y="3097"/>
                  </a:lnTo>
                  <a:lnTo>
                    <a:pt x="1942" y="3150"/>
                  </a:lnTo>
                  <a:lnTo>
                    <a:pt x="1986" y="3185"/>
                  </a:lnTo>
                  <a:lnTo>
                    <a:pt x="1986" y="3238"/>
                  </a:lnTo>
                  <a:lnTo>
                    <a:pt x="2039" y="3238"/>
                  </a:lnTo>
                  <a:lnTo>
                    <a:pt x="2056" y="3291"/>
                  </a:lnTo>
                  <a:lnTo>
                    <a:pt x="2100" y="3317"/>
                  </a:lnTo>
                  <a:lnTo>
                    <a:pt x="2162" y="3282"/>
                  </a:lnTo>
                  <a:lnTo>
                    <a:pt x="2197" y="3309"/>
                  </a:lnTo>
                  <a:lnTo>
                    <a:pt x="2242" y="3265"/>
                  </a:lnTo>
                  <a:lnTo>
                    <a:pt x="2277" y="3291"/>
                  </a:lnTo>
                  <a:lnTo>
                    <a:pt x="2339" y="3282"/>
                  </a:lnTo>
                  <a:lnTo>
                    <a:pt x="2445" y="3326"/>
                  </a:lnTo>
                  <a:lnTo>
                    <a:pt x="2418" y="3370"/>
                  </a:lnTo>
                  <a:lnTo>
                    <a:pt x="2480" y="3406"/>
                  </a:lnTo>
                  <a:lnTo>
                    <a:pt x="2533" y="3397"/>
                  </a:lnTo>
                  <a:lnTo>
                    <a:pt x="2568" y="3441"/>
                  </a:lnTo>
                  <a:lnTo>
                    <a:pt x="2612" y="3406"/>
                  </a:lnTo>
                  <a:lnTo>
                    <a:pt x="2674" y="3441"/>
                  </a:lnTo>
                  <a:lnTo>
                    <a:pt x="2709" y="3467"/>
                  </a:lnTo>
                  <a:lnTo>
                    <a:pt x="2753" y="3512"/>
                  </a:lnTo>
                  <a:lnTo>
                    <a:pt x="2833" y="3538"/>
                  </a:lnTo>
                  <a:lnTo>
                    <a:pt x="2930" y="3565"/>
                  </a:lnTo>
                  <a:lnTo>
                    <a:pt x="3018" y="3582"/>
                  </a:lnTo>
                  <a:lnTo>
                    <a:pt x="3071" y="3556"/>
                  </a:lnTo>
                  <a:lnTo>
                    <a:pt x="3133" y="3573"/>
                  </a:lnTo>
                </a:path>
              </a:pathLst>
            </a:custGeom>
            <a:solidFill>
              <a:srgbClr val="11DF07"/>
            </a:solidFill>
            <a:ln w="9525">
              <a:solidFill>
                <a:srgbClr val="000000"/>
              </a:solidFill>
              <a:round/>
              <a:headEnd/>
              <a:tailEnd/>
            </a:ln>
          </p:spPr>
          <p:txBody>
            <a:bodyPr wrap="none" anchor="ctr"/>
            <a:lstStyle/>
            <a:p>
              <a:endParaRPr lang="es-CO" sz="1633"/>
            </a:p>
          </p:txBody>
        </p:sp>
        <p:sp>
          <p:nvSpPr>
            <p:cNvPr id="237" name="Freeform 30"/>
            <p:cNvSpPr>
              <a:spLocks noChangeArrowheads="1"/>
            </p:cNvSpPr>
            <p:nvPr/>
          </p:nvSpPr>
          <p:spPr bwMode="auto">
            <a:xfrm>
              <a:off x="2705961" y="4920841"/>
              <a:ext cx="1959840" cy="1458720"/>
            </a:xfrm>
            <a:custGeom>
              <a:avLst/>
              <a:gdLst>
                <a:gd name="T0" fmla="*/ 109197275 w 5859"/>
                <a:gd name="T1" fmla="*/ 89743121 h 4394"/>
                <a:gd name="T2" fmla="*/ 138026504 w 5859"/>
                <a:gd name="T3" fmla="*/ 101664342 h 4394"/>
                <a:gd name="T4" fmla="*/ 181134641 w 5859"/>
                <a:gd name="T5" fmla="*/ 109834952 h 4394"/>
                <a:gd name="T6" fmla="*/ 225466337 w 5859"/>
                <a:gd name="T7" fmla="*/ 105146687 h 4394"/>
                <a:gd name="T8" fmla="*/ 265038397 w 5859"/>
                <a:gd name="T9" fmla="*/ 108763349 h 4394"/>
                <a:gd name="T10" fmla="*/ 307058312 w 5859"/>
                <a:gd name="T11" fmla="*/ 106352241 h 4394"/>
                <a:gd name="T12" fmla="*/ 344318590 w 5859"/>
                <a:gd name="T13" fmla="*/ 103941133 h 4394"/>
                <a:gd name="T14" fmla="*/ 373012114 w 5859"/>
                <a:gd name="T15" fmla="*/ 69651290 h 4394"/>
                <a:gd name="T16" fmla="*/ 415032029 w 5859"/>
                <a:gd name="T17" fmla="*/ 55453278 h 4394"/>
                <a:gd name="T18" fmla="*/ 440325548 w 5859"/>
                <a:gd name="T19" fmla="*/ 20091831 h 4394"/>
                <a:gd name="T20" fmla="*/ 484657244 w 5859"/>
                <a:gd name="T21" fmla="*/ 0 h 4394"/>
                <a:gd name="T22" fmla="*/ 515798254 w 5859"/>
                <a:gd name="T23" fmla="*/ 14198012 h 4394"/>
                <a:gd name="T24" fmla="*/ 554282460 w 5859"/>
                <a:gd name="T25" fmla="*/ 30673548 h 4394"/>
                <a:gd name="T26" fmla="*/ 573456710 w 5859"/>
                <a:gd name="T27" fmla="*/ 60275127 h 4394"/>
                <a:gd name="T28" fmla="*/ 620235893 w 5859"/>
                <a:gd name="T29" fmla="*/ 63757838 h 4394"/>
                <a:gd name="T30" fmla="*/ 659808321 w 5859"/>
                <a:gd name="T31" fmla="*/ 69651290 h 4394"/>
                <a:gd name="T32" fmla="*/ 661032249 w 5859"/>
                <a:gd name="T33" fmla="*/ 92154229 h 4394"/>
                <a:gd name="T34" fmla="*/ 659808321 w 5859"/>
                <a:gd name="T35" fmla="*/ 127649626 h 4394"/>
                <a:gd name="T36" fmla="*/ 668239372 w 5859"/>
                <a:gd name="T37" fmla="*/ 151223802 h 4394"/>
                <a:gd name="T38" fmla="*/ 679118277 w 5859"/>
                <a:gd name="T39" fmla="*/ 150018248 h 4394"/>
                <a:gd name="T40" fmla="*/ 709035359 w 5859"/>
                <a:gd name="T41" fmla="*/ 150018248 h 4394"/>
                <a:gd name="T42" fmla="*/ 737864587 w 5859"/>
                <a:gd name="T43" fmla="*/ 161939469 h 4394"/>
                <a:gd name="T44" fmla="*/ 751055274 w 5859"/>
                <a:gd name="T45" fmla="*/ 167832922 h 4394"/>
                <a:gd name="T46" fmla="*/ 785868066 w 5859"/>
                <a:gd name="T47" fmla="*/ 161939469 h 4394"/>
                <a:gd name="T48" fmla="*/ 790627702 w 5859"/>
                <a:gd name="T49" fmla="*/ 183102537 h 4394"/>
                <a:gd name="T50" fmla="*/ 713931069 w 5859"/>
                <a:gd name="T51" fmla="*/ 588420037 h 4394"/>
                <a:gd name="T52" fmla="*/ 693532891 w 5859"/>
                <a:gd name="T53" fmla="*/ 555335747 h 4394"/>
                <a:gd name="T54" fmla="*/ 661032249 w 5859"/>
                <a:gd name="T55" fmla="*/ 530556017 h 4394"/>
                <a:gd name="T56" fmla="*/ 613028770 w 5859"/>
                <a:gd name="T57" fmla="*/ 537655024 h 4394"/>
                <a:gd name="T58" fmla="*/ 679118277 w 5859"/>
                <a:gd name="T59" fmla="*/ 383886164 h 4394"/>
                <a:gd name="T60" fmla="*/ 655048685 w 5859"/>
                <a:gd name="T61" fmla="*/ 367410995 h 4394"/>
                <a:gd name="T62" fmla="*/ 633426579 w 5859"/>
                <a:gd name="T63" fmla="*/ 350801875 h 4394"/>
                <a:gd name="T64" fmla="*/ 605821279 w 5859"/>
                <a:gd name="T65" fmla="*/ 347319164 h 4394"/>
                <a:gd name="T66" fmla="*/ 574680269 w 5859"/>
                <a:gd name="T67" fmla="*/ 328432886 h 4394"/>
                <a:gd name="T68" fmla="*/ 537419991 w 5859"/>
                <a:gd name="T69" fmla="*/ 330710044 h 4394"/>
                <a:gd name="T70" fmla="*/ 507502909 w 5859"/>
                <a:gd name="T71" fmla="*/ 344908056 h 4394"/>
                <a:gd name="T72" fmla="*/ 471466558 w 5859"/>
                <a:gd name="T73" fmla="*/ 347319164 h 4394"/>
                <a:gd name="T74" fmla="*/ 434205910 w 5859"/>
                <a:gd name="T75" fmla="*/ 318922773 h 4394"/>
                <a:gd name="T76" fmla="*/ 405512756 w 5859"/>
                <a:gd name="T77" fmla="*/ 343702502 h 4394"/>
                <a:gd name="T78" fmla="*/ 365804622 w 5859"/>
                <a:gd name="T79" fmla="*/ 363794333 h 4394"/>
                <a:gd name="T80" fmla="*/ 319025071 w 5859"/>
                <a:gd name="T81" fmla="*/ 362722730 h 4394"/>
                <a:gd name="T82" fmla="*/ 281900866 w 5859"/>
                <a:gd name="T83" fmla="*/ 370893339 h 4394"/>
                <a:gd name="T84" fmla="*/ 239880951 w 5859"/>
                <a:gd name="T85" fmla="*/ 364999887 h 4394"/>
                <a:gd name="T86" fmla="*/ 207516014 w 5859"/>
                <a:gd name="T87" fmla="*/ 349730271 h 4394"/>
                <a:gd name="T88" fmla="*/ 214587432 w 5859"/>
                <a:gd name="T89" fmla="*/ 321333880 h 4394"/>
                <a:gd name="T90" fmla="*/ 206292087 w 5859"/>
                <a:gd name="T91" fmla="*/ 292937489 h 4394"/>
                <a:gd name="T92" fmla="*/ 186029983 w 5859"/>
                <a:gd name="T93" fmla="*/ 282355772 h 4394"/>
                <a:gd name="T94" fmla="*/ 148769704 w 5859"/>
                <a:gd name="T95" fmla="*/ 277533923 h 4394"/>
                <a:gd name="T96" fmla="*/ 152441118 w 5859"/>
                <a:gd name="T97" fmla="*/ 246860375 h 4394"/>
                <a:gd name="T98" fmla="*/ 132043309 w 5859"/>
                <a:gd name="T99" fmla="*/ 220875092 h 4394"/>
                <a:gd name="T100" fmla="*/ 79144488 w 5859"/>
                <a:gd name="T101" fmla="*/ 197300916 h 4394"/>
                <a:gd name="T102" fmla="*/ 44331696 w 5859"/>
                <a:gd name="T103" fmla="*/ 180825746 h 4394"/>
                <a:gd name="T104" fmla="*/ 16726395 w 5859"/>
                <a:gd name="T105" fmla="*/ 161939469 h 4394"/>
                <a:gd name="T106" fmla="*/ 8431050 w 5859"/>
                <a:gd name="T107" fmla="*/ 133543078 h 43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859" h="4394">
                  <a:moveTo>
                    <a:pt x="0" y="856"/>
                  </a:moveTo>
                  <a:lnTo>
                    <a:pt x="600" y="662"/>
                  </a:lnTo>
                  <a:lnTo>
                    <a:pt x="688" y="679"/>
                  </a:lnTo>
                  <a:lnTo>
                    <a:pt x="741" y="653"/>
                  </a:lnTo>
                  <a:lnTo>
                    <a:pt x="803" y="670"/>
                  </a:lnTo>
                  <a:lnTo>
                    <a:pt x="865" y="670"/>
                  </a:lnTo>
                  <a:lnTo>
                    <a:pt x="865" y="714"/>
                  </a:lnTo>
                  <a:lnTo>
                    <a:pt x="953" y="714"/>
                  </a:lnTo>
                  <a:lnTo>
                    <a:pt x="953" y="785"/>
                  </a:lnTo>
                  <a:lnTo>
                    <a:pt x="1015" y="759"/>
                  </a:lnTo>
                  <a:lnTo>
                    <a:pt x="1068" y="803"/>
                  </a:lnTo>
                  <a:lnTo>
                    <a:pt x="1129" y="785"/>
                  </a:lnTo>
                  <a:lnTo>
                    <a:pt x="1209" y="759"/>
                  </a:lnTo>
                  <a:lnTo>
                    <a:pt x="1262" y="794"/>
                  </a:lnTo>
                  <a:lnTo>
                    <a:pt x="1332" y="820"/>
                  </a:lnTo>
                  <a:lnTo>
                    <a:pt x="1421" y="873"/>
                  </a:lnTo>
                  <a:lnTo>
                    <a:pt x="1508" y="847"/>
                  </a:lnTo>
                  <a:lnTo>
                    <a:pt x="1552" y="803"/>
                  </a:lnTo>
                  <a:lnTo>
                    <a:pt x="1587" y="759"/>
                  </a:lnTo>
                  <a:lnTo>
                    <a:pt x="1658" y="785"/>
                  </a:lnTo>
                  <a:lnTo>
                    <a:pt x="1720" y="838"/>
                  </a:lnTo>
                  <a:lnTo>
                    <a:pt x="1790" y="864"/>
                  </a:lnTo>
                  <a:lnTo>
                    <a:pt x="1843" y="847"/>
                  </a:lnTo>
                  <a:lnTo>
                    <a:pt x="1887" y="794"/>
                  </a:lnTo>
                  <a:lnTo>
                    <a:pt x="1949" y="812"/>
                  </a:lnTo>
                  <a:lnTo>
                    <a:pt x="2029" y="856"/>
                  </a:lnTo>
                  <a:lnTo>
                    <a:pt x="2099" y="917"/>
                  </a:lnTo>
                  <a:lnTo>
                    <a:pt x="2161" y="926"/>
                  </a:lnTo>
                  <a:lnTo>
                    <a:pt x="2214" y="864"/>
                  </a:lnTo>
                  <a:lnTo>
                    <a:pt x="2258" y="794"/>
                  </a:lnTo>
                  <a:lnTo>
                    <a:pt x="2302" y="776"/>
                  </a:lnTo>
                  <a:lnTo>
                    <a:pt x="2355" y="829"/>
                  </a:lnTo>
                  <a:lnTo>
                    <a:pt x="2408" y="847"/>
                  </a:lnTo>
                  <a:lnTo>
                    <a:pt x="2479" y="856"/>
                  </a:lnTo>
                  <a:lnTo>
                    <a:pt x="2532" y="776"/>
                  </a:lnTo>
                  <a:lnTo>
                    <a:pt x="2576" y="714"/>
                  </a:lnTo>
                  <a:lnTo>
                    <a:pt x="2584" y="644"/>
                  </a:lnTo>
                  <a:lnTo>
                    <a:pt x="2611" y="573"/>
                  </a:lnTo>
                  <a:lnTo>
                    <a:pt x="2682" y="538"/>
                  </a:lnTo>
                  <a:lnTo>
                    <a:pt x="2743" y="520"/>
                  </a:lnTo>
                  <a:lnTo>
                    <a:pt x="2761" y="450"/>
                  </a:lnTo>
                  <a:lnTo>
                    <a:pt x="2796" y="406"/>
                  </a:lnTo>
                  <a:lnTo>
                    <a:pt x="2885" y="432"/>
                  </a:lnTo>
                  <a:lnTo>
                    <a:pt x="2964" y="450"/>
                  </a:lnTo>
                  <a:lnTo>
                    <a:pt x="3052" y="414"/>
                  </a:lnTo>
                  <a:lnTo>
                    <a:pt x="3079" y="335"/>
                  </a:lnTo>
                  <a:lnTo>
                    <a:pt x="3105" y="273"/>
                  </a:lnTo>
                  <a:lnTo>
                    <a:pt x="3149" y="238"/>
                  </a:lnTo>
                  <a:lnTo>
                    <a:pt x="3211" y="212"/>
                  </a:lnTo>
                  <a:lnTo>
                    <a:pt x="3238" y="150"/>
                  </a:lnTo>
                  <a:lnTo>
                    <a:pt x="3264" y="123"/>
                  </a:lnTo>
                  <a:lnTo>
                    <a:pt x="3352" y="97"/>
                  </a:lnTo>
                  <a:lnTo>
                    <a:pt x="3485" y="97"/>
                  </a:lnTo>
                  <a:lnTo>
                    <a:pt x="3555" y="70"/>
                  </a:lnTo>
                  <a:lnTo>
                    <a:pt x="3564" y="0"/>
                  </a:lnTo>
                  <a:lnTo>
                    <a:pt x="3617" y="44"/>
                  </a:lnTo>
                  <a:lnTo>
                    <a:pt x="3696" y="35"/>
                  </a:lnTo>
                  <a:lnTo>
                    <a:pt x="3758" y="17"/>
                  </a:lnTo>
                  <a:lnTo>
                    <a:pt x="3785" y="62"/>
                  </a:lnTo>
                  <a:lnTo>
                    <a:pt x="3793" y="106"/>
                  </a:lnTo>
                  <a:lnTo>
                    <a:pt x="3873" y="123"/>
                  </a:lnTo>
                  <a:lnTo>
                    <a:pt x="3917" y="150"/>
                  </a:lnTo>
                  <a:lnTo>
                    <a:pt x="3970" y="123"/>
                  </a:lnTo>
                  <a:lnTo>
                    <a:pt x="4032" y="185"/>
                  </a:lnTo>
                  <a:lnTo>
                    <a:pt x="4076" y="229"/>
                  </a:lnTo>
                  <a:lnTo>
                    <a:pt x="3996" y="273"/>
                  </a:lnTo>
                  <a:lnTo>
                    <a:pt x="4067" y="326"/>
                  </a:lnTo>
                  <a:lnTo>
                    <a:pt x="4102" y="353"/>
                  </a:lnTo>
                  <a:lnTo>
                    <a:pt x="4111" y="423"/>
                  </a:lnTo>
                  <a:lnTo>
                    <a:pt x="4217" y="450"/>
                  </a:lnTo>
                  <a:lnTo>
                    <a:pt x="4261" y="406"/>
                  </a:lnTo>
                  <a:lnTo>
                    <a:pt x="4367" y="459"/>
                  </a:lnTo>
                  <a:lnTo>
                    <a:pt x="4411" y="441"/>
                  </a:lnTo>
                  <a:lnTo>
                    <a:pt x="4447" y="467"/>
                  </a:lnTo>
                  <a:lnTo>
                    <a:pt x="4561" y="476"/>
                  </a:lnTo>
                  <a:lnTo>
                    <a:pt x="4614" y="547"/>
                  </a:lnTo>
                  <a:lnTo>
                    <a:pt x="4685" y="573"/>
                  </a:lnTo>
                  <a:lnTo>
                    <a:pt x="4755" y="582"/>
                  </a:lnTo>
                  <a:lnTo>
                    <a:pt x="4791" y="520"/>
                  </a:lnTo>
                  <a:lnTo>
                    <a:pt x="4852" y="520"/>
                  </a:lnTo>
                  <a:lnTo>
                    <a:pt x="4905" y="538"/>
                  </a:lnTo>
                  <a:lnTo>
                    <a:pt x="4870" y="582"/>
                  </a:lnTo>
                  <a:lnTo>
                    <a:pt x="4808" y="626"/>
                  </a:lnTo>
                  <a:lnTo>
                    <a:pt x="4791" y="697"/>
                  </a:lnTo>
                  <a:lnTo>
                    <a:pt x="4861" y="688"/>
                  </a:lnTo>
                  <a:lnTo>
                    <a:pt x="4870" y="767"/>
                  </a:lnTo>
                  <a:lnTo>
                    <a:pt x="4861" y="838"/>
                  </a:lnTo>
                  <a:lnTo>
                    <a:pt x="4817" y="856"/>
                  </a:lnTo>
                  <a:lnTo>
                    <a:pt x="4808" y="900"/>
                  </a:lnTo>
                  <a:lnTo>
                    <a:pt x="4852" y="953"/>
                  </a:lnTo>
                  <a:lnTo>
                    <a:pt x="4905" y="997"/>
                  </a:lnTo>
                  <a:lnTo>
                    <a:pt x="4870" y="1059"/>
                  </a:lnTo>
                  <a:lnTo>
                    <a:pt x="4808" y="1085"/>
                  </a:lnTo>
                  <a:lnTo>
                    <a:pt x="4835" y="1129"/>
                  </a:lnTo>
                  <a:lnTo>
                    <a:pt x="4914" y="1129"/>
                  </a:lnTo>
                  <a:lnTo>
                    <a:pt x="4923" y="1191"/>
                  </a:lnTo>
                  <a:lnTo>
                    <a:pt x="4985" y="1235"/>
                  </a:lnTo>
                  <a:lnTo>
                    <a:pt x="5038" y="1191"/>
                  </a:lnTo>
                  <a:lnTo>
                    <a:pt x="5064" y="1138"/>
                  </a:lnTo>
                  <a:lnTo>
                    <a:pt x="4994" y="1120"/>
                  </a:lnTo>
                  <a:lnTo>
                    <a:pt x="5038" y="1085"/>
                  </a:lnTo>
                  <a:lnTo>
                    <a:pt x="5117" y="1085"/>
                  </a:lnTo>
                  <a:lnTo>
                    <a:pt x="5170" y="1076"/>
                  </a:lnTo>
                  <a:lnTo>
                    <a:pt x="5250" y="1067"/>
                  </a:lnTo>
                  <a:lnTo>
                    <a:pt x="5214" y="1120"/>
                  </a:lnTo>
                  <a:lnTo>
                    <a:pt x="5214" y="1182"/>
                  </a:lnTo>
                  <a:lnTo>
                    <a:pt x="5276" y="1200"/>
                  </a:lnTo>
                  <a:lnTo>
                    <a:pt x="5329" y="1173"/>
                  </a:lnTo>
                  <a:lnTo>
                    <a:pt x="5355" y="1138"/>
                  </a:lnTo>
                  <a:lnTo>
                    <a:pt x="5426" y="1209"/>
                  </a:lnTo>
                  <a:lnTo>
                    <a:pt x="5435" y="1147"/>
                  </a:lnTo>
                  <a:lnTo>
                    <a:pt x="5479" y="1120"/>
                  </a:lnTo>
                  <a:lnTo>
                    <a:pt x="5532" y="1165"/>
                  </a:lnTo>
                  <a:lnTo>
                    <a:pt x="5558" y="1217"/>
                  </a:lnTo>
                  <a:lnTo>
                    <a:pt x="5523" y="1253"/>
                  </a:lnTo>
                  <a:lnTo>
                    <a:pt x="5567" y="1332"/>
                  </a:lnTo>
                  <a:lnTo>
                    <a:pt x="5638" y="1262"/>
                  </a:lnTo>
                  <a:lnTo>
                    <a:pt x="5700" y="1297"/>
                  </a:lnTo>
                  <a:lnTo>
                    <a:pt x="5761" y="1279"/>
                  </a:lnTo>
                  <a:lnTo>
                    <a:pt x="5779" y="1209"/>
                  </a:lnTo>
                  <a:lnTo>
                    <a:pt x="5779" y="1165"/>
                  </a:lnTo>
                  <a:lnTo>
                    <a:pt x="5814" y="1129"/>
                  </a:lnTo>
                  <a:lnTo>
                    <a:pt x="5858" y="1182"/>
                  </a:lnTo>
                  <a:lnTo>
                    <a:pt x="5823" y="1279"/>
                  </a:lnTo>
                  <a:lnTo>
                    <a:pt x="5814" y="1367"/>
                  </a:lnTo>
                  <a:lnTo>
                    <a:pt x="5841" y="1429"/>
                  </a:lnTo>
                  <a:lnTo>
                    <a:pt x="5814" y="1500"/>
                  </a:lnTo>
                  <a:lnTo>
                    <a:pt x="5788" y="1587"/>
                  </a:lnTo>
                  <a:lnTo>
                    <a:pt x="5797" y="1640"/>
                  </a:lnTo>
                  <a:lnTo>
                    <a:pt x="5250" y="4393"/>
                  </a:lnTo>
                  <a:lnTo>
                    <a:pt x="5197" y="4358"/>
                  </a:lnTo>
                  <a:lnTo>
                    <a:pt x="5170" y="4287"/>
                  </a:lnTo>
                  <a:lnTo>
                    <a:pt x="5117" y="4261"/>
                  </a:lnTo>
                  <a:lnTo>
                    <a:pt x="5100" y="4208"/>
                  </a:lnTo>
                  <a:lnTo>
                    <a:pt x="5100" y="4146"/>
                  </a:lnTo>
                  <a:lnTo>
                    <a:pt x="5064" y="4102"/>
                  </a:lnTo>
                  <a:lnTo>
                    <a:pt x="4985" y="4084"/>
                  </a:lnTo>
                  <a:lnTo>
                    <a:pt x="4941" y="4058"/>
                  </a:lnTo>
                  <a:lnTo>
                    <a:pt x="4888" y="4005"/>
                  </a:lnTo>
                  <a:lnTo>
                    <a:pt x="4861" y="3961"/>
                  </a:lnTo>
                  <a:lnTo>
                    <a:pt x="4782" y="3934"/>
                  </a:lnTo>
                  <a:lnTo>
                    <a:pt x="4729" y="3987"/>
                  </a:lnTo>
                  <a:lnTo>
                    <a:pt x="4676" y="4040"/>
                  </a:lnTo>
                  <a:lnTo>
                    <a:pt x="4579" y="4014"/>
                  </a:lnTo>
                  <a:lnTo>
                    <a:pt x="4508" y="4014"/>
                  </a:lnTo>
                  <a:lnTo>
                    <a:pt x="4411" y="4022"/>
                  </a:lnTo>
                  <a:lnTo>
                    <a:pt x="4341" y="4005"/>
                  </a:lnTo>
                  <a:lnTo>
                    <a:pt x="5108" y="2911"/>
                  </a:lnTo>
                  <a:lnTo>
                    <a:pt x="5082" y="2805"/>
                  </a:lnTo>
                  <a:lnTo>
                    <a:pt x="4994" y="2866"/>
                  </a:lnTo>
                  <a:lnTo>
                    <a:pt x="4994" y="2796"/>
                  </a:lnTo>
                  <a:lnTo>
                    <a:pt x="4932" y="2805"/>
                  </a:lnTo>
                  <a:lnTo>
                    <a:pt x="4923" y="2752"/>
                  </a:lnTo>
                  <a:lnTo>
                    <a:pt x="4905" y="2699"/>
                  </a:lnTo>
                  <a:lnTo>
                    <a:pt x="4817" y="2743"/>
                  </a:lnTo>
                  <a:lnTo>
                    <a:pt x="4764" y="2725"/>
                  </a:lnTo>
                  <a:lnTo>
                    <a:pt x="4817" y="2681"/>
                  </a:lnTo>
                  <a:lnTo>
                    <a:pt x="4764" y="2664"/>
                  </a:lnTo>
                  <a:lnTo>
                    <a:pt x="4702" y="2690"/>
                  </a:lnTo>
                  <a:lnTo>
                    <a:pt x="4658" y="2619"/>
                  </a:lnTo>
                  <a:lnTo>
                    <a:pt x="4614" y="2646"/>
                  </a:lnTo>
                  <a:lnTo>
                    <a:pt x="4552" y="2602"/>
                  </a:lnTo>
                  <a:lnTo>
                    <a:pt x="4535" y="2664"/>
                  </a:lnTo>
                  <a:lnTo>
                    <a:pt x="4464" y="2655"/>
                  </a:lnTo>
                  <a:lnTo>
                    <a:pt x="4455" y="2593"/>
                  </a:lnTo>
                  <a:lnTo>
                    <a:pt x="4429" y="2540"/>
                  </a:lnTo>
                  <a:lnTo>
                    <a:pt x="4349" y="2531"/>
                  </a:lnTo>
                  <a:lnTo>
                    <a:pt x="4296" y="2487"/>
                  </a:lnTo>
                  <a:lnTo>
                    <a:pt x="4235" y="2496"/>
                  </a:lnTo>
                  <a:lnTo>
                    <a:pt x="4226" y="2452"/>
                  </a:lnTo>
                  <a:lnTo>
                    <a:pt x="4164" y="2408"/>
                  </a:lnTo>
                  <a:lnTo>
                    <a:pt x="4102" y="2434"/>
                  </a:lnTo>
                  <a:lnTo>
                    <a:pt x="4032" y="2399"/>
                  </a:lnTo>
                  <a:lnTo>
                    <a:pt x="4041" y="2487"/>
                  </a:lnTo>
                  <a:lnTo>
                    <a:pt x="3952" y="2469"/>
                  </a:lnTo>
                  <a:lnTo>
                    <a:pt x="3882" y="2461"/>
                  </a:lnTo>
                  <a:lnTo>
                    <a:pt x="3873" y="2514"/>
                  </a:lnTo>
                  <a:lnTo>
                    <a:pt x="3846" y="2575"/>
                  </a:lnTo>
                  <a:lnTo>
                    <a:pt x="3776" y="2593"/>
                  </a:lnTo>
                  <a:lnTo>
                    <a:pt x="3732" y="2575"/>
                  </a:lnTo>
                  <a:lnTo>
                    <a:pt x="3652" y="2602"/>
                  </a:lnTo>
                  <a:lnTo>
                    <a:pt x="3599" y="2611"/>
                  </a:lnTo>
                  <a:lnTo>
                    <a:pt x="3538" y="2558"/>
                  </a:lnTo>
                  <a:lnTo>
                    <a:pt x="3502" y="2487"/>
                  </a:lnTo>
                  <a:lnTo>
                    <a:pt x="3467" y="2593"/>
                  </a:lnTo>
                  <a:lnTo>
                    <a:pt x="3440" y="2478"/>
                  </a:lnTo>
                  <a:lnTo>
                    <a:pt x="3352" y="2461"/>
                  </a:lnTo>
                  <a:lnTo>
                    <a:pt x="3308" y="2434"/>
                  </a:lnTo>
                  <a:lnTo>
                    <a:pt x="3202" y="2452"/>
                  </a:lnTo>
                  <a:lnTo>
                    <a:pt x="3193" y="2381"/>
                  </a:lnTo>
                  <a:lnTo>
                    <a:pt x="3132" y="2408"/>
                  </a:lnTo>
                  <a:lnTo>
                    <a:pt x="3070" y="2425"/>
                  </a:lnTo>
                  <a:lnTo>
                    <a:pt x="3043" y="2496"/>
                  </a:lnTo>
                  <a:lnTo>
                    <a:pt x="3035" y="2549"/>
                  </a:lnTo>
                  <a:lnTo>
                    <a:pt x="2982" y="2566"/>
                  </a:lnTo>
                  <a:lnTo>
                    <a:pt x="2973" y="2611"/>
                  </a:lnTo>
                  <a:lnTo>
                    <a:pt x="2902" y="2611"/>
                  </a:lnTo>
                  <a:lnTo>
                    <a:pt x="2814" y="2593"/>
                  </a:lnTo>
                  <a:lnTo>
                    <a:pt x="2752" y="2646"/>
                  </a:lnTo>
                  <a:lnTo>
                    <a:pt x="2690" y="2716"/>
                  </a:lnTo>
                  <a:lnTo>
                    <a:pt x="2637" y="2708"/>
                  </a:lnTo>
                  <a:lnTo>
                    <a:pt x="2567" y="2734"/>
                  </a:lnTo>
                  <a:lnTo>
                    <a:pt x="2496" y="2752"/>
                  </a:lnTo>
                  <a:lnTo>
                    <a:pt x="2434" y="2716"/>
                  </a:lnTo>
                  <a:lnTo>
                    <a:pt x="2346" y="2708"/>
                  </a:lnTo>
                  <a:lnTo>
                    <a:pt x="2267" y="2725"/>
                  </a:lnTo>
                  <a:lnTo>
                    <a:pt x="2205" y="2699"/>
                  </a:lnTo>
                  <a:lnTo>
                    <a:pt x="2152" y="2672"/>
                  </a:lnTo>
                  <a:lnTo>
                    <a:pt x="2117" y="2725"/>
                  </a:lnTo>
                  <a:lnTo>
                    <a:pt x="2073" y="2769"/>
                  </a:lnTo>
                  <a:lnTo>
                    <a:pt x="2037" y="2699"/>
                  </a:lnTo>
                  <a:lnTo>
                    <a:pt x="2011" y="2752"/>
                  </a:lnTo>
                  <a:lnTo>
                    <a:pt x="1896" y="2761"/>
                  </a:lnTo>
                  <a:lnTo>
                    <a:pt x="1799" y="2778"/>
                  </a:lnTo>
                  <a:lnTo>
                    <a:pt x="1764" y="2725"/>
                  </a:lnTo>
                  <a:lnTo>
                    <a:pt x="1764" y="2690"/>
                  </a:lnTo>
                  <a:lnTo>
                    <a:pt x="1711" y="2672"/>
                  </a:lnTo>
                  <a:lnTo>
                    <a:pt x="1631" y="2672"/>
                  </a:lnTo>
                  <a:lnTo>
                    <a:pt x="1552" y="2646"/>
                  </a:lnTo>
                  <a:lnTo>
                    <a:pt x="1526" y="2611"/>
                  </a:lnTo>
                  <a:lnTo>
                    <a:pt x="1491" y="2540"/>
                  </a:lnTo>
                  <a:lnTo>
                    <a:pt x="1543" y="2522"/>
                  </a:lnTo>
                  <a:lnTo>
                    <a:pt x="1570" y="2478"/>
                  </a:lnTo>
                  <a:lnTo>
                    <a:pt x="1623" y="2443"/>
                  </a:lnTo>
                  <a:lnTo>
                    <a:pt x="1578" y="2399"/>
                  </a:lnTo>
                  <a:lnTo>
                    <a:pt x="1614" y="2372"/>
                  </a:lnTo>
                  <a:lnTo>
                    <a:pt x="1561" y="2319"/>
                  </a:lnTo>
                  <a:lnTo>
                    <a:pt x="1570" y="2258"/>
                  </a:lnTo>
                  <a:lnTo>
                    <a:pt x="1570" y="2205"/>
                  </a:lnTo>
                  <a:lnTo>
                    <a:pt x="1517" y="2187"/>
                  </a:lnTo>
                  <a:lnTo>
                    <a:pt x="1517" y="2134"/>
                  </a:lnTo>
                  <a:lnTo>
                    <a:pt x="1456" y="2143"/>
                  </a:lnTo>
                  <a:lnTo>
                    <a:pt x="1447" y="2081"/>
                  </a:lnTo>
                  <a:lnTo>
                    <a:pt x="1421" y="2134"/>
                  </a:lnTo>
                  <a:lnTo>
                    <a:pt x="1368" y="2108"/>
                  </a:lnTo>
                  <a:lnTo>
                    <a:pt x="1324" y="2143"/>
                  </a:lnTo>
                  <a:lnTo>
                    <a:pt x="1244" y="2143"/>
                  </a:lnTo>
                  <a:lnTo>
                    <a:pt x="1191" y="2125"/>
                  </a:lnTo>
                  <a:lnTo>
                    <a:pt x="1147" y="2072"/>
                  </a:lnTo>
                  <a:lnTo>
                    <a:pt x="1094" y="2072"/>
                  </a:lnTo>
                  <a:lnTo>
                    <a:pt x="1050" y="2019"/>
                  </a:lnTo>
                  <a:lnTo>
                    <a:pt x="1068" y="1958"/>
                  </a:lnTo>
                  <a:lnTo>
                    <a:pt x="1138" y="1914"/>
                  </a:lnTo>
                  <a:lnTo>
                    <a:pt x="1076" y="1896"/>
                  </a:lnTo>
                  <a:lnTo>
                    <a:pt x="1121" y="1843"/>
                  </a:lnTo>
                  <a:lnTo>
                    <a:pt x="1059" y="1808"/>
                  </a:lnTo>
                  <a:lnTo>
                    <a:pt x="1015" y="1772"/>
                  </a:lnTo>
                  <a:lnTo>
                    <a:pt x="1032" y="1737"/>
                  </a:lnTo>
                  <a:lnTo>
                    <a:pt x="979" y="1702"/>
                  </a:lnTo>
                  <a:lnTo>
                    <a:pt x="971" y="1649"/>
                  </a:lnTo>
                  <a:lnTo>
                    <a:pt x="909" y="1605"/>
                  </a:lnTo>
                  <a:lnTo>
                    <a:pt x="873" y="1578"/>
                  </a:lnTo>
                  <a:lnTo>
                    <a:pt x="662" y="1562"/>
                  </a:lnTo>
                  <a:lnTo>
                    <a:pt x="618" y="1535"/>
                  </a:lnTo>
                  <a:lnTo>
                    <a:pt x="582" y="1473"/>
                  </a:lnTo>
                  <a:lnTo>
                    <a:pt x="556" y="1420"/>
                  </a:lnTo>
                  <a:lnTo>
                    <a:pt x="503" y="1456"/>
                  </a:lnTo>
                  <a:lnTo>
                    <a:pt x="450" y="1438"/>
                  </a:lnTo>
                  <a:lnTo>
                    <a:pt x="423" y="1385"/>
                  </a:lnTo>
                  <a:lnTo>
                    <a:pt x="326" y="1350"/>
                  </a:lnTo>
                  <a:lnTo>
                    <a:pt x="256" y="1332"/>
                  </a:lnTo>
                  <a:lnTo>
                    <a:pt x="194" y="1350"/>
                  </a:lnTo>
                  <a:lnTo>
                    <a:pt x="141" y="1306"/>
                  </a:lnTo>
                  <a:lnTo>
                    <a:pt x="150" y="1253"/>
                  </a:lnTo>
                  <a:lnTo>
                    <a:pt x="123" y="1209"/>
                  </a:lnTo>
                  <a:lnTo>
                    <a:pt x="159" y="1165"/>
                  </a:lnTo>
                  <a:lnTo>
                    <a:pt x="123" y="1112"/>
                  </a:lnTo>
                  <a:lnTo>
                    <a:pt x="79" y="1085"/>
                  </a:lnTo>
                  <a:lnTo>
                    <a:pt x="0" y="1041"/>
                  </a:lnTo>
                  <a:lnTo>
                    <a:pt x="62" y="997"/>
                  </a:lnTo>
                  <a:lnTo>
                    <a:pt x="53" y="944"/>
                  </a:lnTo>
                  <a:lnTo>
                    <a:pt x="0" y="856"/>
                  </a:lnTo>
                </a:path>
              </a:pathLst>
            </a:custGeom>
            <a:solidFill>
              <a:srgbClr val="11DF07"/>
            </a:solidFill>
            <a:ln w="9525">
              <a:solidFill>
                <a:srgbClr val="000000"/>
              </a:solidFill>
              <a:round/>
              <a:headEnd/>
              <a:tailEnd/>
            </a:ln>
          </p:spPr>
          <p:txBody>
            <a:bodyPr wrap="none" anchor="ctr"/>
            <a:lstStyle/>
            <a:p>
              <a:endParaRPr lang="es-CO" sz="1633"/>
            </a:p>
          </p:txBody>
        </p:sp>
        <p:sp>
          <p:nvSpPr>
            <p:cNvPr id="238" name="CuadroTexto 41"/>
            <p:cNvSpPr txBox="1">
              <a:spLocks noChangeArrowheads="1"/>
            </p:cNvSpPr>
            <p:nvPr/>
          </p:nvSpPr>
          <p:spPr bwMode="auto">
            <a:xfrm>
              <a:off x="2393481" y="1136521"/>
              <a:ext cx="565920" cy="27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a:t>Magdalena  (8)</a:t>
              </a:r>
            </a:p>
          </p:txBody>
        </p:sp>
        <p:sp>
          <p:nvSpPr>
            <p:cNvPr id="239" name="CuadroTexto 42"/>
            <p:cNvSpPr txBox="1">
              <a:spLocks noChangeArrowheads="1"/>
            </p:cNvSpPr>
            <p:nvPr/>
          </p:nvSpPr>
          <p:spPr bwMode="auto">
            <a:xfrm>
              <a:off x="1811721" y="1117800"/>
              <a:ext cx="95616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Atlántico (15)</a:t>
              </a:r>
            </a:p>
          </p:txBody>
        </p:sp>
        <p:sp>
          <p:nvSpPr>
            <p:cNvPr id="240" name="CuadroTexto 43"/>
            <p:cNvSpPr txBox="1">
              <a:spLocks noChangeArrowheads="1"/>
            </p:cNvSpPr>
            <p:nvPr/>
          </p:nvSpPr>
          <p:spPr bwMode="auto">
            <a:xfrm>
              <a:off x="2498601" y="1918441"/>
              <a:ext cx="5040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Bolívar (13)</a:t>
              </a:r>
            </a:p>
          </p:txBody>
        </p:sp>
        <p:sp>
          <p:nvSpPr>
            <p:cNvPr id="241" name="CuadroTexto 44"/>
            <p:cNvSpPr txBox="1">
              <a:spLocks noChangeArrowheads="1"/>
            </p:cNvSpPr>
            <p:nvPr/>
          </p:nvSpPr>
          <p:spPr bwMode="auto">
            <a:xfrm>
              <a:off x="2780840" y="1309321"/>
              <a:ext cx="483840" cy="3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816"/>
                <a:t>Cesar (11)</a:t>
              </a:r>
            </a:p>
          </p:txBody>
        </p:sp>
        <p:sp>
          <p:nvSpPr>
            <p:cNvPr id="242" name="CuadroTexto 45"/>
            <p:cNvSpPr txBox="1">
              <a:spLocks noChangeArrowheads="1"/>
            </p:cNvSpPr>
            <p:nvPr/>
          </p:nvSpPr>
          <p:spPr bwMode="auto">
            <a:xfrm>
              <a:off x="2227881" y="1735561"/>
              <a:ext cx="462240" cy="27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a:t>Sucre (8)</a:t>
              </a:r>
            </a:p>
          </p:txBody>
        </p:sp>
        <p:sp>
          <p:nvSpPr>
            <p:cNvPr id="243" name="CuadroTexto 46"/>
            <p:cNvSpPr txBox="1">
              <a:spLocks noChangeArrowheads="1"/>
            </p:cNvSpPr>
            <p:nvPr/>
          </p:nvSpPr>
          <p:spPr bwMode="auto">
            <a:xfrm>
              <a:off x="3117801" y="1938600"/>
              <a:ext cx="9144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N de Santander  (10)</a:t>
              </a:r>
            </a:p>
          </p:txBody>
        </p:sp>
        <p:sp>
          <p:nvSpPr>
            <p:cNvPr id="244" name="CuadroTexto 47"/>
            <p:cNvSpPr txBox="1">
              <a:spLocks noChangeArrowheads="1"/>
            </p:cNvSpPr>
            <p:nvPr/>
          </p:nvSpPr>
          <p:spPr bwMode="auto">
            <a:xfrm>
              <a:off x="1856361" y="1957321"/>
              <a:ext cx="5673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Córdoba (12)</a:t>
              </a:r>
            </a:p>
          </p:txBody>
        </p:sp>
        <p:sp>
          <p:nvSpPr>
            <p:cNvPr id="245" name="CuadroTexto 48"/>
            <p:cNvSpPr txBox="1">
              <a:spLocks noChangeArrowheads="1"/>
            </p:cNvSpPr>
            <p:nvPr/>
          </p:nvSpPr>
          <p:spPr bwMode="auto">
            <a:xfrm>
              <a:off x="2743401" y="2491560"/>
              <a:ext cx="65808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Santander  (8)</a:t>
              </a:r>
            </a:p>
          </p:txBody>
        </p:sp>
        <p:sp>
          <p:nvSpPr>
            <p:cNvPr id="246" name="CuadroTexto 49"/>
            <p:cNvSpPr txBox="1">
              <a:spLocks noChangeArrowheads="1"/>
            </p:cNvSpPr>
            <p:nvPr/>
          </p:nvSpPr>
          <p:spPr bwMode="auto">
            <a:xfrm>
              <a:off x="1951401" y="2504521"/>
              <a:ext cx="619200" cy="32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816"/>
                <a:t>Antioquia (30)</a:t>
              </a:r>
            </a:p>
          </p:txBody>
        </p:sp>
        <p:sp>
          <p:nvSpPr>
            <p:cNvPr id="247" name="CuadroTexto 50"/>
            <p:cNvSpPr txBox="1">
              <a:spLocks noChangeArrowheads="1"/>
            </p:cNvSpPr>
            <p:nvPr/>
          </p:nvSpPr>
          <p:spPr bwMode="auto">
            <a:xfrm>
              <a:off x="1497801" y="2986921"/>
              <a:ext cx="4449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Choco(9)</a:t>
              </a:r>
            </a:p>
          </p:txBody>
        </p:sp>
        <p:sp>
          <p:nvSpPr>
            <p:cNvPr id="248" name="CuadroTexto 51"/>
            <p:cNvSpPr txBox="1">
              <a:spLocks noChangeArrowheads="1"/>
            </p:cNvSpPr>
            <p:nvPr/>
          </p:nvSpPr>
          <p:spPr bwMode="auto">
            <a:xfrm>
              <a:off x="3669321" y="249156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Arauca (5)</a:t>
              </a:r>
            </a:p>
          </p:txBody>
        </p:sp>
        <p:sp>
          <p:nvSpPr>
            <p:cNvPr id="249" name="CuadroTexto 52"/>
            <p:cNvSpPr txBox="1">
              <a:spLocks noChangeArrowheads="1"/>
            </p:cNvSpPr>
            <p:nvPr/>
          </p:nvSpPr>
          <p:spPr bwMode="auto">
            <a:xfrm>
              <a:off x="3398601" y="296100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Casanare (6)</a:t>
              </a:r>
            </a:p>
          </p:txBody>
        </p:sp>
        <p:sp>
          <p:nvSpPr>
            <p:cNvPr id="250" name="CuadroTexto 53"/>
            <p:cNvSpPr txBox="1">
              <a:spLocks noChangeArrowheads="1"/>
            </p:cNvSpPr>
            <p:nvPr/>
          </p:nvSpPr>
          <p:spPr bwMode="auto">
            <a:xfrm>
              <a:off x="2862921" y="291780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Boyacá (8)</a:t>
              </a:r>
            </a:p>
          </p:txBody>
        </p:sp>
        <p:sp>
          <p:nvSpPr>
            <p:cNvPr id="251" name="CuadroTexto 54"/>
            <p:cNvSpPr txBox="1">
              <a:spLocks noChangeArrowheads="1"/>
            </p:cNvSpPr>
            <p:nvPr/>
          </p:nvSpPr>
          <p:spPr bwMode="auto">
            <a:xfrm>
              <a:off x="2491401" y="3063241"/>
              <a:ext cx="915840" cy="18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a:t>Cundi (13)</a:t>
              </a:r>
            </a:p>
          </p:txBody>
        </p:sp>
        <p:sp>
          <p:nvSpPr>
            <p:cNvPr id="252" name="CuadroTexto 55"/>
            <p:cNvSpPr txBox="1">
              <a:spLocks noChangeArrowheads="1"/>
            </p:cNvSpPr>
            <p:nvPr/>
          </p:nvSpPr>
          <p:spPr bwMode="auto">
            <a:xfrm>
              <a:off x="2491401" y="3287881"/>
              <a:ext cx="914400" cy="18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a:t>Btá (18)</a:t>
              </a:r>
            </a:p>
          </p:txBody>
        </p:sp>
        <p:sp>
          <p:nvSpPr>
            <p:cNvPr id="253" name="CuadroTexto 56"/>
            <p:cNvSpPr txBox="1">
              <a:spLocks noChangeArrowheads="1"/>
            </p:cNvSpPr>
            <p:nvPr/>
          </p:nvSpPr>
          <p:spPr bwMode="auto">
            <a:xfrm>
              <a:off x="2073801" y="3035881"/>
              <a:ext cx="491040" cy="27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dirty="0"/>
                <a:t>Caldas (11)</a:t>
              </a:r>
            </a:p>
          </p:txBody>
        </p:sp>
        <p:sp>
          <p:nvSpPr>
            <p:cNvPr id="254" name="CuadroTexto 57"/>
            <p:cNvSpPr txBox="1">
              <a:spLocks noChangeArrowheads="1"/>
            </p:cNvSpPr>
            <p:nvPr/>
          </p:nvSpPr>
          <p:spPr bwMode="auto">
            <a:xfrm>
              <a:off x="1577001" y="3650761"/>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Valle (25)</a:t>
              </a:r>
            </a:p>
          </p:txBody>
        </p:sp>
        <p:sp>
          <p:nvSpPr>
            <p:cNvPr id="255" name="CuadroTexto 58"/>
            <p:cNvSpPr txBox="1">
              <a:spLocks noChangeArrowheads="1"/>
            </p:cNvSpPr>
            <p:nvPr/>
          </p:nvSpPr>
          <p:spPr bwMode="auto">
            <a:xfrm>
              <a:off x="2128521" y="3509641"/>
              <a:ext cx="46368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Tolima (13)</a:t>
              </a:r>
            </a:p>
          </p:txBody>
        </p:sp>
        <p:sp>
          <p:nvSpPr>
            <p:cNvPr id="256" name="CuadroTexto 59"/>
            <p:cNvSpPr txBox="1">
              <a:spLocks noChangeArrowheads="1"/>
            </p:cNvSpPr>
            <p:nvPr/>
          </p:nvSpPr>
          <p:spPr bwMode="auto">
            <a:xfrm>
              <a:off x="2104041" y="3944521"/>
              <a:ext cx="4622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Huila (10)</a:t>
              </a:r>
            </a:p>
          </p:txBody>
        </p:sp>
        <p:sp>
          <p:nvSpPr>
            <p:cNvPr id="257" name="CuadroTexto 60"/>
            <p:cNvSpPr txBox="1">
              <a:spLocks noChangeArrowheads="1"/>
            </p:cNvSpPr>
            <p:nvPr/>
          </p:nvSpPr>
          <p:spPr bwMode="auto">
            <a:xfrm>
              <a:off x="2554761" y="4681801"/>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Caquetá (7)</a:t>
              </a:r>
            </a:p>
          </p:txBody>
        </p:sp>
        <p:sp>
          <p:nvSpPr>
            <p:cNvPr id="258" name="CuadroTexto 61"/>
            <p:cNvSpPr txBox="1">
              <a:spLocks noChangeArrowheads="1"/>
            </p:cNvSpPr>
            <p:nvPr/>
          </p:nvSpPr>
          <p:spPr bwMode="auto">
            <a:xfrm>
              <a:off x="2930601" y="3728521"/>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Meta (6)</a:t>
              </a:r>
            </a:p>
          </p:txBody>
        </p:sp>
        <p:sp>
          <p:nvSpPr>
            <p:cNvPr id="259" name="CuadroTexto 62"/>
            <p:cNvSpPr txBox="1">
              <a:spLocks noChangeArrowheads="1"/>
            </p:cNvSpPr>
            <p:nvPr/>
          </p:nvSpPr>
          <p:spPr bwMode="auto">
            <a:xfrm>
              <a:off x="1469001" y="407844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Cauca (9)</a:t>
              </a:r>
            </a:p>
          </p:txBody>
        </p:sp>
        <p:sp>
          <p:nvSpPr>
            <p:cNvPr id="260" name="CuadroTexto 63"/>
            <p:cNvSpPr txBox="1">
              <a:spLocks noChangeArrowheads="1"/>
            </p:cNvSpPr>
            <p:nvPr/>
          </p:nvSpPr>
          <p:spPr bwMode="auto">
            <a:xfrm>
              <a:off x="1890921" y="3066121"/>
              <a:ext cx="31968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(6)</a:t>
              </a:r>
            </a:p>
          </p:txBody>
        </p:sp>
        <p:sp>
          <p:nvSpPr>
            <p:cNvPr id="261" name="CuadroTexto 64"/>
            <p:cNvSpPr txBox="1">
              <a:spLocks noChangeArrowheads="1"/>
            </p:cNvSpPr>
            <p:nvPr/>
          </p:nvSpPr>
          <p:spPr bwMode="auto">
            <a:xfrm>
              <a:off x="2042121" y="3331081"/>
              <a:ext cx="319680" cy="18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635"/>
                <a:t>(6)</a:t>
              </a:r>
            </a:p>
          </p:txBody>
        </p:sp>
        <p:sp>
          <p:nvSpPr>
            <p:cNvPr id="262" name="CuadroTexto 65"/>
            <p:cNvSpPr txBox="1">
              <a:spLocks noChangeArrowheads="1"/>
            </p:cNvSpPr>
            <p:nvPr/>
          </p:nvSpPr>
          <p:spPr bwMode="auto">
            <a:xfrm>
              <a:off x="1093161" y="446436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Nariño (20)</a:t>
              </a:r>
            </a:p>
          </p:txBody>
        </p:sp>
        <p:sp>
          <p:nvSpPr>
            <p:cNvPr id="263" name="CuadroTexto 66"/>
            <p:cNvSpPr txBox="1">
              <a:spLocks noChangeArrowheads="1"/>
            </p:cNvSpPr>
            <p:nvPr/>
          </p:nvSpPr>
          <p:spPr bwMode="auto">
            <a:xfrm>
              <a:off x="1677801" y="474084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Putumayo (7)</a:t>
              </a:r>
            </a:p>
          </p:txBody>
        </p:sp>
        <p:sp>
          <p:nvSpPr>
            <p:cNvPr id="264" name="CuadroTexto 67"/>
            <p:cNvSpPr txBox="1">
              <a:spLocks noChangeArrowheads="1"/>
            </p:cNvSpPr>
            <p:nvPr/>
          </p:nvSpPr>
          <p:spPr bwMode="auto">
            <a:xfrm>
              <a:off x="3469161" y="5357160"/>
              <a:ext cx="9144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r>
                <a:rPr lang="es-CO" altLang="es-CO" sz="726"/>
                <a:t>Amazonas (7)</a:t>
              </a:r>
            </a:p>
          </p:txBody>
        </p:sp>
      </p:grpSp>
      <p:sp>
        <p:nvSpPr>
          <p:cNvPr id="265" name="CuadroTexto 264"/>
          <p:cNvSpPr txBox="1"/>
          <p:nvPr/>
        </p:nvSpPr>
        <p:spPr>
          <a:xfrm>
            <a:off x="6164841" y="435591"/>
            <a:ext cx="2979159" cy="1384995"/>
          </a:xfrm>
          <a:prstGeom prst="rect">
            <a:avLst/>
          </a:prstGeom>
          <a:noFill/>
        </p:spPr>
        <p:txBody>
          <a:bodyPr wrap="square" rtlCol="0">
            <a:spAutoFit/>
          </a:bodyPr>
          <a:lstStyle/>
          <a:p>
            <a:r>
              <a:rPr lang="es-CO" sz="2800" dirty="0" smtClean="0"/>
              <a:t>312 </a:t>
            </a:r>
            <a:r>
              <a:rPr lang="es-CO" sz="2800" dirty="0"/>
              <a:t>UDS </a:t>
            </a:r>
            <a:endParaRPr lang="es-CO" sz="2800" dirty="0" smtClean="0"/>
          </a:p>
          <a:p>
            <a:r>
              <a:rPr lang="es-CO" sz="2800" dirty="0" smtClean="0"/>
              <a:t>624 aulas</a:t>
            </a:r>
          </a:p>
          <a:p>
            <a:r>
              <a:rPr lang="es-CO" sz="2800" dirty="0" smtClean="0"/>
              <a:t>3.744 niños/as</a:t>
            </a:r>
          </a:p>
        </p:txBody>
      </p:sp>
      <p:pic>
        <p:nvPicPr>
          <p:cNvPr id="266" name="Imagen 265">
            <a:extLst/>
          </p:cNvPr>
          <p:cNvPicPr>
            <a:picLocks noChangeAspect="1"/>
          </p:cNvPicPr>
          <p:nvPr/>
        </p:nvPicPr>
        <p:blipFill>
          <a:blip r:embed="rId3"/>
          <a:stretch>
            <a:fillRect/>
          </a:stretch>
        </p:blipFill>
        <p:spPr>
          <a:xfrm>
            <a:off x="44843" y="150870"/>
            <a:ext cx="1690824" cy="2151408"/>
          </a:xfrm>
          <a:prstGeom prst="rect">
            <a:avLst/>
          </a:prstGeom>
        </p:spPr>
      </p:pic>
      <p:pic>
        <p:nvPicPr>
          <p:cNvPr id="267" name="Imagen 266">
            <a:extLst>
              <a:ext uri="{FF2B5EF4-FFF2-40B4-BE49-F238E27FC236}">
                <a16:creationId xmlns="" xmlns:a16="http://schemas.microsoft.com/office/drawing/2014/main" id="{B3DF8B52-90AB-4F61-94D7-23725005B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290" y="5682375"/>
            <a:ext cx="1787607" cy="715044"/>
          </a:xfrm>
          <a:prstGeom prst="rect">
            <a:avLst/>
          </a:prstGeom>
        </p:spPr>
      </p:pic>
      <p:pic>
        <p:nvPicPr>
          <p:cNvPr id="268" name="Imagen 267">
            <a:extLst>
              <a:ext uri="{FF2B5EF4-FFF2-40B4-BE49-F238E27FC236}">
                <a16:creationId xmlns="" xmlns:a16="http://schemas.microsoft.com/office/drawing/2014/main" id="{2BEBCF96-4D0B-4703-BFFE-D035EF684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55" y="6128072"/>
            <a:ext cx="1142426" cy="614229"/>
          </a:xfrm>
          <a:prstGeom prst="rect">
            <a:avLst/>
          </a:prstGeom>
        </p:spPr>
      </p:pic>
      <p:pic>
        <p:nvPicPr>
          <p:cNvPr id="269" name="Gráfico 6">
            <a:extLst>
              <a:ext uri="{FF2B5EF4-FFF2-40B4-BE49-F238E27FC236}">
                <a16:creationId xmlns="" xmlns:a16="http://schemas.microsoft.com/office/drawing/2014/main" id="{C5E3040A-B015-4158-A302-46D7C0E204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209096" y="5760981"/>
            <a:ext cx="757904" cy="980818"/>
          </a:xfrm>
          <a:prstGeom prst="rect">
            <a:avLst/>
          </a:prstGeom>
        </p:spPr>
      </p:pic>
      <p:pic>
        <p:nvPicPr>
          <p:cNvPr id="270" name="Imagen 269"/>
          <p:cNvPicPr>
            <a:picLocks noChangeAspect="1"/>
          </p:cNvPicPr>
          <p:nvPr/>
        </p:nvPicPr>
        <p:blipFill>
          <a:blip r:embed="rId8"/>
          <a:stretch>
            <a:fillRect/>
          </a:stretch>
        </p:blipFill>
        <p:spPr>
          <a:xfrm>
            <a:off x="7481628" y="5997024"/>
            <a:ext cx="1653443" cy="565538"/>
          </a:xfrm>
          <a:prstGeom prst="rect">
            <a:avLst/>
          </a:prstGeom>
        </p:spPr>
      </p:pic>
      <p:pic>
        <p:nvPicPr>
          <p:cNvPr id="271" name="Imagen 270"/>
          <p:cNvPicPr>
            <a:picLocks noChangeAspect="1"/>
          </p:cNvPicPr>
          <p:nvPr/>
        </p:nvPicPr>
        <p:blipFill>
          <a:blip r:embed="rId9"/>
          <a:stretch>
            <a:fillRect/>
          </a:stretch>
        </p:blipFill>
        <p:spPr>
          <a:xfrm>
            <a:off x="5628017" y="5840195"/>
            <a:ext cx="1902423" cy="832972"/>
          </a:xfrm>
          <a:prstGeom prst="rect">
            <a:avLst/>
          </a:prstGeom>
        </p:spPr>
      </p:pic>
    </p:spTree>
    <p:extLst>
      <p:ext uri="{BB962C8B-B14F-4D97-AF65-F5344CB8AC3E}">
        <p14:creationId xmlns:p14="http://schemas.microsoft.com/office/powerpoint/2010/main" val="18195314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532727" y="194585"/>
            <a:ext cx="7886700" cy="1244748"/>
          </a:xfrm>
        </p:spPr>
        <p:txBody>
          <a:bodyPr>
            <a:normAutofit/>
          </a:bodyPr>
          <a:lstStyle/>
          <a:p>
            <a:pPr marL="0" indent="0" algn="ctr">
              <a:buNone/>
            </a:pPr>
            <a:r>
              <a:rPr lang="es-CO" sz="4000" b="1" dirty="0">
                <a:solidFill>
                  <a:srgbClr val="ED7D31"/>
                </a:solidFill>
                <a:latin typeface="+mj-lt"/>
              </a:rPr>
              <a:t>Para transformar la realidad es importante conocerla </a:t>
            </a:r>
          </a:p>
        </p:txBody>
      </p:sp>
      <p:sp>
        <p:nvSpPr>
          <p:cNvPr id="2" name="Rectángulo 1"/>
          <p:cNvSpPr/>
          <p:nvPr/>
        </p:nvSpPr>
        <p:spPr>
          <a:xfrm>
            <a:off x="3914140" y="4328160"/>
            <a:ext cx="487680" cy="2590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p:cNvSpPr/>
          <p:nvPr/>
        </p:nvSpPr>
        <p:spPr>
          <a:xfrm>
            <a:off x="839588" y="5698089"/>
            <a:ext cx="7549201" cy="954107"/>
          </a:xfrm>
          <a:prstGeom prst="rect">
            <a:avLst/>
          </a:prstGeom>
        </p:spPr>
        <p:txBody>
          <a:bodyPr wrap="square">
            <a:spAutoFit/>
          </a:bodyPr>
          <a:lstStyle/>
          <a:p>
            <a:pPr lvl="1" algn="ctr"/>
            <a:r>
              <a:rPr lang="es-ES" sz="2800" dirty="0"/>
              <a:t>Cuando conocemos la realidad, sabemos qué debemos mejorar o </a:t>
            </a:r>
            <a:r>
              <a:rPr lang="es-ES" sz="2800" dirty="0" smtClean="0"/>
              <a:t>fortalecer. </a:t>
            </a:r>
            <a:endParaRPr lang="es-ES" sz="2800" dirty="0"/>
          </a:p>
        </p:txBody>
      </p:sp>
      <p:pic>
        <p:nvPicPr>
          <p:cNvPr id="9" name="Marcador de contenido 3"/>
          <p:cNvPicPr>
            <a:picLocks noChangeAspect="1"/>
          </p:cNvPicPr>
          <p:nvPr/>
        </p:nvPicPr>
        <p:blipFill rotWithShape="1">
          <a:blip r:embed="rId3"/>
          <a:srcRect l="-402" r="157"/>
          <a:stretch/>
        </p:blipFill>
        <p:spPr>
          <a:xfrm>
            <a:off x="2032000" y="1533759"/>
            <a:ext cx="5051778" cy="4080635"/>
          </a:xfrm>
          <a:prstGeom prst="rect">
            <a:avLst/>
          </a:prstGeom>
        </p:spPr>
      </p:pic>
    </p:spTree>
    <p:extLst>
      <p:ext uri="{BB962C8B-B14F-4D97-AF65-F5344CB8AC3E}">
        <p14:creationId xmlns:p14="http://schemas.microsoft.com/office/powerpoint/2010/main" val="3548137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Marcador de contenido 2"/>
          <p:cNvSpPr>
            <a:spLocks noGrp="1"/>
          </p:cNvSpPr>
          <p:nvPr>
            <p:ph idx="1"/>
          </p:nvPr>
        </p:nvSpPr>
        <p:spPr>
          <a:xfrm>
            <a:off x="169333" y="456384"/>
            <a:ext cx="8606953" cy="455191"/>
          </a:xfrm>
        </p:spPr>
        <p:txBody>
          <a:bodyPr>
            <a:noAutofit/>
          </a:bodyPr>
          <a:lstStyle/>
          <a:p>
            <a:pPr marL="0" indent="0" algn="ctr">
              <a:buNone/>
            </a:pPr>
            <a:r>
              <a:rPr lang="es-CO" sz="3600" b="1" dirty="0">
                <a:solidFill>
                  <a:srgbClr val="ED7D31"/>
                </a:solidFill>
              </a:rPr>
              <a:t>El saber pedagógico se construye en el </a:t>
            </a:r>
            <a:r>
              <a:rPr lang="es-CO" sz="3600" b="1" dirty="0" smtClean="0">
                <a:solidFill>
                  <a:srgbClr val="ED7D31"/>
                </a:solidFill>
              </a:rPr>
              <a:t>aula</a:t>
            </a:r>
            <a:endParaRPr lang="es-CO" sz="3600" b="1" dirty="0">
              <a:solidFill>
                <a:srgbClr val="ED7D31"/>
              </a:solidFill>
            </a:endParaRPr>
          </a:p>
        </p:txBody>
      </p:sp>
      <p:pic>
        <p:nvPicPr>
          <p:cNvPr id="4" name="Imagen 3"/>
          <p:cNvPicPr>
            <a:picLocks noChangeAspect="1"/>
          </p:cNvPicPr>
          <p:nvPr/>
        </p:nvPicPr>
        <p:blipFill>
          <a:blip r:embed="rId2"/>
          <a:stretch>
            <a:fillRect/>
          </a:stretch>
        </p:blipFill>
        <p:spPr>
          <a:xfrm>
            <a:off x="0" y="1411111"/>
            <a:ext cx="9144000" cy="5139287"/>
          </a:xfrm>
          <a:prstGeom prst="rect">
            <a:avLst/>
          </a:prstGeom>
        </p:spPr>
      </p:pic>
      <p:sp>
        <p:nvSpPr>
          <p:cNvPr id="2" name="Rectángulo 1"/>
          <p:cNvSpPr/>
          <p:nvPr/>
        </p:nvSpPr>
        <p:spPr>
          <a:xfrm>
            <a:off x="-1" y="5811530"/>
            <a:ext cx="9144000" cy="736023"/>
          </a:xfrm>
          <a:prstGeom prst="rect">
            <a:avLst/>
          </a:prstGeom>
          <a:solidFill>
            <a:schemeClr val="bg1">
              <a:alpha val="62000"/>
            </a:schemeClr>
          </a:solidFill>
        </p:spPr>
        <p:txBody>
          <a:bodyPr wrap="square">
            <a:spAutoFit/>
          </a:bodyPr>
          <a:lstStyle/>
          <a:p>
            <a:pPr algn="ctr"/>
            <a:r>
              <a:rPr lang="es-CO" sz="2000" dirty="0"/>
              <a:t>Conocer la realidad de los centros </a:t>
            </a:r>
            <a:r>
              <a:rPr lang="es-CO" sz="2000" dirty="0" smtClean="0"/>
              <a:t>hace </a:t>
            </a:r>
            <a:r>
              <a:rPr lang="es-CO" sz="2000" dirty="0"/>
              <a:t>parte de ese </a:t>
            </a:r>
            <a:r>
              <a:rPr lang="es-CO" sz="2000" dirty="0" smtClean="0"/>
              <a:t>saber. Los maestros son aliados en la medición y no el objeto de la misma. </a:t>
            </a:r>
            <a:endParaRPr lang="es-CO" sz="2000" dirty="0"/>
          </a:p>
        </p:txBody>
      </p:sp>
    </p:spTree>
    <p:extLst>
      <p:ext uri="{BB962C8B-B14F-4D97-AF65-F5344CB8AC3E}">
        <p14:creationId xmlns:p14="http://schemas.microsoft.com/office/powerpoint/2010/main" val="32247206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205" y="2196393"/>
            <a:ext cx="7886700" cy="692152"/>
          </a:xfrm>
        </p:spPr>
        <p:txBody>
          <a:bodyPr>
            <a:noAutofit/>
          </a:bodyPr>
          <a:lstStyle/>
          <a:p>
            <a:pPr algn="ctr"/>
            <a:r>
              <a:rPr lang="es-ES" sz="7200" dirty="0" smtClean="0">
                <a:solidFill>
                  <a:srgbClr val="ED7D31"/>
                </a:solidFill>
              </a:rPr>
              <a:t>Gracias</a:t>
            </a:r>
            <a:endParaRPr lang="es-ES" sz="7200" dirty="0">
              <a:solidFill>
                <a:srgbClr val="ED7D31"/>
              </a:solidFill>
            </a:endParaRPr>
          </a:p>
        </p:txBody>
      </p:sp>
      <p:sp>
        <p:nvSpPr>
          <p:cNvPr id="3" name="Marcador de contenido 2"/>
          <p:cNvSpPr>
            <a:spLocks noGrp="1"/>
          </p:cNvSpPr>
          <p:nvPr>
            <p:ph idx="1"/>
          </p:nvPr>
        </p:nvSpPr>
        <p:spPr>
          <a:xfrm>
            <a:off x="642762" y="3339980"/>
            <a:ext cx="7886700" cy="1147353"/>
          </a:xfrm>
        </p:spPr>
        <p:txBody>
          <a:bodyPr>
            <a:normAutofit/>
          </a:bodyPr>
          <a:lstStyle/>
          <a:p>
            <a:pPr marL="0" indent="0" algn="ctr">
              <a:buNone/>
            </a:pPr>
            <a:r>
              <a:rPr lang="es-ES" sz="3600" dirty="0" err="1"/>
              <a:t>c</a:t>
            </a:r>
            <a:r>
              <a:rPr lang="es-ES" sz="3600" dirty="0" err="1" smtClean="0"/>
              <a:t>a-maldo@uniandes.edu.co</a:t>
            </a:r>
            <a:endParaRPr lang="es-ES" sz="3600" dirty="0"/>
          </a:p>
        </p:txBody>
      </p:sp>
    </p:spTree>
    <p:extLst>
      <p:ext uri="{BB962C8B-B14F-4D97-AF65-F5344CB8AC3E}">
        <p14:creationId xmlns:p14="http://schemas.microsoft.com/office/powerpoint/2010/main" val="238228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redondeado 3"/>
          <p:cNvSpPr/>
          <p:nvPr/>
        </p:nvSpPr>
        <p:spPr>
          <a:xfrm>
            <a:off x="1565941" y="1094746"/>
            <a:ext cx="6129530" cy="7665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Educación primaria y secundaria gratuita y equitativa</a:t>
            </a:r>
            <a:endParaRPr lang="es-CO"/>
          </a:p>
        </p:txBody>
      </p:sp>
      <p:sp>
        <p:nvSpPr>
          <p:cNvPr id="5" name="Rectángulo redondeado 4"/>
          <p:cNvSpPr/>
          <p:nvPr/>
        </p:nvSpPr>
        <p:spPr>
          <a:xfrm>
            <a:off x="1565941" y="2677848"/>
            <a:ext cx="6129530" cy="6248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Acceso igualitario a formación técnica, profesional y superior de calidad</a:t>
            </a:r>
            <a:endParaRPr lang="es-CO"/>
          </a:p>
        </p:txBody>
      </p:sp>
      <p:sp>
        <p:nvSpPr>
          <p:cNvPr id="6" name="Rectángulo redondeado 5"/>
          <p:cNvSpPr/>
          <p:nvPr/>
        </p:nvSpPr>
        <p:spPr>
          <a:xfrm>
            <a:off x="1551754" y="4110144"/>
            <a:ext cx="6129257" cy="6858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Competencias necesarias para acceder al empleo, trabajo decente y el emprendimiento</a:t>
            </a:r>
            <a:endParaRPr lang="es-CO"/>
          </a:p>
        </p:txBody>
      </p:sp>
      <p:sp>
        <p:nvSpPr>
          <p:cNvPr id="7" name="Rectángulo redondeado 6"/>
          <p:cNvSpPr/>
          <p:nvPr/>
        </p:nvSpPr>
        <p:spPr>
          <a:xfrm>
            <a:off x="1565941" y="3368712"/>
            <a:ext cx="6129530" cy="6489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Eliminar disparidades de género en la educación y asegurar el acceso igualitario a todos los niveles educativos</a:t>
            </a:r>
            <a:endParaRPr lang="es-CO"/>
          </a:p>
        </p:txBody>
      </p:sp>
      <p:sp>
        <p:nvSpPr>
          <p:cNvPr id="8" name="Rectángulo redondeado 7"/>
          <p:cNvSpPr/>
          <p:nvPr/>
        </p:nvSpPr>
        <p:spPr>
          <a:xfrm>
            <a:off x="1551755" y="4934714"/>
            <a:ext cx="6139389" cy="6989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Todos los jóvenes y la mayoría de adultos alfabetizados y con nociones elementales de aritmética</a:t>
            </a:r>
            <a:endParaRPr lang="es-CO"/>
          </a:p>
        </p:txBody>
      </p:sp>
      <p:sp>
        <p:nvSpPr>
          <p:cNvPr id="9" name="Rectángulo redondeado 8"/>
          <p:cNvSpPr/>
          <p:nvPr/>
        </p:nvSpPr>
        <p:spPr>
          <a:xfrm>
            <a:off x="1561887" y="5732947"/>
            <a:ext cx="6129257" cy="7383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CO" smtClean="0"/>
              <a:t>Adquirir el conocimiento y habilidades necesarias para promover el desarrollo sostenible</a:t>
            </a:r>
            <a:endParaRPr lang="es-CO"/>
          </a:p>
        </p:txBody>
      </p:sp>
      <p:sp>
        <p:nvSpPr>
          <p:cNvPr id="10" name="Rectángulo redondeado 9"/>
          <p:cNvSpPr/>
          <p:nvPr/>
        </p:nvSpPr>
        <p:spPr>
          <a:xfrm>
            <a:off x="1565941" y="1927221"/>
            <a:ext cx="6129530" cy="684744"/>
          </a:xfrm>
          <a:prstGeom prst="roundRect">
            <a:avLst/>
          </a:prstGeom>
          <a:solidFill>
            <a:srgbClr val="800000"/>
          </a:solidFill>
          <a:ln>
            <a:solidFill>
              <a:srgbClr val="8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smtClean="0">
                <a:solidFill>
                  <a:schemeClr val="bg1"/>
                </a:solidFill>
              </a:rPr>
              <a:t>Acceso a servicios de atención y educación preescolar de calidad</a:t>
            </a:r>
            <a:endParaRPr lang="es-CO" dirty="0">
              <a:solidFill>
                <a:schemeClr val="bg1"/>
              </a:solidFill>
            </a:endParaRPr>
          </a:p>
        </p:txBody>
      </p:sp>
      <p:sp>
        <p:nvSpPr>
          <p:cNvPr id="12" name="CuadroTexto 11"/>
          <p:cNvSpPr txBox="1"/>
          <p:nvPr/>
        </p:nvSpPr>
        <p:spPr>
          <a:xfrm>
            <a:off x="2482649" y="148611"/>
            <a:ext cx="4549834" cy="646331"/>
          </a:xfrm>
          <a:prstGeom prst="rect">
            <a:avLst/>
          </a:prstGeom>
          <a:noFill/>
        </p:spPr>
        <p:txBody>
          <a:bodyPr wrap="square" rtlCol="0">
            <a:spAutoFit/>
          </a:bodyPr>
          <a:lstStyle/>
          <a:p>
            <a:pPr algn="ctr"/>
            <a:r>
              <a:rPr lang="es-CO" sz="3600" smtClean="0">
                <a:solidFill>
                  <a:srgbClr val="800000"/>
                </a:solidFill>
              </a:rPr>
              <a:t>Objetivo 4 -  Metas</a:t>
            </a:r>
            <a:endParaRPr lang="es-CO" sz="3600">
              <a:solidFill>
                <a:srgbClr val="800000"/>
              </a:solidFill>
            </a:endParaRPr>
          </a:p>
        </p:txBody>
      </p:sp>
    </p:spTree>
    <p:extLst>
      <p:ext uri="{BB962C8B-B14F-4D97-AF65-F5344CB8AC3E}">
        <p14:creationId xmlns:p14="http://schemas.microsoft.com/office/powerpoint/2010/main" val="179624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4824754" y="3096588"/>
            <a:ext cx="2902697" cy="1814019"/>
          </a:xfrm>
          <a:prstGeom prst="roundRect">
            <a:avLst/>
          </a:prstGeom>
          <a:ln>
            <a:solidFill>
              <a:srgbClr val="800000"/>
            </a:solidFill>
          </a:ln>
        </p:spPr>
        <p:style>
          <a:lnRef idx="2">
            <a:schemeClr val="accent2"/>
          </a:lnRef>
          <a:fillRef idx="1">
            <a:schemeClr val="lt1"/>
          </a:fillRef>
          <a:effectRef idx="0">
            <a:schemeClr val="accent2"/>
          </a:effectRef>
          <a:fontRef idx="minor">
            <a:schemeClr val="dk1"/>
          </a:fontRef>
        </p:style>
        <p:txBody>
          <a:bodyPr rtlCol="0" anchor="ctr"/>
          <a:lstStyle/>
          <a:p>
            <a:pPr marL="184150" lvl="1"/>
            <a:r>
              <a:rPr lang="es-CO" dirty="0" smtClean="0">
                <a:solidFill>
                  <a:schemeClr val="tx1"/>
                </a:solidFill>
              </a:rPr>
              <a:t>Porcentaje de niños menores de 5 años con </a:t>
            </a:r>
            <a:r>
              <a:rPr lang="es-CO" b="1" dirty="0" smtClean="0">
                <a:solidFill>
                  <a:schemeClr val="tx1"/>
                </a:solidFill>
              </a:rPr>
              <a:t>nivel adecuado de desarrollo </a:t>
            </a:r>
            <a:r>
              <a:rPr lang="es-CO" dirty="0" smtClean="0">
                <a:solidFill>
                  <a:schemeClr val="tx1"/>
                </a:solidFill>
              </a:rPr>
              <a:t>en salud, aprendizaje y bienestar psicosocial</a:t>
            </a:r>
            <a:endParaRPr lang="es-CO" dirty="0">
              <a:solidFill>
                <a:schemeClr val="tx1"/>
              </a:solidFill>
            </a:endParaRPr>
          </a:p>
        </p:txBody>
      </p:sp>
      <p:sp>
        <p:nvSpPr>
          <p:cNvPr id="6" name="Rectángulo redondeado 5"/>
          <p:cNvSpPr/>
          <p:nvPr/>
        </p:nvSpPr>
        <p:spPr>
          <a:xfrm>
            <a:off x="1499009" y="3096588"/>
            <a:ext cx="2827106" cy="1814019"/>
          </a:xfrm>
          <a:prstGeom prst="roundRect">
            <a:avLst/>
          </a:prstGeom>
          <a:ln>
            <a:solidFill>
              <a:srgbClr val="800000"/>
            </a:solidFill>
          </a:ln>
        </p:spPr>
        <p:style>
          <a:lnRef idx="2">
            <a:schemeClr val="accent2"/>
          </a:lnRef>
          <a:fillRef idx="1">
            <a:schemeClr val="lt1"/>
          </a:fillRef>
          <a:effectRef idx="0">
            <a:schemeClr val="accent2"/>
          </a:effectRef>
          <a:fontRef idx="minor">
            <a:schemeClr val="dk1"/>
          </a:fontRef>
        </p:style>
        <p:txBody>
          <a:bodyPr rtlCol="0" anchor="ctr"/>
          <a:lstStyle/>
          <a:p>
            <a:pPr marL="184150" lvl="1"/>
            <a:r>
              <a:rPr lang="es-CO" b="1" dirty="0" smtClean="0">
                <a:solidFill>
                  <a:srgbClr val="000000"/>
                </a:solidFill>
              </a:rPr>
              <a:t>Tasa de participación en educación </a:t>
            </a:r>
            <a:r>
              <a:rPr lang="es-CO" dirty="0" smtClean="0">
                <a:solidFill>
                  <a:srgbClr val="000000"/>
                </a:solidFill>
              </a:rPr>
              <a:t>(1 año antes del inicio oficial a la primaria) para todos los países.</a:t>
            </a:r>
            <a:endParaRPr lang="es-CO" dirty="0">
              <a:solidFill>
                <a:srgbClr val="000000"/>
              </a:solidFill>
            </a:endParaRPr>
          </a:p>
        </p:txBody>
      </p:sp>
      <p:sp>
        <p:nvSpPr>
          <p:cNvPr id="2" name="Rectángulo 1"/>
          <p:cNvSpPr/>
          <p:nvPr/>
        </p:nvSpPr>
        <p:spPr>
          <a:xfrm>
            <a:off x="172265" y="1283448"/>
            <a:ext cx="8643671" cy="54039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redondeado 6"/>
          <p:cNvSpPr/>
          <p:nvPr/>
        </p:nvSpPr>
        <p:spPr>
          <a:xfrm>
            <a:off x="1501163" y="1350216"/>
            <a:ext cx="6129530" cy="684744"/>
          </a:xfrm>
          <a:prstGeom prst="roundRect">
            <a:avLst/>
          </a:prstGeom>
          <a:solidFill>
            <a:srgbClr val="800000"/>
          </a:solidFill>
          <a:ln>
            <a:solidFill>
              <a:srgbClr val="8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CO" dirty="0">
                <a:solidFill>
                  <a:schemeClr val="bg1"/>
                </a:solidFill>
              </a:rPr>
              <a:t>Acceso a servicios de atención y educación preescolar de calidad</a:t>
            </a:r>
          </a:p>
        </p:txBody>
      </p:sp>
      <p:cxnSp>
        <p:nvCxnSpPr>
          <p:cNvPr id="8" name="Conector recto 7"/>
          <p:cNvCxnSpPr>
            <a:endCxn id="5" idx="0"/>
          </p:cNvCxnSpPr>
          <p:nvPr/>
        </p:nvCxnSpPr>
        <p:spPr>
          <a:xfrm>
            <a:off x="5397050" y="2043930"/>
            <a:ext cx="879053" cy="105265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 name="Conector recto 9"/>
          <p:cNvCxnSpPr>
            <a:endCxn id="6" idx="0"/>
          </p:cNvCxnSpPr>
          <p:nvPr/>
        </p:nvCxnSpPr>
        <p:spPr>
          <a:xfrm flipH="1">
            <a:off x="2912563" y="2043931"/>
            <a:ext cx="812500" cy="1052657"/>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2438138" y="5205264"/>
            <a:ext cx="1753054" cy="461665"/>
          </a:xfrm>
          <a:prstGeom prst="rect">
            <a:avLst/>
          </a:prstGeom>
          <a:noFill/>
          <a:ln>
            <a:noFill/>
          </a:ln>
        </p:spPr>
        <p:txBody>
          <a:bodyPr wrap="square" rtlCol="0">
            <a:spAutoFit/>
          </a:bodyPr>
          <a:lstStyle/>
          <a:p>
            <a:r>
              <a:rPr lang="es-ES" sz="2400" dirty="0" smtClean="0">
                <a:solidFill>
                  <a:srgbClr val="800000"/>
                </a:solidFill>
              </a:rPr>
              <a:t>ACCESO</a:t>
            </a:r>
            <a:endParaRPr lang="es-ES" sz="2400" dirty="0">
              <a:solidFill>
                <a:srgbClr val="800000"/>
              </a:solidFill>
            </a:endParaRPr>
          </a:p>
        </p:txBody>
      </p:sp>
      <p:sp>
        <p:nvSpPr>
          <p:cNvPr id="14" name="CuadroTexto 13"/>
          <p:cNvSpPr txBox="1"/>
          <p:nvPr/>
        </p:nvSpPr>
        <p:spPr>
          <a:xfrm>
            <a:off x="5811367" y="5195544"/>
            <a:ext cx="1753054" cy="461665"/>
          </a:xfrm>
          <a:prstGeom prst="rect">
            <a:avLst/>
          </a:prstGeom>
          <a:noFill/>
          <a:ln>
            <a:noFill/>
          </a:ln>
        </p:spPr>
        <p:txBody>
          <a:bodyPr wrap="square" rtlCol="0">
            <a:spAutoFit/>
          </a:bodyPr>
          <a:lstStyle/>
          <a:p>
            <a:r>
              <a:rPr lang="es-ES" sz="2400" dirty="0" smtClean="0">
                <a:solidFill>
                  <a:srgbClr val="800000"/>
                </a:solidFill>
              </a:rPr>
              <a:t>CALIDAD</a:t>
            </a:r>
            <a:endParaRPr lang="es-ES" sz="2400" dirty="0">
              <a:solidFill>
                <a:srgbClr val="800000"/>
              </a:solidFill>
            </a:endParaRPr>
          </a:p>
        </p:txBody>
      </p:sp>
    </p:spTree>
    <p:extLst>
      <p:ext uri="{BB962C8B-B14F-4D97-AF65-F5344CB8AC3E}">
        <p14:creationId xmlns:p14="http://schemas.microsoft.com/office/powerpoint/2010/main" val="3757637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3428" y="1011059"/>
            <a:ext cx="7886700" cy="692152"/>
          </a:xfrm>
        </p:spPr>
        <p:txBody>
          <a:bodyPr>
            <a:normAutofit/>
          </a:bodyPr>
          <a:lstStyle/>
          <a:p>
            <a:r>
              <a:rPr lang="es-CO" sz="4000" b="1" dirty="0" smtClean="0">
                <a:solidFill>
                  <a:schemeClr val="accent2"/>
                </a:solidFill>
              </a:rPr>
              <a:t>Calidad de la Educación Inicial</a:t>
            </a:r>
            <a:endParaRPr lang="es-CO" sz="4000" b="1" dirty="0">
              <a:solidFill>
                <a:schemeClr val="accent2"/>
              </a:solidFill>
            </a:endParaRPr>
          </a:p>
        </p:txBody>
      </p:sp>
      <p:sp>
        <p:nvSpPr>
          <p:cNvPr id="8" name="Elipse 7"/>
          <p:cNvSpPr/>
          <p:nvPr/>
        </p:nvSpPr>
        <p:spPr>
          <a:xfrm>
            <a:off x="1832812" y="4106335"/>
            <a:ext cx="2499297" cy="1982867"/>
          </a:xfrm>
          <a:prstGeom prst="ellipse">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solidFill>
                  <a:schemeClr val="tx1"/>
                </a:solidFill>
              </a:rPr>
              <a:t>Estructural</a:t>
            </a:r>
            <a:endParaRPr lang="es-ES" dirty="0" smtClean="0">
              <a:solidFill>
                <a:schemeClr val="tx1"/>
              </a:solidFill>
            </a:endParaRPr>
          </a:p>
          <a:p>
            <a:pPr algn="ctr"/>
            <a:r>
              <a:rPr lang="es-ES" dirty="0" smtClean="0">
                <a:solidFill>
                  <a:schemeClr val="tx1"/>
                </a:solidFill>
              </a:rPr>
              <a:t>Recursos, talento humano, seguridad, etc. </a:t>
            </a:r>
            <a:endParaRPr lang="es-ES" dirty="0">
              <a:solidFill>
                <a:schemeClr val="tx1"/>
              </a:solidFill>
            </a:endParaRPr>
          </a:p>
        </p:txBody>
      </p:sp>
      <p:sp>
        <p:nvSpPr>
          <p:cNvPr id="9" name="Elipse 8"/>
          <p:cNvSpPr/>
          <p:nvPr/>
        </p:nvSpPr>
        <p:spPr>
          <a:xfrm>
            <a:off x="1813515" y="1792112"/>
            <a:ext cx="2391595" cy="1891486"/>
          </a:xfrm>
          <a:prstGeom prst="ellipse">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solidFill>
                  <a:schemeClr val="tx1"/>
                </a:solidFill>
              </a:rPr>
              <a:t>Proceso</a:t>
            </a:r>
            <a:endParaRPr lang="es-ES" dirty="0" smtClean="0">
              <a:solidFill>
                <a:schemeClr val="tx1"/>
              </a:solidFill>
            </a:endParaRPr>
          </a:p>
          <a:p>
            <a:pPr algn="ctr"/>
            <a:r>
              <a:rPr lang="es-ES" dirty="0" smtClean="0">
                <a:solidFill>
                  <a:schemeClr val="tx1"/>
                </a:solidFill>
              </a:rPr>
              <a:t>Experiencias e interacciones</a:t>
            </a:r>
            <a:endParaRPr lang="es-ES" dirty="0">
              <a:solidFill>
                <a:schemeClr val="tx1"/>
              </a:solidFill>
            </a:endParaRPr>
          </a:p>
        </p:txBody>
      </p:sp>
      <p:sp>
        <p:nvSpPr>
          <p:cNvPr id="10" name="Elipse 9"/>
          <p:cNvSpPr/>
          <p:nvPr/>
        </p:nvSpPr>
        <p:spPr>
          <a:xfrm>
            <a:off x="5348111" y="2552486"/>
            <a:ext cx="2568222" cy="2075959"/>
          </a:xfrm>
          <a:prstGeom prst="ellipse">
            <a:avLst/>
          </a:prstGeom>
          <a:solidFill>
            <a:srgbClr val="FFFFFF"/>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dirty="0" smtClean="0">
                <a:solidFill>
                  <a:schemeClr val="tx1"/>
                </a:solidFill>
              </a:rPr>
              <a:t>Desarrollo infantil </a:t>
            </a:r>
            <a:endParaRPr lang="es-ES" dirty="0" smtClean="0">
              <a:solidFill>
                <a:schemeClr val="tx1"/>
              </a:solidFill>
            </a:endParaRPr>
          </a:p>
        </p:txBody>
      </p:sp>
      <p:cxnSp>
        <p:nvCxnSpPr>
          <p:cNvPr id="22" name="Conector recto de flecha 21"/>
          <p:cNvCxnSpPr>
            <a:stCxn id="9" idx="6"/>
            <a:endCxn id="10" idx="2"/>
          </p:cNvCxnSpPr>
          <p:nvPr/>
        </p:nvCxnSpPr>
        <p:spPr>
          <a:xfrm>
            <a:off x="4205110" y="2737855"/>
            <a:ext cx="1143001" cy="852611"/>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Conector recto 23"/>
          <p:cNvCxnSpPr>
            <a:stCxn id="8" idx="7"/>
          </p:cNvCxnSpPr>
          <p:nvPr/>
        </p:nvCxnSpPr>
        <p:spPr>
          <a:xfrm flipV="1">
            <a:off x="3966095" y="3189111"/>
            <a:ext cx="775238" cy="1207608"/>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0233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28" y="1039281"/>
            <a:ext cx="7886700" cy="692152"/>
          </a:xfrm>
        </p:spPr>
        <p:txBody>
          <a:bodyPr>
            <a:normAutofit/>
          </a:bodyPr>
          <a:lstStyle/>
          <a:p>
            <a:r>
              <a:rPr lang="es-CO" dirty="0" smtClean="0">
                <a:solidFill>
                  <a:srgbClr val="ED7D31"/>
                </a:solidFill>
              </a:rPr>
              <a:t>Implicaciones a nivel nacional</a:t>
            </a:r>
            <a:endParaRPr lang="es-CO" dirty="0">
              <a:solidFill>
                <a:srgbClr val="ED7D31"/>
              </a:solidFill>
            </a:endParaRPr>
          </a:p>
        </p:txBody>
      </p:sp>
      <p:sp>
        <p:nvSpPr>
          <p:cNvPr id="3" name="Content Placeholder 2"/>
          <p:cNvSpPr>
            <a:spLocks noGrp="1"/>
          </p:cNvSpPr>
          <p:nvPr>
            <p:ph idx="1"/>
          </p:nvPr>
        </p:nvSpPr>
        <p:spPr>
          <a:xfrm>
            <a:off x="469530" y="1758284"/>
            <a:ext cx="8229600" cy="3506194"/>
          </a:xfrm>
        </p:spPr>
        <p:txBody>
          <a:bodyPr>
            <a:normAutofit/>
          </a:bodyPr>
          <a:lstStyle/>
          <a:p>
            <a:r>
              <a:rPr lang="es-CO" dirty="0" smtClean="0"/>
              <a:t>Desarrollar sistemas de monitoreo (acceso y </a:t>
            </a:r>
            <a:r>
              <a:rPr lang="es-CO" i="1" dirty="0" smtClean="0"/>
              <a:t>calidad</a:t>
            </a:r>
            <a:r>
              <a:rPr lang="es-CO" dirty="0" smtClean="0"/>
              <a:t>).</a:t>
            </a:r>
          </a:p>
          <a:p>
            <a:r>
              <a:rPr lang="es-CO" dirty="0" smtClean="0"/>
              <a:t>Medición integral del desarrollo infantil (física, cognitiva, socio-emocional).</a:t>
            </a:r>
          </a:p>
          <a:p>
            <a:r>
              <a:rPr lang="es-CO" dirty="0" smtClean="0"/>
              <a:t>Vincular el monitoreo con el mejoramiento de la calidad.</a:t>
            </a:r>
          </a:p>
        </p:txBody>
      </p:sp>
      <p:sp>
        <p:nvSpPr>
          <p:cNvPr id="4" name="Slide Number Placeholder 3"/>
          <p:cNvSpPr>
            <a:spLocks noGrp="1"/>
          </p:cNvSpPr>
          <p:nvPr>
            <p:ph type="sldNum" sz="quarter" idx="12"/>
          </p:nvPr>
        </p:nvSpPr>
        <p:spPr/>
        <p:txBody>
          <a:bodyPr/>
          <a:lstStyle/>
          <a:p>
            <a:fld id="{590D6EC6-E1FF-419E-A000-3CEE58DE3027}" type="slidenum">
              <a:rPr lang="en-US" smtClean="0">
                <a:solidFill>
                  <a:schemeClr val="tx1"/>
                </a:solidFill>
              </a:rPr>
              <a:pPr/>
              <a:t>7</a:t>
            </a:fld>
            <a:fld id="{ECF827BF-04C7-4B43-A5D4-4206F99BC15A}" type="slidenum">
              <a:rPr lang="en-US" smtClean="0"/>
              <a:pPr/>
              <a:t>7</a:t>
            </a:fld>
            <a:endParaRPr lang="en-US" dirty="0"/>
          </a:p>
        </p:txBody>
      </p:sp>
    </p:spTree>
    <p:extLst>
      <p:ext uri="{BB962C8B-B14F-4D97-AF65-F5344CB8AC3E}">
        <p14:creationId xmlns:p14="http://schemas.microsoft.com/office/powerpoint/2010/main" val="661064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4523" y="4835184"/>
            <a:ext cx="7886700" cy="1691269"/>
          </a:xfrm>
        </p:spPr>
        <p:txBody>
          <a:bodyPr/>
          <a:lstStyle/>
          <a:p>
            <a:pPr marL="0" indent="0" algn="ctr">
              <a:buNone/>
            </a:pPr>
            <a:r>
              <a:rPr lang="es-CO" smtClean="0">
                <a:solidFill>
                  <a:srgbClr val="002060"/>
                </a:solidFill>
              </a:rPr>
              <a:t>Esfuerzo global para promover la medición de programas y políticas de educación inicial a nivel nacional</a:t>
            </a:r>
            <a:endParaRPr lang="es-CO">
              <a:solidFill>
                <a:srgbClr val="002060"/>
              </a:solidFill>
            </a:endParaRPr>
          </a:p>
        </p:txBody>
      </p:sp>
      <p:pic>
        <p:nvPicPr>
          <p:cNvPr id="5" name="Imagen 4"/>
          <p:cNvPicPr>
            <a:picLocks noChangeAspect="1"/>
          </p:cNvPicPr>
          <p:nvPr/>
        </p:nvPicPr>
        <p:blipFill>
          <a:blip r:embed="rId3">
            <a:biLevel thresh="75000"/>
          </a:blip>
          <a:stretch>
            <a:fillRect/>
          </a:stretch>
        </p:blipFill>
        <p:spPr>
          <a:xfrm>
            <a:off x="1601080" y="3686661"/>
            <a:ext cx="1105050" cy="368350"/>
          </a:xfrm>
          <a:prstGeom prst="rect">
            <a:avLst/>
          </a:prstGeom>
        </p:spPr>
      </p:pic>
      <p:pic>
        <p:nvPicPr>
          <p:cNvPr id="6" name="Imagen 5"/>
          <p:cNvPicPr>
            <a:picLocks noChangeAspect="1"/>
          </p:cNvPicPr>
          <p:nvPr/>
        </p:nvPicPr>
        <p:blipFill>
          <a:blip r:embed="rId4"/>
          <a:stretch>
            <a:fillRect/>
          </a:stretch>
        </p:blipFill>
        <p:spPr>
          <a:xfrm>
            <a:off x="3284719" y="3457186"/>
            <a:ext cx="709060" cy="704332"/>
          </a:xfrm>
          <a:prstGeom prst="rect">
            <a:avLst/>
          </a:prstGeom>
        </p:spPr>
      </p:pic>
      <p:pic>
        <p:nvPicPr>
          <p:cNvPr id="7" name="Imagen 6"/>
          <p:cNvPicPr>
            <a:picLocks noChangeAspect="1"/>
          </p:cNvPicPr>
          <p:nvPr/>
        </p:nvPicPr>
        <p:blipFill>
          <a:blip r:embed="rId5"/>
          <a:stretch>
            <a:fillRect/>
          </a:stretch>
        </p:blipFill>
        <p:spPr>
          <a:xfrm>
            <a:off x="4716070" y="3457186"/>
            <a:ext cx="861434" cy="883866"/>
          </a:xfrm>
          <a:prstGeom prst="rect">
            <a:avLst/>
          </a:prstGeom>
        </p:spPr>
      </p:pic>
      <p:pic>
        <p:nvPicPr>
          <p:cNvPr id="8" name="Imagen 7"/>
          <p:cNvPicPr>
            <a:picLocks noChangeAspect="1"/>
          </p:cNvPicPr>
          <p:nvPr/>
        </p:nvPicPr>
        <p:blipFill>
          <a:blip r:embed="rId6"/>
          <a:stretch>
            <a:fillRect/>
          </a:stretch>
        </p:blipFill>
        <p:spPr>
          <a:xfrm>
            <a:off x="6193892" y="3399835"/>
            <a:ext cx="1342537" cy="941219"/>
          </a:xfrm>
          <a:prstGeom prst="rect">
            <a:avLst/>
          </a:prstGeom>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527" y="1565682"/>
            <a:ext cx="2831738" cy="1575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212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52466"/>
            <a:ext cx="6172200" cy="788258"/>
          </a:xfrm>
          <a:ln>
            <a:solidFill>
              <a:srgbClr val="000000"/>
            </a:solidFill>
          </a:ln>
        </p:spPr>
        <p:txBody>
          <a:bodyPr>
            <a:normAutofit/>
          </a:bodyPr>
          <a:lstStyle/>
          <a:p>
            <a:pPr algn="ctr"/>
            <a:r>
              <a:rPr lang="en-US" sz="2400" dirty="0" smtClean="0"/>
              <a:t> </a:t>
            </a:r>
            <a:r>
              <a:rPr lang="es-CO" sz="2200" dirty="0">
                <a:ea typeface="Segoe UI" panose="020B0502040204020203" pitchFamily="34" charset="0"/>
                <a:cs typeface="Segoe UI" panose="020B0502040204020203" pitchFamily="34" charset="0"/>
              </a:rPr>
              <a:t>Iniciativa de Ministerio de Educación Nacional y la CIPI para medición </a:t>
            </a:r>
            <a:r>
              <a:rPr lang="es-CO" sz="2200" dirty="0" smtClean="0">
                <a:ea typeface="Segoe UI" panose="020B0502040204020203" pitchFamily="34" charset="0"/>
                <a:cs typeface="Segoe UI" panose="020B0502040204020203" pitchFamily="34" charset="0"/>
              </a:rPr>
              <a:t>de </a:t>
            </a:r>
            <a:r>
              <a:rPr lang="es-CO" sz="2200" dirty="0">
                <a:ea typeface="Segoe UI" panose="020B0502040204020203" pitchFamily="34" charset="0"/>
                <a:cs typeface="Segoe UI" panose="020B0502040204020203" pitchFamily="34" charset="0"/>
              </a:rPr>
              <a:t>la calidad en Colombia</a:t>
            </a:r>
            <a:endParaRPr lang="en-US" sz="2200" dirty="0"/>
          </a:p>
        </p:txBody>
      </p:sp>
      <p:sp>
        <p:nvSpPr>
          <p:cNvPr id="3" name="Title 1"/>
          <p:cNvSpPr txBox="1">
            <a:spLocks/>
          </p:cNvSpPr>
          <p:nvPr/>
        </p:nvSpPr>
        <p:spPr>
          <a:xfrm>
            <a:off x="1485900" y="2408315"/>
            <a:ext cx="2999562" cy="918057"/>
          </a:xfrm>
          <a:prstGeom prst="rect">
            <a:avLst/>
          </a:prstGeom>
          <a:ln>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MELQO (Marco global)</a:t>
            </a:r>
          </a:p>
        </p:txBody>
      </p:sp>
      <p:sp>
        <p:nvSpPr>
          <p:cNvPr id="4" name="Title 1"/>
          <p:cNvSpPr txBox="1">
            <a:spLocks/>
          </p:cNvSpPr>
          <p:nvPr/>
        </p:nvSpPr>
        <p:spPr>
          <a:xfrm>
            <a:off x="4942663" y="2409229"/>
            <a:ext cx="2726517" cy="918057"/>
          </a:xfrm>
          <a:prstGeom prst="rect">
            <a:avLst/>
          </a:prstGeom>
          <a:ln>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t>Lineamientos</a:t>
            </a:r>
            <a:r>
              <a:rPr lang="en-US" sz="2400" dirty="0"/>
              <a:t> </a:t>
            </a:r>
            <a:r>
              <a:rPr lang="en-US" sz="2400" dirty="0" err="1"/>
              <a:t>Nacionales</a:t>
            </a:r>
            <a:endParaRPr lang="en-US" sz="2400" dirty="0"/>
          </a:p>
        </p:txBody>
      </p:sp>
      <p:sp>
        <p:nvSpPr>
          <p:cNvPr id="5" name="Title 1"/>
          <p:cNvSpPr txBox="1">
            <a:spLocks/>
          </p:cNvSpPr>
          <p:nvPr/>
        </p:nvSpPr>
        <p:spPr>
          <a:xfrm>
            <a:off x="2954719" y="3724238"/>
            <a:ext cx="3492304" cy="1693039"/>
          </a:xfrm>
          <a:prstGeom prst="rect">
            <a:avLst/>
          </a:prstGeom>
          <a:ln>
            <a:solidFill>
              <a:schemeClr val="tx1"/>
            </a:solidFill>
          </a:ln>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900" b="1" dirty="0" smtClean="0"/>
              <a:t>IMCEIC</a:t>
            </a:r>
            <a:endParaRPr lang="en-US" sz="2400" b="1" dirty="0" smtClean="0"/>
          </a:p>
          <a:p>
            <a:r>
              <a:rPr lang="en-US" sz="2400" dirty="0" err="1" smtClean="0"/>
              <a:t>Instrumento</a:t>
            </a:r>
            <a:r>
              <a:rPr lang="en-US" sz="2400" dirty="0" smtClean="0"/>
              <a:t> de </a:t>
            </a:r>
            <a:r>
              <a:rPr lang="en-US" sz="2400" dirty="0" err="1" smtClean="0"/>
              <a:t>Medición</a:t>
            </a:r>
            <a:r>
              <a:rPr lang="en-US" sz="2400" dirty="0" smtClean="0"/>
              <a:t> de la </a:t>
            </a:r>
            <a:r>
              <a:rPr lang="en-US" sz="2400" dirty="0" err="1" smtClean="0"/>
              <a:t>Calidad</a:t>
            </a:r>
            <a:r>
              <a:rPr lang="en-US" sz="2400" dirty="0" smtClean="0"/>
              <a:t> de la </a:t>
            </a:r>
            <a:r>
              <a:rPr lang="en-US" sz="2400" dirty="0" err="1" smtClean="0"/>
              <a:t>Educación</a:t>
            </a:r>
            <a:r>
              <a:rPr lang="en-US" sz="2400" dirty="0" smtClean="0"/>
              <a:t> </a:t>
            </a:r>
            <a:r>
              <a:rPr lang="en-US" sz="2400" dirty="0" err="1" smtClean="0"/>
              <a:t>Inicial</a:t>
            </a:r>
            <a:r>
              <a:rPr lang="en-US" sz="2400" dirty="0" smtClean="0"/>
              <a:t> en Colombia</a:t>
            </a:r>
            <a:endParaRPr lang="en-US" sz="2400" dirty="0"/>
          </a:p>
        </p:txBody>
      </p:sp>
      <p:cxnSp>
        <p:nvCxnSpPr>
          <p:cNvPr id="11" name="Straight Connector 10"/>
          <p:cNvCxnSpPr/>
          <p:nvPr/>
        </p:nvCxnSpPr>
        <p:spPr>
          <a:xfrm>
            <a:off x="4591292" y="1964242"/>
            <a:ext cx="0" cy="1646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89193" y="2128858"/>
            <a:ext cx="35188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89194" y="2128860"/>
            <a:ext cx="0" cy="279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408039" y="2116189"/>
            <a:ext cx="0" cy="2794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Left Brace 17"/>
          <p:cNvSpPr/>
          <p:nvPr/>
        </p:nvSpPr>
        <p:spPr>
          <a:xfrm rot="16200000">
            <a:off x="4432547" y="2479784"/>
            <a:ext cx="317490" cy="201066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CuadroTexto 5"/>
          <p:cNvSpPr txBox="1"/>
          <p:nvPr/>
        </p:nvSpPr>
        <p:spPr>
          <a:xfrm>
            <a:off x="2974312" y="5867377"/>
            <a:ext cx="1237956" cy="369332"/>
          </a:xfrm>
          <a:prstGeom prst="rect">
            <a:avLst/>
          </a:prstGeom>
          <a:noFill/>
          <a:ln>
            <a:solidFill>
              <a:schemeClr val="tx1"/>
            </a:solidFill>
          </a:ln>
        </p:spPr>
        <p:txBody>
          <a:bodyPr wrap="square" rtlCol="0">
            <a:spAutoFit/>
          </a:bodyPr>
          <a:lstStyle/>
          <a:p>
            <a:pPr algn="ctr"/>
            <a:r>
              <a:rPr lang="es-ES" dirty="0" smtClean="0"/>
              <a:t>Nicaragua</a:t>
            </a:r>
            <a:endParaRPr lang="es-ES" dirty="0"/>
          </a:p>
        </p:txBody>
      </p:sp>
      <p:sp>
        <p:nvSpPr>
          <p:cNvPr id="19" name="CuadroTexto 18"/>
          <p:cNvSpPr txBox="1"/>
          <p:nvPr/>
        </p:nvSpPr>
        <p:spPr>
          <a:xfrm>
            <a:off x="5216769" y="5875102"/>
            <a:ext cx="1237956" cy="369332"/>
          </a:xfrm>
          <a:prstGeom prst="rect">
            <a:avLst/>
          </a:prstGeom>
          <a:noFill/>
          <a:ln>
            <a:solidFill>
              <a:schemeClr val="tx1"/>
            </a:solidFill>
          </a:ln>
        </p:spPr>
        <p:txBody>
          <a:bodyPr wrap="square" rtlCol="0">
            <a:spAutoFit/>
          </a:bodyPr>
          <a:lstStyle/>
          <a:p>
            <a:pPr algn="ctr"/>
            <a:r>
              <a:rPr lang="es-ES" dirty="0" smtClean="0"/>
              <a:t>Perú</a:t>
            </a:r>
            <a:endParaRPr lang="es-ES" dirty="0"/>
          </a:p>
        </p:txBody>
      </p:sp>
      <p:cxnSp>
        <p:nvCxnSpPr>
          <p:cNvPr id="8" name="Conector recto 7"/>
          <p:cNvCxnSpPr>
            <a:stCxn id="5" idx="2"/>
            <a:endCxn id="6" idx="0"/>
          </p:cNvCxnSpPr>
          <p:nvPr/>
        </p:nvCxnSpPr>
        <p:spPr>
          <a:xfrm flipH="1">
            <a:off x="3593290" y="5417277"/>
            <a:ext cx="1107581" cy="450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p:cNvCxnSpPr>
            <a:stCxn id="5" idx="2"/>
            <a:endCxn id="19" idx="0"/>
          </p:cNvCxnSpPr>
          <p:nvPr/>
        </p:nvCxnSpPr>
        <p:spPr>
          <a:xfrm>
            <a:off x="4700871" y="5417277"/>
            <a:ext cx="1134876" cy="4578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1717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4577</TotalTime>
  <Words>2129</Words>
  <Application>Microsoft Office PowerPoint</Application>
  <PresentationFormat>Presentación en pantalla (4:3)</PresentationFormat>
  <Paragraphs>345</Paragraphs>
  <Slides>38</Slides>
  <Notes>18</Notes>
  <HiddenSlides>1</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0" baseType="lpstr">
      <vt:lpstr>Tema de Office</vt:lpstr>
      <vt:lpstr>Documento</vt:lpstr>
      <vt:lpstr>La Educación Inicial desde la perspectiva de los derechos: Una mirada a los procesos en el aula</vt:lpstr>
      <vt:lpstr>Presentación de PowerPoint</vt:lpstr>
      <vt:lpstr>Presentación de PowerPoint</vt:lpstr>
      <vt:lpstr>Presentación de PowerPoint</vt:lpstr>
      <vt:lpstr>Presentación de PowerPoint</vt:lpstr>
      <vt:lpstr>Calidad de la Educación Inicial</vt:lpstr>
      <vt:lpstr>Implicaciones a nivel nacional</vt:lpstr>
      <vt:lpstr>Presentación de PowerPoint</vt:lpstr>
      <vt:lpstr> Iniciativa de Ministerio de Educación Nacional y la CIPI para medición de la calidad en Colombia</vt:lpstr>
      <vt:lpstr>Adaptación del MELQO en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Asociaciones entre el desarrollo infantil y la calidad estructural y de proceso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Andrés Álvarez</dc:creator>
  <cp:lastModifiedBy>casa</cp:lastModifiedBy>
  <cp:revision>69</cp:revision>
  <dcterms:created xsi:type="dcterms:W3CDTF">2015-08-13T20:07:08Z</dcterms:created>
  <dcterms:modified xsi:type="dcterms:W3CDTF">2017-11-03T17:44:10Z</dcterms:modified>
</cp:coreProperties>
</file>