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3"/>
    <p:sldMasterId id="2147483723" r:id="rId4"/>
  </p:sldMasterIdLst>
  <p:notesMasterIdLst>
    <p:notesMasterId r:id="rId40"/>
  </p:notesMasterIdLst>
  <p:handoutMasterIdLst>
    <p:handoutMasterId r:id="rId41"/>
  </p:handoutMasterIdLst>
  <p:sldIdLst>
    <p:sldId id="257" r:id="rId5"/>
    <p:sldId id="5216" r:id="rId6"/>
    <p:sldId id="259" r:id="rId7"/>
    <p:sldId id="256" r:id="rId8"/>
    <p:sldId id="260" r:id="rId9"/>
    <p:sldId id="5424" r:id="rId10"/>
    <p:sldId id="5413" r:id="rId11"/>
    <p:sldId id="5382" r:id="rId12"/>
    <p:sldId id="5422" r:id="rId13"/>
    <p:sldId id="5403" r:id="rId14"/>
    <p:sldId id="5401" r:id="rId15"/>
    <p:sldId id="5343" r:id="rId16"/>
    <p:sldId id="5393" r:id="rId17"/>
    <p:sldId id="5425" r:id="rId18"/>
    <p:sldId id="5350" r:id="rId19"/>
    <p:sldId id="5388" r:id="rId20"/>
    <p:sldId id="5426" r:id="rId21"/>
    <p:sldId id="5414" r:id="rId22"/>
    <p:sldId id="5420" r:id="rId23"/>
    <p:sldId id="5421" r:id="rId24"/>
    <p:sldId id="5395" r:id="rId25"/>
    <p:sldId id="5427" r:id="rId26"/>
    <p:sldId id="5418" r:id="rId27"/>
    <p:sldId id="5397" r:id="rId28"/>
    <p:sldId id="5396" r:id="rId29"/>
    <p:sldId id="5394" r:id="rId30"/>
    <p:sldId id="5429" r:id="rId31"/>
    <p:sldId id="5253" r:id="rId32"/>
    <p:sldId id="5430" r:id="rId33"/>
    <p:sldId id="5434" r:id="rId34"/>
    <p:sldId id="5428" r:id="rId35"/>
    <p:sldId id="5431" r:id="rId36"/>
    <p:sldId id="5432" r:id="rId37"/>
    <p:sldId id="5433" r:id="rId38"/>
    <p:sldId id="26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CBF"/>
    <a:srgbClr val="FFFFFF"/>
    <a:srgbClr val="A41B29"/>
    <a:srgbClr val="6FC8D2"/>
    <a:srgbClr val="446B7D"/>
    <a:srgbClr val="C12022"/>
    <a:srgbClr val="868686"/>
    <a:srgbClr val="787878"/>
    <a:srgbClr val="B43534"/>
    <a:srgbClr val="01B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9A799-68C0-4B52-8CBE-AA8C5A061CB9}" v="128" dt="2024-03-26T00:04:28.13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307" y="3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 Reinaldo Muñoz Castillo" userId="e1886536-513a-46c5-b843-257d109dab1f" providerId="ADAL" clId="{F039A799-68C0-4B52-8CBE-AA8C5A061CB9}"/>
    <pc:docChg chg="undo custSel addSld delSld modSld sldOrd">
      <pc:chgData name="Andres Reinaldo Muñoz Castillo" userId="e1886536-513a-46c5-b843-257d109dab1f" providerId="ADAL" clId="{F039A799-68C0-4B52-8CBE-AA8C5A061CB9}" dt="2024-03-26T14:24:51.413" v="928" actId="1076"/>
      <pc:docMkLst>
        <pc:docMk/>
      </pc:docMkLst>
      <pc:sldChg chg="modSp mod">
        <pc:chgData name="Andres Reinaldo Muñoz Castillo" userId="e1886536-513a-46c5-b843-257d109dab1f" providerId="ADAL" clId="{F039A799-68C0-4B52-8CBE-AA8C5A061CB9}" dt="2024-03-25T20:03:18.142" v="102" actId="20577"/>
        <pc:sldMkLst>
          <pc:docMk/>
          <pc:sldMk cId="2657148981" sldId="259"/>
        </pc:sldMkLst>
        <pc:spChg chg="mod">
          <ac:chgData name="Andres Reinaldo Muñoz Castillo" userId="e1886536-513a-46c5-b843-257d109dab1f" providerId="ADAL" clId="{F039A799-68C0-4B52-8CBE-AA8C5A061CB9}" dt="2024-03-25T20:03:18.142" v="102" actId="20577"/>
          <ac:spMkLst>
            <pc:docMk/>
            <pc:sldMk cId="2657148981" sldId="259"/>
            <ac:spMk id="10" creationId="{EAAA45BB-45A1-38CF-F0AD-9B5A0E0AA98E}"/>
          </ac:spMkLst>
        </pc:spChg>
        <pc:spChg chg="mod">
          <ac:chgData name="Andres Reinaldo Muñoz Castillo" userId="e1886536-513a-46c5-b843-257d109dab1f" providerId="ADAL" clId="{F039A799-68C0-4B52-8CBE-AA8C5A061CB9}" dt="2024-03-25T20:02:46.207" v="37" actId="14100"/>
          <ac:spMkLst>
            <pc:docMk/>
            <pc:sldMk cId="2657148981" sldId="259"/>
            <ac:spMk id="13" creationId="{6381E0DE-EE9E-B562-7BAE-28300AACF1D9}"/>
          </ac:spMkLst>
        </pc:spChg>
      </pc:sldChg>
      <pc:sldChg chg="modSp mod">
        <pc:chgData name="Andres Reinaldo Muñoz Castillo" userId="e1886536-513a-46c5-b843-257d109dab1f" providerId="ADAL" clId="{F039A799-68C0-4B52-8CBE-AA8C5A061CB9}" dt="2024-03-25T20:48:41.801" v="552" actId="20577"/>
        <pc:sldMkLst>
          <pc:docMk/>
          <pc:sldMk cId="3494660388" sldId="260"/>
        </pc:sldMkLst>
        <pc:spChg chg="mod">
          <ac:chgData name="Andres Reinaldo Muñoz Castillo" userId="e1886536-513a-46c5-b843-257d109dab1f" providerId="ADAL" clId="{F039A799-68C0-4B52-8CBE-AA8C5A061CB9}" dt="2024-03-25T20:48:41.801" v="552" actId="20577"/>
          <ac:spMkLst>
            <pc:docMk/>
            <pc:sldMk cId="3494660388" sldId="260"/>
            <ac:spMk id="7" creationId="{229EB8CA-D464-12D7-28C4-9FCCC07880F7}"/>
          </ac:spMkLst>
        </pc:spChg>
      </pc:sldChg>
      <pc:sldChg chg="modSp mod">
        <pc:chgData name="Andres Reinaldo Muñoz Castillo" userId="e1886536-513a-46c5-b843-257d109dab1f" providerId="ADAL" clId="{F039A799-68C0-4B52-8CBE-AA8C5A061CB9}" dt="2024-03-25T20:48:02.471" v="528" actId="20577"/>
        <pc:sldMkLst>
          <pc:docMk/>
          <pc:sldMk cId="786865088" sldId="5216"/>
        </pc:sldMkLst>
        <pc:spChg chg="mod">
          <ac:chgData name="Andres Reinaldo Muñoz Castillo" userId="e1886536-513a-46c5-b843-257d109dab1f" providerId="ADAL" clId="{F039A799-68C0-4B52-8CBE-AA8C5A061CB9}" dt="2024-03-25T20:48:02.471" v="528" actId="20577"/>
          <ac:spMkLst>
            <pc:docMk/>
            <pc:sldMk cId="786865088" sldId="5216"/>
            <ac:spMk id="6" creationId="{E27ACC0D-F3F6-B8C9-9939-5D8027CCEA23}"/>
          </ac:spMkLst>
        </pc:spChg>
      </pc:sldChg>
      <pc:sldChg chg="addSp delSp modSp mod ord modNotesTx">
        <pc:chgData name="Andres Reinaldo Muñoz Castillo" userId="e1886536-513a-46c5-b843-257d109dab1f" providerId="ADAL" clId="{F039A799-68C0-4B52-8CBE-AA8C5A061CB9}" dt="2024-03-25T20:46:47.908" v="449" actId="1076"/>
        <pc:sldMkLst>
          <pc:docMk/>
          <pc:sldMk cId="3315716189" sldId="5253"/>
        </pc:sldMkLst>
        <pc:spChg chg="mod">
          <ac:chgData name="Andres Reinaldo Muñoz Castillo" userId="e1886536-513a-46c5-b843-257d109dab1f" providerId="ADAL" clId="{F039A799-68C0-4B52-8CBE-AA8C5A061CB9}" dt="2024-03-25T20:46:31.956" v="447" actId="1076"/>
          <ac:spMkLst>
            <pc:docMk/>
            <pc:sldMk cId="3315716189" sldId="5253"/>
            <ac:spMk id="3" creationId="{6451FFCA-93B2-BC11-7830-0C760ACDAF44}"/>
          </ac:spMkLst>
        </pc:spChg>
        <pc:spChg chg="add mod">
          <ac:chgData name="Andres Reinaldo Muñoz Castillo" userId="e1886536-513a-46c5-b843-257d109dab1f" providerId="ADAL" clId="{F039A799-68C0-4B52-8CBE-AA8C5A061CB9}" dt="2024-03-25T20:45:21.347" v="436"/>
          <ac:spMkLst>
            <pc:docMk/>
            <pc:sldMk cId="3315716189" sldId="5253"/>
            <ac:spMk id="4" creationId="{B8CE3345-314F-4FFF-88B5-0F7A6E288EDC}"/>
          </ac:spMkLst>
        </pc:spChg>
        <pc:spChg chg="del">
          <ac:chgData name="Andres Reinaldo Muñoz Castillo" userId="e1886536-513a-46c5-b843-257d109dab1f" providerId="ADAL" clId="{F039A799-68C0-4B52-8CBE-AA8C5A061CB9}" dt="2024-03-25T20:45:20.584" v="435" actId="478"/>
          <ac:spMkLst>
            <pc:docMk/>
            <pc:sldMk cId="3315716189" sldId="5253"/>
            <ac:spMk id="19" creationId="{71B2AEF4-B498-7F77-5458-275D72CD3B54}"/>
          </ac:spMkLst>
        </pc:spChg>
        <pc:spChg chg="del">
          <ac:chgData name="Andres Reinaldo Muñoz Castillo" userId="e1886536-513a-46c5-b843-257d109dab1f" providerId="ADAL" clId="{F039A799-68C0-4B52-8CBE-AA8C5A061CB9}" dt="2024-03-25T20:45:20.584" v="435" actId="478"/>
          <ac:spMkLst>
            <pc:docMk/>
            <pc:sldMk cId="3315716189" sldId="5253"/>
            <ac:spMk id="21" creationId="{857C7459-B20B-4865-B492-85387BA7A2BF}"/>
          </ac:spMkLst>
        </pc:spChg>
        <pc:spChg chg="del">
          <ac:chgData name="Andres Reinaldo Muñoz Castillo" userId="e1886536-513a-46c5-b843-257d109dab1f" providerId="ADAL" clId="{F039A799-68C0-4B52-8CBE-AA8C5A061CB9}" dt="2024-03-25T20:45:20.584" v="435" actId="478"/>
          <ac:spMkLst>
            <pc:docMk/>
            <pc:sldMk cId="3315716189" sldId="5253"/>
            <ac:spMk id="23" creationId="{D1FA23A3-37FF-94F6-D32E-533D61C8F8CC}"/>
          </ac:spMkLst>
        </pc:spChg>
        <pc:spChg chg="del">
          <ac:chgData name="Andres Reinaldo Muñoz Castillo" userId="e1886536-513a-46c5-b843-257d109dab1f" providerId="ADAL" clId="{F039A799-68C0-4B52-8CBE-AA8C5A061CB9}" dt="2024-03-25T20:45:20.584" v="435" actId="478"/>
          <ac:spMkLst>
            <pc:docMk/>
            <pc:sldMk cId="3315716189" sldId="5253"/>
            <ac:spMk id="25" creationId="{D806B2A7-B945-4936-FEC8-3DA8733B0EA9}"/>
          </ac:spMkLst>
        </pc:spChg>
        <pc:spChg chg="del">
          <ac:chgData name="Andres Reinaldo Muñoz Castillo" userId="e1886536-513a-46c5-b843-257d109dab1f" providerId="ADAL" clId="{F039A799-68C0-4B52-8CBE-AA8C5A061CB9}" dt="2024-03-25T20:45:20.584" v="435" actId="478"/>
          <ac:spMkLst>
            <pc:docMk/>
            <pc:sldMk cId="3315716189" sldId="5253"/>
            <ac:spMk id="26" creationId="{744980D0-837C-0D28-AF40-97642FE861D4}"/>
          </ac:spMkLst>
        </pc:spChg>
        <pc:spChg chg="del">
          <ac:chgData name="Andres Reinaldo Muñoz Castillo" userId="e1886536-513a-46c5-b843-257d109dab1f" providerId="ADAL" clId="{F039A799-68C0-4B52-8CBE-AA8C5A061CB9}" dt="2024-03-25T20:45:20.584" v="435" actId="478"/>
          <ac:spMkLst>
            <pc:docMk/>
            <pc:sldMk cId="3315716189" sldId="5253"/>
            <ac:spMk id="27" creationId="{3AD9A5F7-F740-FDA8-782C-9FD879C489E8}"/>
          </ac:spMkLst>
        </pc:spChg>
        <pc:spChg chg="add mod">
          <ac:chgData name="Andres Reinaldo Muñoz Castillo" userId="e1886536-513a-46c5-b843-257d109dab1f" providerId="ADAL" clId="{F039A799-68C0-4B52-8CBE-AA8C5A061CB9}" dt="2024-03-25T20:45:21.347" v="436"/>
          <ac:spMkLst>
            <pc:docMk/>
            <pc:sldMk cId="3315716189" sldId="5253"/>
            <ac:spMk id="28" creationId="{73058BC2-5695-D0AC-6805-63A1DF09FAAE}"/>
          </ac:spMkLst>
        </pc:spChg>
        <pc:spChg chg="add mod">
          <ac:chgData name="Andres Reinaldo Muñoz Castillo" userId="e1886536-513a-46c5-b843-257d109dab1f" providerId="ADAL" clId="{F039A799-68C0-4B52-8CBE-AA8C5A061CB9}" dt="2024-03-25T20:45:21.347" v="436"/>
          <ac:spMkLst>
            <pc:docMk/>
            <pc:sldMk cId="3315716189" sldId="5253"/>
            <ac:spMk id="43" creationId="{29679A7B-2249-34ED-937E-0372DD3EEFD8}"/>
          </ac:spMkLst>
        </pc:spChg>
        <pc:spChg chg="del">
          <ac:chgData name="Andres Reinaldo Muñoz Castillo" userId="e1886536-513a-46c5-b843-257d109dab1f" providerId="ADAL" clId="{F039A799-68C0-4B52-8CBE-AA8C5A061CB9}" dt="2024-03-25T20:45:20.584" v="435" actId="478"/>
          <ac:spMkLst>
            <pc:docMk/>
            <pc:sldMk cId="3315716189" sldId="5253"/>
            <ac:spMk id="44" creationId="{39111FD9-65E9-394D-949F-223C4C5A7F64}"/>
          </ac:spMkLst>
        </pc:spChg>
        <pc:spChg chg="del">
          <ac:chgData name="Andres Reinaldo Muñoz Castillo" userId="e1886536-513a-46c5-b843-257d109dab1f" providerId="ADAL" clId="{F039A799-68C0-4B52-8CBE-AA8C5A061CB9}" dt="2024-03-25T20:45:20.584" v="435" actId="478"/>
          <ac:spMkLst>
            <pc:docMk/>
            <pc:sldMk cId="3315716189" sldId="5253"/>
            <ac:spMk id="45" creationId="{9465E94C-845D-E92D-C5D9-568454437281}"/>
          </ac:spMkLst>
        </pc:spChg>
        <pc:spChg chg="del">
          <ac:chgData name="Andres Reinaldo Muñoz Castillo" userId="e1886536-513a-46c5-b843-257d109dab1f" providerId="ADAL" clId="{F039A799-68C0-4B52-8CBE-AA8C5A061CB9}" dt="2024-03-25T20:45:20.584" v="435" actId="478"/>
          <ac:spMkLst>
            <pc:docMk/>
            <pc:sldMk cId="3315716189" sldId="5253"/>
            <ac:spMk id="46" creationId="{905E93CC-81F9-FB5E-AC77-2119755582FF}"/>
          </ac:spMkLst>
        </pc:spChg>
        <pc:spChg chg="del">
          <ac:chgData name="Andres Reinaldo Muñoz Castillo" userId="e1886536-513a-46c5-b843-257d109dab1f" providerId="ADAL" clId="{F039A799-68C0-4B52-8CBE-AA8C5A061CB9}" dt="2024-03-25T20:45:20.584" v="435" actId="478"/>
          <ac:spMkLst>
            <pc:docMk/>
            <pc:sldMk cId="3315716189" sldId="5253"/>
            <ac:spMk id="47" creationId="{E620427B-1D92-73D3-88A3-EBB64A4F1EB9}"/>
          </ac:spMkLst>
        </pc:spChg>
        <pc:spChg chg="del">
          <ac:chgData name="Andres Reinaldo Muñoz Castillo" userId="e1886536-513a-46c5-b843-257d109dab1f" providerId="ADAL" clId="{F039A799-68C0-4B52-8CBE-AA8C5A061CB9}" dt="2024-03-25T20:45:20.584" v="435" actId="478"/>
          <ac:spMkLst>
            <pc:docMk/>
            <pc:sldMk cId="3315716189" sldId="5253"/>
            <ac:spMk id="50" creationId="{31367370-4FBD-5C7B-B05D-6D04FF5A9A4A}"/>
          </ac:spMkLst>
        </pc:spChg>
        <pc:spChg chg="del">
          <ac:chgData name="Andres Reinaldo Muñoz Castillo" userId="e1886536-513a-46c5-b843-257d109dab1f" providerId="ADAL" clId="{F039A799-68C0-4B52-8CBE-AA8C5A061CB9}" dt="2024-03-25T20:45:20.584" v="435" actId="478"/>
          <ac:spMkLst>
            <pc:docMk/>
            <pc:sldMk cId="3315716189" sldId="5253"/>
            <ac:spMk id="52" creationId="{09E28F7F-DE4F-BFEF-C2CD-178D8F76E994}"/>
          </ac:spMkLst>
        </pc:spChg>
        <pc:spChg chg="del">
          <ac:chgData name="Andres Reinaldo Muñoz Castillo" userId="e1886536-513a-46c5-b843-257d109dab1f" providerId="ADAL" clId="{F039A799-68C0-4B52-8CBE-AA8C5A061CB9}" dt="2024-03-25T20:45:20.584" v="435" actId="478"/>
          <ac:spMkLst>
            <pc:docMk/>
            <pc:sldMk cId="3315716189" sldId="5253"/>
            <ac:spMk id="53" creationId="{366585E8-3495-B243-E085-3C67D69DEBDA}"/>
          </ac:spMkLst>
        </pc:spChg>
        <pc:spChg chg="del">
          <ac:chgData name="Andres Reinaldo Muñoz Castillo" userId="e1886536-513a-46c5-b843-257d109dab1f" providerId="ADAL" clId="{F039A799-68C0-4B52-8CBE-AA8C5A061CB9}" dt="2024-03-25T20:45:20.584" v="435" actId="478"/>
          <ac:spMkLst>
            <pc:docMk/>
            <pc:sldMk cId="3315716189" sldId="5253"/>
            <ac:spMk id="56" creationId="{031F8295-F6FC-E8CC-AACC-4A208C88D209}"/>
          </ac:spMkLst>
        </pc:spChg>
        <pc:spChg chg="del">
          <ac:chgData name="Andres Reinaldo Muñoz Castillo" userId="e1886536-513a-46c5-b843-257d109dab1f" providerId="ADAL" clId="{F039A799-68C0-4B52-8CBE-AA8C5A061CB9}" dt="2024-03-25T20:45:20.584" v="435" actId="478"/>
          <ac:spMkLst>
            <pc:docMk/>
            <pc:sldMk cId="3315716189" sldId="5253"/>
            <ac:spMk id="59" creationId="{9A525D71-EBA6-480F-9C92-6994B909D33A}"/>
          </ac:spMkLst>
        </pc:spChg>
        <pc:spChg chg="del">
          <ac:chgData name="Andres Reinaldo Muñoz Castillo" userId="e1886536-513a-46c5-b843-257d109dab1f" providerId="ADAL" clId="{F039A799-68C0-4B52-8CBE-AA8C5A061CB9}" dt="2024-03-25T20:45:20.584" v="435" actId="478"/>
          <ac:spMkLst>
            <pc:docMk/>
            <pc:sldMk cId="3315716189" sldId="5253"/>
            <ac:spMk id="62" creationId="{4E49D6E8-3B90-9DB4-8222-FC1FB7DFAC0E}"/>
          </ac:spMkLst>
        </pc:spChg>
        <pc:spChg chg="del">
          <ac:chgData name="Andres Reinaldo Muñoz Castillo" userId="e1886536-513a-46c5-b843-257d109dab1f" providerId="ADAL" clId="{F039A799-68C0-4B52-8CBE-AA8C5A061CB9}" dt="2024-03-25T20:45:20.584" v="435" actId="478"/>
          <ac:spMkLst>
            <pc:docMk/>
            <pc:sldMk cId="3315716189" sldId="5253"/>
            <ac:spMk id="65" creationId="{9D50F2C5-FBBB-4787-465B-08DCB8F97620}"/>
          </ac:spMkLst>
        </pc:spChg>
        <pc:spChg chg="del">
          <ac:chgData name="Andres Reinaldo Muñoz Castillo" userId="e1886536-513a-46c5-b843-257d109dab1f" providerId="ADAL" clId="{F039A799-68C0-4B52-8CBE-AA8C5A061CB9}" dt="2024-03-25T20:45:20.584" v="435" actId="478"/>
          <ac:spMkLst>
            <pc:docMk/>
            <pc:sldMk cId="3315716189" sldId="5253"/>
            <ac:spMk id="67" creationId="{7E3650B9-0A9C-9F4B-8B65-823B68BCF9E5}"/>
          </ac:spMkLst>
        </pc:spChg>
        <pc:spChg chg="del">
          <ac:chgData name="Andres Reinaldo Muñoz Castillo" userId="e1886536-513a-46c5-b843-257d109dab1f" providerId="ADAL" clId="{F039A799-68C0-4B52-8CBE-AA8C5A061CB9}" dt="2024-03-25T20:45:20.584" v="435" actId="478"/>
          <ac:spMkLst>
            <pc:docMk/>
            <pc:sldMk cId="3315716189" sldId="5253"/>
            <ac:spMk id="68" creationId="{B9182D88-8487-5A0D-867B-A8D3D20D89D2}"/>
          </ac:spMkLst>
        </pc:spChg>
        <pc:spChg chg="del">
          <ac:chgData name="Andres Reinaldo Muñoz Castillo" userId="e1886536-513a-46c5-b843-257d109dab1f" providerId="ADAL" clId="{F039A799-68C0-4B52-8CBE-AA8C5A061CB9}" dt="2024-03-25T20:45:20.584" v="435" actId="478"/>
          <ac:spMkLst>
            <pc:docMk/>
            <pc:sldMk cId="3315716189" sldId="5253"/>
            <ac:spMk id="71" creationId="{4D786E48-5282-3A8E-41B4-277C1E764118}"/>
          </ac:spMkLst>
        </pc:spChg>
        <pc:spChg chg="del">
          <ac:chgData name="Andres Reinaldo Muñoz Castillo" userId="e1886536-513a-46c5-b843-257d109dab1f" providerId="ADAL" clId="{F039A799-68C0-4B52-8CBE-AA8C5A061CB9}" dt="2024-03-25T20:45:20.584" v="435" actId="478"/>
          <ac:spMkLst>
            <pc:docMk/>
            <pc:sldMk cId="3315716189" sldId="5253"/>
            <ac:spMk id="73" creationId="{E4B37E03-DDCA-229D-E8B8-BBBD9474C42A}"/>
          </ac:spMkLst>
        </pc:spChg>
        <pc:spChg chg="del">
          <ac:chgData name="Andres Reinaldo Muñoz Castillo" userId="e1886536-513a-46c5-b843-257d109dab1f" providerId="ADAL" clId="{F039A799-68C0-4B52-8CBE-AA8C5A061CB9}" dt="2024-03-25T20:45:20.584" v="435" actId="478"/>
          <ac:spMkLst>
            <pc:docMk/>
            <pc:sldMk cId="3315716189" sldId="5253"/>
            <ac:spMk id="74" creationId="{DD19A2BC-9929-55F4-B0FC-2A6DB0CCA45A}"/>
          </ac:spMkLst>
        </pc:spChg>
        <pc:spChg chg="add mod">
          <ac:chgData name="Andres Reinaldo Muñoz Castillo" userId="e1886536-513a-46c5-b843-257d109dab1f" providerId="ADAL" clId="{F039A799-68C0-4B52-8CBE-AA8C5A061CB9}" dt="2024-03-25T20:45:21.347" v="436"/>
          <ac:spMkLst>
            <pc:docMk/>
            <pc:sldMk cId="3315716189" sldId="5253"/>
            <ac:spMk id="75" creationId="{D519179E-CEF8-E736-5C26-5F13C5F2BA92}"/>
          </ac:spMkLst>
        </pc:spChg>
        <pc:spChg chg="add mod">
          <ac:chgData name="Andres Reinaldo Muñoz Castillo" userId="e1886536-513a-46c5-b843-257d109dab1f" providerId="ADAL" clId="{F039A799-68C0-4B52-8CBE-AA8C5A061CB9}" dt="2024-03-25T20:45:21.347" v="436"/>
          <ac:spMkLst>
            <pc:docMk/>
            <pc:sldMk cId="3315716189" sldId="5253"/>
            <ac:spMk id="76" creationId="{B22965CB-C99F-7568-A8B5-C3ACB76B3D05}"/>
          </ac:spMkLst>
        </pc:spChg>
        <pc:spChg chg="del">
          <ac:chgData name="Andres Reinaldo Muñoz Castillo" userId="e1886536-513a-46c5-b843-257d109dab1f" providerId="ADAL" clId="{F039A799-68C0-4B52-8CBE-AA8C5A061CB9}" dt="2024-03-25T20:45:20.584" v="435" actId="478"/>
          <ac:spMkLst>
            <pc:docMk/>
            <pc:sldMk cId="3315716189" sldId="5253"/>
            <ac:spMk id="77" creationId="{0851AC49-F912-B868-CD0C-63B2A77EE2D1}"/>
          </ac:spMkLst>
        </pc:spChg>
        <pc:spChg chg="del">
          <ac:chgData name="Andres Reinaldo Muñoz Castillo" userId="e1886536-513a-46c5-b843-257d109dab1f" providerId="ADAL" clId="{F039A799-68C0-4B52-8CBE-AA8C5A061CB9}" dt="2024-03-25T20:45:20.584" v="435" actId="478"/>
          <ac:spMkLst>
            <pc:docMk/>
            <pc:sldMk cId="3315716189" sldId="5253"/>
            <ac:spMk id="79" creationId="{6D448301-85EA-1178-A520-AD113C114098}"/>
          </ac:spMkLst>
        </pc:spChg>
        <pc:spChg chg="del">
          <ac:chgData name="Andres Reinaldo Muñoz Castillo" userId="e1886536-513a-46c5-b843-257d109dab1f" providerId="ADAL" clId="{F039A799-68C0-4B52-8CBE-AA8C5A061CB9}" dt="2024-03-25T20:45:20.584" v="435" actId="478"/>
          <ac:spMkLst>
            <pc:docMk/>
            <pc:sldMk cId="3315716189" sldId="5253"/>
            <ac:spMk id="80" creationId="{A83661F0-9095-E006-E899-F132C14D4F17}"/>
          </ac:spMkLst>
        </pc:spChg>
        <pc:spChg chg="del">
          <ac:chgData name="Andres Reinaldo Muñoz Castillo" userId="e1886536-513a-46c5-b843-257d109dab1f" providerId="ADAL" clId="{F039A799-68C0-4B52-8CBE-AA8C5A061CB9}" dt="2024-03-25T20:45:20.584" v="435" actId="478"/>
          <ac:spMkLst>
            <pc:docMk/>
            <pc:sldMk cId="3315716189" sldId="5253"/>
            <ac:spMk id="82" creationId="{09627CD0-0AB4-A5C2-B8E0-FAA2342856DD}"/>
          </ac:spMkLst>
        </pc:spChg>
        <pc:spChg chg="del">
          <ac:chgData name="Andres Reinaldo Muñoz Castillo" userId="e1886536-513a-46c5-b843-257d109dab1f" providerId="ADAL" clId="{F039A799-68C0-4B52-8CBE-AA8C5A061CB9}" dt="2024-03-25T20:45:20.584" v="435" actId="478"/>
          <ac:spMkLst>
            <pc:docMk/>
            <pc:sldMk cId="3315716189" sldId="5253"/>
            <ac:spMk id="83" creationId="{BB538130-E5DF-5527-62C8-E4829821500E}"/>
          </ac:spMkLst>
        </pc:spChg>
        <pc:spChg chg="del">
          <ac:chgData name="Andres Reinaldo Muñoz Castillo" userId="e1886536-513a-46c5-b843-257d109dab1f" providerId="ADAL" clId="{F039A799-68C0-4B52-8CBE-AA8C5A061CB9}" dt="2024-03-25T20:45:20.584" v="435" actId="478"/>
          <ac:spMkLst>
            <pc:docMk/>
            <pc:sldMk cId="3315716189" sldId="5253"/>
            <ac:spMk id="86" creationId="{4BB6B2C4-CA24-8052-FA05-AE10D5F0C216}"/>
          </ac:spMkLst>
        </pc:spChg>
        <pc:spChg chg="mod">
          <ac:chgData name="Andres Reinaldo Muñoz Castillo" userId="e1886536-513a-46c5-b843-257d109dab1f" providerId="ADAL" clId="{F039A799-68C0-4B52-8CBE-AA8C5A061CB9}" dt="2024-03-25T20:45:21.347" v="436"/>
          <ac:spMkLst>
            <pc:docMk/>
            <pc:sldMk cId="3315716189" sldId="5253"/>
            <ac:spMk id="92" creationId="{43BBCB6B-7129-68D5-AE42-B392567FAD6B}"/>
          </ac:spMkLst>
        </pc:spChg>
        <pc:spChg chg="mod">
          <ac:chgData name="Andres Reinaldo Muñoz Castillo" userId="e1886536-513a-46c5-b843-257d109dab1f" providerId="ADAL" clId="{F039A799-68C0-4B52-8CBE-AA8C5A061CB9}" dt="2024-03-25T20:45:21.347" v="436"/>
          <ac:spMkLst>
            <pc:docMk/>
            <pc:sldMk cId="3315716189" sldId="5253"/>
            <ac:spMk id="94" creationId="{B7B3BB51-B9BF-ECC8-7A65-07AE6E732B1D}"/>
          </ac:spMkLst>
        </pc:spChg>
        <pc:spChg chg="mod">
          <ac:chgData name="Andres Reinaldo Muñoz Castillo" userId="e1886536-513a-46c5-b843-257d109dab1f" providerId="ADAL" clId="{F039A799-68C0-4B52-8CBE-AA8C5A061CB9}" dt="2024-03-25T20:45:21.347" v="436"/>
          <ac:spMkLst>
            <pc:docMk/>
            <pc:sldMk cId="3315716189" sldId="5253"/>
            <ac:spMk id="95" creationId="{A5FEEC3F-748C-948C-B36F-F664F871523A}"/>
          </ac:spMkLst>
        </pc:spChg>
        <pc:spChg chg="mod">
          <ac:chgData name="Andres Reinaldo Muñoz Castillo" userId="e1886536-513a-46c5-b843-257d109dab1f" providerId="ADAL" clId="{F039A799-68C0-4B52-8CBE-AA8C5A061CB9}" dt="2024-03-25T20:45:21.347" v="436"/>
          <ac:spMkLst>
            <pc:docMk/>
            <pc:sldMk cId="3315716189" sldId="5253"/>
            <ac:spMk id="97" creationId="{E86C2EDC-405F-493B-F708-337D8E9128E8}"/>
          </ac:spMkLst>
        </pc:spChg>
        <pc:spChg chg="mod">
          <ac:chgData name="Andres Reinaldo Muñoz Castillo" userId="e1886536-513a-46c5-b843-257d109dab1f" providerId="ADAL" clId="{F039A799-68C0-4B52-8CBE-AA8C5A061CB9}" dt="2024-03-25T20:45:21.347" v="436"/>
          <ac:spMkLst>
            <pc:docMk/>
            <pc:sldMk cId="3315716189" sldId="5253"/>
            <ac:spMk id="98" creationId="{2F748190-F701-86BC-630A-04CE29AE6131}"/>
          </ac:spMkLst>
        </pc:spChg>
        <pc:spChg chg="mod">
          <ac:chgData name="Andres Reinaldo Muñoz Castillo" userId="e1886536-513a-46c5-b843-257d109dab1f" providerId="ADAL" clId="{F039A799-68C0-4B52-8CBE-AA8C5A061CB9}" dt="2024-03-25T20:45:21.347" v="436"/>
          <ac:spMkLst>
            <pc:docMk/>
            <pc:sldMk cId="3315716189" sldId="5253"/>
            <ac:spMk id="99" creationId="{9C21C5AF-9914-9526-5B1B-C40CCF855DD7}"/>
          </ac:spMkLst>
        </pc:spChg>
        <pc:spChg chg="mod">
          <ac:chgData name="Andres Reinaldo Muñoz Castillo" userId="e1886536-513a-46c5-b843-257d109dab1f" providerId="ADAL" clId="{F039A799-68C0-4B52-8CBE-AA8C5A061CB9}" dt="2024-03-25T20:45:21.347" v="436"/>
          <ac:spMkLst>
            <pc:docMk/>
            <pc:sldMk cId="3315716189" sldId="5253"/>
            <ac:spMk id="100" creationId="{3E9D0E56-DA81-0975-79DD-9E92424A48DD}"/>
          </ac:spMkLst>
        </pc:spChg>
        <pc:spChg chg="mod">
          <ac:chgData name="Andres Reinaldo Muñoz Castillo" userId="e1886536-513a-46c5-b843-257d109dab1f" providerId="ADAL" clId="{F039A799-68C0-4B52-8CBE-AA8C5A061CB9}" dt="2024-03-25T20:45:21.347" v="436"/>
          <ac:spMkLst>
            <pc:docMk/>
            <pc:sldMk cId="3315716189" sldId="5253"/>
            <ac:spMk id="103" creationId="{9E44D58F-B4BD-272B-D62F-C25820B3D06E}"/>
          </ac:spMkLst>
        </pc:spChg>
        <pc:spChg chg="mod">
          <ac:chgData name="Andres Reinaldo Muñoz Castillo" userId="e1886536-513a-46c5-b843-257d109dab1f" providerId="ADAL" clId="{F039A799-68C0-4B52-8CBE-AA8C5A061CB9}" dt="2024-03-25T20:45:21.347" v="436"/>
          <ac:spMkLst>
            <pc:docMk/>
            <pc:sldMk cId="3315716189" sldId="5253"/>
            <ac:spMk id="105" creationId="{D96F21E4-DE0B-78C4-AA72-4BDF35FDE872}"/>
          </ac:spMkLst>
        </pc:spChg>
        <pc:spChg chg="mod">
          <ac:chgData name="Andres Reinaldo Muñoz Castillo" userId="e1886536-513a-46c5-b843-257d109dab1f" providerId="ADAL" clId="{F039A799-68C0-4B52-8CBE-AA8C5A061CB9}" dt="2024-03-25T20:45:21.347" v="436"/>
          <ac:spMkLst>
            <pc:docMk/>
            <pc:sldMk cId="3315716189" sldId="5253"/>
            <ac:spMk id="106" creationId="{626FB409-F793-9F5F-4870-8F5C4F007581}"/>
          </ac:spMkLst>
        </pc:spChg>
        <pc:spChg chg="mod">
          <ac:chgData name="Andres Reinaldo Muñoz Castillo" userId="e1886536-513a-46c5-b843-257d109dab1f" providerId="ADAL" clId="{F039A799-68C0-4B52-8CBE-AA8C5A061CB9}" dt="2024-03-25T20:45:21.347" v="436"/>
          <ac:spMkLst>
            <pc:docMk/>
            <pc:sldMk cId="3315716189" sldId="5253"/>
            <ac:spMk id="107" creationId="{5DDA7F3A-22A0-34EF-C318-F744E9317BBF}"/>
          </ac:spMkLst>
        </pc:spChg>
        <pc:spChg chg="mod">
          <ac:chgData name="Andres Reinaldo Muñoz Castillo" userId="e1886536-513a-46c5-b843-257d109dab1f" providerId="ADAL" clId="{F039A799-68C0-4B52-8CBE-AA8C5A061CB9}" dt="2024-03-25T20:45:21.347" v="436"/>
          <ac:spMkLst>
            <pc:docMk/>
            <pc:sldMk cId="3315716189" sldId="5253"/>
            <ac:spMk id="109" creationId="{A1DA6FF2-873A-BD2C-A685-3D8AF4A7FF67}"/>
          </ac:spMkLst>
        </pc:spChg>
        <pc:spChg chg="del">
          <ac:chgData name="Andres Reinaldo Muñoz Castillo" userId="e1886536-513a-46c5-b843-257d109dab1f" providerId="ADAL" clId="{F039A799-68C0-4B52-8CBE-AA8C5A061CB9}" dt="2024-03-25T20:45:20.584" v="435" actId="478"/>
          <ac:spMkLst>
            <pc:docMk/>
            <pc:sldMk cId="3315716189" sldId="5253"/>
            <ac:spMk id="110" creationId="{17907042-24ED-DFD0-93E9-0C3A152EDF44}"/>
          </ac:spMkLst>
        </pc:spChg>
        <pc:spChg chg="mod">
          <ac:chgData name="Andres Reinaldo Muñoz Castillo" userId="e1886536-513a-46c5-b843-257d109dab1f" providerId="ADAL" clId="{F039A799-68C0-4B52-8CBE-AA8C5A061CB9}" dt="2024-03-25T20:45:21.347" v="436"/>
          <ac:spMkLst>
            <pc:docMk/>
            <pc:sldMk cId="3315716189" sldId="5253"/>
            <ac:spMk id="111" creationId="{9BF46C4A-C8FB-F450-2E38-7E52394D9148}"/>
          </ac:spMkLst>
        </pc:spChg>
        <pc:spChg chg="mod">
          <ac:chgData name="Andres Reinaldo Muñoz Castillo" userId="e1886536-513a-46c5-b843-257d109dab1f" providerId="ADAL" clId="{F039A799-68C0-4B52-8CBE-AA8C5A061CB9}" dt="2024-03-25T20:45:21.347" v="436"/>
          <ac:spMkLst>
            <pc:docMk/>
            <pc:sldMk cId="3315716189" sldId="5253"/>
            <ac:spMk id="112" creationId="{FB818C46-06B7-CC8C-2C19-8BE127064F79}"/>
          </ac:spMkLst>
        </pc:spChg>
        <pc:spChg chg="mod">
          <ac:chgData name="Andres Reinaldo Muñoz Castillo" userId="e1886536-513a-46c5-b843-257d109dab1f" providerId="ADAL" clId="{F039A799-68C0-4B52-8CBE-AA8C5A061CB9}" dt="2024-03-25T20:45:21.347" v="436"/>
          <ac:spMkLst>
            <pc:docMk/>
            <pc:sldMk cId="3315716189" sldId="5253"/>
            <ac:spMk id="114" creationId="{9890D7A3-4EA1-4BD6-B63F-4B1DF1A541C5}"/>
          </ac:spMkLst>
        </pc:spChg>
        <pc:spChg chg="mod">
          <ac:chgData name="Andres Reinaldo Muñoz Castillo" userId="e1886536-513a-46c5-b843-257d109dab1f" providerId="ADAL" clId="{F039A799-68C0-4B52-8CBE-AA8C5A061CB9}" dt="2024-03-25T20:45:21.347" v="436"/>
          <ac:spMkLst>
            <pc:docMk/>
            <pc:sldMk cId="3315716189" sldId="5253"/>
            <ac:spMk id="116" creationId="{D40F439D-4B63-1F72-F846-C6C19DFCBBD2}"/>
          </ac:spMkLst>
        </pc:spChg>
        <pc:spChg chg="mod">
          <ac:chgData name="Andres Reinaldo Muñoz Castillo" userId="e1886536-513a-46c5-b843-257d109dab1f" providerId="ADAL" clId="{F039A799-68C0-4B52-8CBE-AA8C5A061CB9}" dt="2024-03-25T20:45:21.347" v="436"/>
          <ac:spMkLst>
            <pc:docMk/>
            <pc:sldMk cId="3315716189" sldId="5253"/>
            <ac:spMk id="118" creationId="{0E0372CD-9D5D-3D12-C470-A6A48F411270}"/>
          </ac:spMkLst>
        </pc:spChg>
        <pc:spChg chg="add mod">
          <ac:chgData name="Andres Reinaldo Muñoz Castillo" userId="e1886536-513a-46c5-b843-257d109dab1f" providerId="ADAL" clId="{F039A799-68C0-4B52-8CBE-AA8C5A061CB9}" dt="2024-03-25T20:45:34.418" v="437"/>
          <ac:spMkLst>
            <pc:docMk/>
            <pc:sldMk cId="3315716189" sldId="5253"/>
            <ac:spMk id="119" creationId="{459F3697-60F0-CC53-4A89-BCBC9C94CBBD}"/>
          </ac:spMkLst>
        </pc:spChg>
        <pc:spChg chg="add mod">
          <ac:chgData name="Andres Reinaldo Muñoz Castillo" userId="e1886536-513a-46c5-b843-257d109dab1f" providerId="ADAL" clId="{F039A799-68C0-4B52-8CBE-AA8C5A061CB9}" dt="2024-03-25T20:46:47.908" v="449" actId="1076"/>
          <ac:spMkLst>
            <pc:docMk/>
            <pc:sldMk cId="3315716189" sldId="5253"/>
            <ac:spMk id="120" creationId="{86C74E77-6EC5-ED2D-CE8D-9FB262986FCC}"/>
          </ac:spMkLst>
        </pc:spChg>
        <pc:spChg chg="add mod">
          <ac:chgData name="Andres Reinaldo Muñoz Castillo" userId="e1886536-513a-46c5-b843-257d109dab1f" providerId="ADAL" clId="{F039A799-68C0-4B52-8CBE-AA8C5A061CB9}" dt="2024-03-25T20:46:47.908" v="449" actId="1076"/>
          <ac:spMkLst>
            <pc:docMk/>
            <pc:sldMk cId="3315716189" sldId="5253"/>
            <ac:spMk id="121" creationId="{8D8A6477-3957-0D58-8D0E-3E4AA811E62F}"/>
          </ac:spMkLst>
        </pc:spChg>
        <pc:spChg chg="add mod">
          <ac:chgData name="Andres Reinaldo Muñoz Castillo" userId="e1886536-513a-46c5-b843-257d109dab1f" providerId="ADAL" clId="{F039A799-68C0-4B52-8CBE-AA8C5A061CB9}" dt="2024-03-25T20:46:47.908" v="449" actId="1076"/>
          <ac:spMkLst>
            <pc:docMk/>
            <pc:sldMk cId="3315716189" sldId="5253"/>
            <ac:spMk id="122" creationId="{CD81B55F-4E09-950F-038D-BA4DD1BE7C29}"/>
          </ac:spMkLst>
        </pc:spChg>
        <pc:spChg chg="del">
          <ac:chgData name="Andres Reinaldo Muñoz Castillo" userId="e1886536-513a-46c5-b843-257d109dab1f" providerId="ADAL" clId="{F039A799-68C0-4B52-8CBE-AA8C5A061CB9}" dt="2024-03-25T20:45:20.584" v="435" actId="478"/>
          <ac:spMkLst>
            <pc:docMk/>
            <pc:sldMk cId="3315716189" sldId="5253"/>
            <ac:spMk id="144" creationId="{96726F3C-E0C8-E731-E51E-47F191EDB3AE}"/>
          </ac:spMkLst>
        </pc:spChg>
        <pc:spChg chg="add mod">
          <ac:chgData name="Andres Reinaldo Muñoz Castillo" userId="e1886536-513a-46c5-b843-257d109dab1f" providerId="ADAL" clId="{F039A799-68C0-4B52-8CBE-AA8C5A061CB9}" dt="2024-03-25T20:46:47.908" v="449" actId="1076"/>
          <ac:spMkLst>
            <pc:docMk/>
            <pc:sldMk cId="3315716189" sldId="5253"/>
            <ac:spMk id="145" creationId="{51390470-6E75-54BD-60DA-C1F2060EA899}"/>
          </ac:spMkLst>
        </pc:spChg>
        <pc:spChg chg="del">
          <ac:chgData name="Andres Reinaldo Muñoz Castillo" userId="e1886536-513a-46c5-b843-257d109dab1f" providerId="ADAL" clId="{F039A799-68C0-4B52-8CBE-AA8C5A061CB9}" dt="2024-03-25T20:45:20.584" v="435" actId="478"/>
          <ac:spMkLst>
            <pc:docMk/>
            <pc:sldMk cId="3315716189" sldId="5253"/>
            <ac:spMk id="147" creationId="{C8AF25A4-EE97-B28B-116C-CEF76FD46E10}"/>
          </ac:spMkLst>
        </pc:spChg>
        <pc:spChg chg="del">
          <ac:chgData name="Andres Reinaldo Muñoz Castillo" userId="e1886536-513a-46c5-b843-257d109dab1f" providerId="ADAL" clId="{F039A799-68C0-4B52-8CBE-AA8C5A061CB9}" dt="2024-03-25T20:45:20.584" v="435" actId="478"/>
          <ac:spMkLst>
            <pc:docMk/>
            <pc:sldMk cId="3315716189" sldId="5253"/>
            <ac:spMk id="148" creationId="{A1927A57-904C-98F1-7FFC-210BC6A8E9DF}"/>
          </ac:spMkLst>
        </pc:spChg>
        <pc:spChg chg="del">
          <ac:chgData name="Andres Reinaldo Muñoz Castillo" userId="e1886536-513a-46c5-b843-257d109dab1f" providerId="ADAL" clId="{F039A799-68C0-4B52-8CBE-AA8C5A061CB9}" dt="2024-03-25T20:45:20.584" v="435" actId="478"/>
          <ac:spMkLst>
            <pc:docMk/>
            <pc:sldMk cId="3315716189" sldId="5253"/>
            <ac:spMk id="151" creationId="{58D7280C-A1DA-BCE1-3CB6-A029EF3E1C05}"/>
          </ac:spMkLst>
        </pc:spChg>
        <pc:spChg chg="mod">
          <ac:chgData name="Andres Reinaldo Muñoz Castillo" userId="e1886536-513a-46c5-b843-257d109dab1f" providerId="ADAL" clId="{F039A799-68C0-4B52-8CBE-AA8C5A061CB9}" dt="2024-03-25T20:45:34.418" v="437"/>
          <ac:spMkLst>
            <pc:docMk/>
            <pc:sldMk cId="3315716189" sldId="5253"/>
            <ac:spMk id="154" creationId="{5B523317-19B6-1855-0C72-ED05B9D8DAF4}"/>
          </ac:spMkLst>
        </pc:spChg>
        <pc:spChg chg="mod">
          <ac:chgData name="Andres Reinaldo Muñoz Castillo" userId="e1886536-513a-46c5-b843-257d109dab1f" providerId="ADAL" clId="{F039A799-68C0-4B52-8CBE-AA8C5A061CB9}" dt="2024-03-25T20:45:34.418" v="437"/>
          <ac:spMkLst>
            <pc:docMk/>
            <pc:sldMk cId="3315716189" sldId="5253"/>
            <ac:spMk id="155" creationId="{BEFAA2BF-44AB-6720-1CFF-BD6806C71F27}"/>
          </ac:spMkLst>
        </pc:spChg>
        <pc:spChg chg="mod">
          <ac:chgData name="Andres Reinaldo Muñoz Castillo" userId="e1886536-513a-46c5-b843-257d109dab1f" providerId="ADAL" clId="{F039A799-68C0-4B52-8CBE-AA8C5A061CB9}" dt="2024-03-25T20:45:34.418" v="437"/>
          <ac:spMkLst>
            <pc:docMk/>
            <pc:sldMk cId="3315716189" sldId="5253"/>
            <ac:spMk id="156" creationId="{23341CDC-B0A6-441B-9D6E-2763453EF665}"/>
          </ac:spMkLst>
        </pc:spChg>
        <pc:spChg chg="mod">
          <ac:chgData name="Andres Reinaldo Muñoz Castillo" userId="e1886536-513a-46c5-b843-257d109dab1f" providerId="ADAL" clId="{F039A799-68C0-4B52-8CBE-AA8C5A061CB9}" dt="2024-03-25T20:45:34.418" v="437"/>
          <ac:spMkLst>
            <pc:docMk/>
            <pc:sldMk cId="3315716189" sldId="5253"/>
            <ac:spMk id="157" creationId="{2AF7CED1-EA51-1F8A-D9C8-4840B43633EF}"/>
          </ac:spMkLst>
        </pc:spChg>
        <pc:spChg chg="mod">
          <ac:chgData name="Andres Reinaldo Muñoz Castillo" userId="e1886536-513a-46c5-b843-257d109dab1f" providerId="ADAL" clId="{F039A799-68C0-4B52-8CBE-AA8C5A061CB9}" dt="2024-03-25T20:45:34.418" v="437"/>
          <ac:spMkLst>
            <pc:docMk/>
            <pc:sldMk cId="3315716189" sldId="5253"/>
            <ac:spMk id="158" creationId="{12D3DEC5-74F5-2650-EA7D-241AB1F0F1BA}"/>
          </ac:spMkLst>
        </pc:spChg>
        <pc:spChg chg="mod">
          <ac:chgData name="Andres Reinaldo Muñoz Castillo" userId="e1886536-513a-46c5-b843-257d109dab1f" providerId="ADAL" clId="{F039A799-68C0-4B52-8CBE-AA8C5A061CB9}" dt="2024-03-25T20:45:34.418" v="437"/>
          <ac:spMkLst>
            <pc:docMk/>
            <pc:sldMk cId="3315716189" sldId="5253"/>
            <ac:spMk id="159" creationId="{7F7E4129-E64B-1D79-132B-9F53BBA4718F}"/>
          </ac:spMkLst>
        </pc:spChg>
        <pc:spChg chg="mod">
          <ac:chgData name="Andres Reinaldo Muñoz Castillo" userId="e1886536-513a-46c5-b843-257d109dab1f" providerId="ADAL" clId="{F039A799-68C0-4B52-8CBE-AA8C5A061CB9}" dt="2024-03-25T20:45:34.418" v="437"/>
          <ac:spMkLst>
            <pc:docMk/>
            <pc:sldMk cId="3315716189" sldId="5253"/>
            <ac:spMk id="160" creationId="{450E820D-764A-0DD5-6A2C-F85B1E4FF6AD}"/>
          </ac:spMkLst>
        </pc:spChg>
        <pc:spChg chg="mod">
          <ac:chgData name="Andres Reinaldo Muñoz Castillo" userId="e1886536-513a-46c5-b843-257d109dab1f" providerId="ADAL" clId="{F039A799-68C0-4B52-8CBE-AA8C5A061CB9}" dt="2024-03-25T20:45:34.418" v="437"/>
          <ac:spMkLst>
            <pc:docMk/>
            <pc:sldMk cId="3315716189" sldId="5253"/>
            <ac:spMk id="161" creationId="{1CF73E34-B19E-53FA-9F9C-28B6821424B8}"/>
          </ac:spMkLst>
        </pc:spChg>
        <pc:spChg chg="mod">
          <ac:chgData name="Andres Reinaldo Muñoz Castillo" userId="e1886536-513a-46c5-b843-257d109dab1f" providerId="ADAL" clId="{F039A799-68C0-4B52-8CBE-AA8C5A061CB9}" dt="2024-03-25T20:45:34.418" v="437"/>
          <ac:spMkLst>
            <pc:docMk/>
            <pc:sldMk cId="3315716189" sldId="5253"/>
            <ac:spMk id="162" creationId="{31DB3F18-72B0-8728-5F74-291E43796F8F}"/>
          </ac:spMkLst>
        </pc:spChg>
        <pc:spChg chg="mod">
          <ac:chgData name="Andres Reinaldo Muñoz Castillo" userId="e1886536-513a-46c5-b843-257d109dab1f" providerId="ADAL" clId="{F039A799-68C0-4B52-8CBE-AA8C5A061CB9}" dt="2024-03-25T20:45:34.418" v="437"/>
          <ac:spMkLst>
            <pc:docMk/>
            <pc:sldMk cId="3315716189" sldId="5253"/>
            <ac:spMk id="163" creationId="{290C8FDF-A70A-887B-011B-3DAC75DA32BF}"/>
          </ac:spMkLst>
        </pc:spChg>
        <pc:spChg chg="mod">
          <ac:chgData name="Andres Reinaldo Muñoz Castillo" userId="e1886536-513a-46c5-b843-257d109dab1f" providerId="ADAL" clId="{F039A799-68C0-4B52-8CBE-AA8C5A061CB9}" dt="2024-03-25T20:45:34.418" v="437"/>
          <ac:spMkLst>
            <pc:docMk/>
            <pc:sldMk cId="3315716189" sldId="5253"/>
            <ac:spMk id="164" creationId="{5D83EABE-7121-5903-3282-0CA02D5364A4}"/>
          </ac:spMkLst>
        </pc:spChg>
        <pc:spChg chg="mod">
          <ac:chgData name="Andres Reinaldo Muñoz Castillo" userId="e1886536-513a-46c5-b843-257d109dab1f" providerId="ADAL" clId="{F039A799-68C0-4B52-8CBE-AA8C5A061CB9}" dt="2024-03-25T20:45:34.418" v="437"/>
          <ac:spMkLst>
            <pc:docMk/>
            <pc:sldMk cId="3315716189" sldId="5253"/>
            <ac:spMk id="165" creationId="{C2D26EB5-5AB1-7BC0-BFB4-608F3175444A}"/>
          </ac:spMkLst>
        </pc:spChg>
        <pc:spChg chg="mod">
          <ac:chgData name="Andres Reinaldo Muñoz Castillo" userId="e1886536-513a-46c5-b843-257d109dab1f" providerId="ADAL" clId="{F039A799-68C0-4B52-8CBE-AA8C5A061CB9}" dt="2024-03-25T20:45:34.418" v="437"/>
          <ac:spMkLst>
            <pc:docMk/>
            <pc:sldMk cId="3315716189" sldId="5253"/>
            <ac:spMk id="166" creationId="{B59A45B3-D8F1-36F1-F6B1-D15995929EDE}"/>
          </ac:spMkLst>
        </pc:spChg>
        <pc:spChg chg="mod">
          <ac:chgData name="Andres Reinaldo Muñoz Castillo" userId="e1886536-513a-46c5-b843-257d109dab1f" providerId="ADAL" clId="{F039A799-68C0-4B52-8CBE-AA8C5A061CB9}" dt="2024-03-25T20:45:34.418" v="437"/>
          <ac:spMkLst>
            <pc:docMk/>
            <pc:sldMk cId="3315716189" sldId="5253"/>
            <ac:spMk id="167" creationId="{0269B9AC-2C75-3F5C-FA26-2A4D6AA43950}"/>
          </ac:spMkLst>
        </pc:spChg>
        <pc:spChg chg="mod">
          <ac:chgData name="Andres Reinaldo Muñoz Castillo" userId="e1886536-513a-46c5-b843-257d109dab1f" providerId="ADAL" clId="{F039A799-68C0-4B52-8CBE-AA8C5A061CB9}" dt="2024-03-25T20:45:34.418" v="437"/>
          <ac:spMkLst>
            <pc:docMk/>
            <pc:sldMk cId="3315716189" sldId="5253"/>
            <ac:spMk id="168" creationId="{E7101CD1-25F4-0FE3-537D-60CB72D45ED7}"/>
          </ac:spMkLst>
        </pc:spChg>
        <pc:spChg chg="mod">
          <ac:chgData name="Andres Reinaldo Muñoz Castillo" userId="e1886536-513a-46c5-b843-257d109dab1f" providerId="ADAL" clId="{F039A799-68C0-4B52-8CBE-AA8C5A061CB9}" dt="2024-03-25T20:45:34.418" v="437"/>
          <ac:spMkLst>
            <pc:docMk/>
            <pc:sldMk cId="3315716189" sldId="5253"/>
            <ac:spMk id="169" creationId="{F0D181F1-ABE4-D8E9-76BB-87E176C31444}"/>
          </ac:spMkLst>
        </pc:spChg>
        <pc:spChg chg="mod">
          <ac:chgData name="Andres Reinaldo Muñoz Castillo" userId="e1886536-513a-46c5-b843-257d109dab1f" providerId="ADAL" clId="{F039A799-68C0-4B52-8CBE-AA8C5A061CB9}" dt="2024-03-25T20:45:34.418" v="437"/>
          <ac:spMkLst>
            <pc:docMk/>
            <pc:sldMk cId="3315716189" sldId="5253"/>
            <ac:spMk id="170" creationId="{ECEAE415-244A-DA6A-A97C-0D28B47A9A01}"/>
          </ac:spMkLst>
        </pc:spChg>
        <pc:grpChg chg="del">
          <ac:chgData name="Andres Reinaldo Muñoz Castillo" userId="e1886536-513a-46c5-b843-257d109dab1f" providerId="ADAL" clId="{F039A799-68C0-4B52-8CBE-AA8C5A061CB9}" dt="2024-03-25T20:45:20.584" v="435" actId="478"/>
          <ac:grpSpMkLst>
            <pc:docMk/>
            <pc:sldMk cId="3315716189" sldId="5253"/>
            <ac:grpSpMk id="7" creationId="{3118DF6E-5858-78F9-C095-BFCA6D8523BD}"/>
          </ac:grpSpMkLst>
        </pc:grpChg>
        <pc:grpChg chg="del">
          <ac:chgData name="Andres Reinaldo Muñoz Castillo" userId="e1886536-513a-46c5-b843-257d109dab1f" providerId="ADAL" clId="{F039A799-68C0-4B52-8CBE-AA8C5A061CB9}" dt="2024-03-25T20:45:20.584" v="435" actId="478"/>
          <ac:grpSpMkLst>
            <pc:docMk/>
            <pc:sldMk cId="3315716189" sldId="5253"/>
            <ac:grpSpMk id="8" creationId="{2AEAAC46-2EA1-63EE-21C7-38C245872F41}"/>
          </ac:grpSpMkLst>
        </pc:grpChg>
        <pc:grpChg chg="del">
          <ac:chgData name="Andres Reinaldo Muñoz Castillo" userId="e1886536-513a-46c5-b843-257d109dab1f" providerId="ADAL" clId="{F039A799-68C0-4B52-8CBE-AA8C5A061CB9}" dt="2024-03-25T20:45:20.584" v="435" actId="478"/>
          <ac:grpSpMkLst>
            <pc:docMk/>
            <pc:sldMk cId="3315716189" sldId="5253"/>
            <ac:grpSpMk id="11" creationId="{674EE387-30EA-0E38-C008-30E4383CD4B2}"/>
          </ac:grpSpMkLst>
        </pc:grpChg>
        <pc:grpChg chg="del">
          <ac:chgData name="Andres Reinaldo Muñoz Castillo" userId="e1886536-513a-46c5-b843-257d109dab1f" providerId="ADAL" clId="{F039A799-68C0-4B52-8CBE-AA8C5A061CB9}" dt="2024-03-25T20:45:20.584" v="435" actId="478"/>
          <ac:grpSpMkLst>
            <pc:docMk/>
            <pc:sldMk cId="3315716189" sldId="5253"/>
            <ac:grpSpMk id="14" creationId="{05D60BC3-43E4-3139-8208-67A100CB0EB2}"/>
          </ac:grpSpMkLst>
        </pc:grpChg>
        <pc:grpChg chg="del">
          <ac:chgData name="Andres Reinaldo Muñoz Castillo" userId="e1886536-513a-46c5-b843-257d109dab1f" providerId="ADAL" clId="{F039A799-68C0-4B52-8CBE-AA8C5A061CB9}" dt="2024-03-25T20:45:20.584" v="435" actId="478"/>
          <ac:grpSpMkLst>
            <pc:docMk/>
            <pc:sldMk cId="3315716189" sldId="5253"/>
            <ac:grpSpMk id="17" creationId="{90F902AC-6AA4-BEE1-5A95-698D4FE96681}"/>
          </ac:grpSpMkLst>
        </pc:grpChg>
        <pc:grpChg chg="del">
          <ac:chgData name="Andres Reinaldo Muñoz Castillo" userId="e1886536-513a-46c5-b843-257d109dab1f" providerId="ADAL" clId="{F039A799-68C0-4B52-8CBE-AA8C5A061CB9}" dt="2024-03-25T20:45:20.584" v="435" actId="478"/>
          <ac:grpSpMkLst>
            <pc:docMk/>
            <pc:sldMk cId="3315716189" sldId="5253"/>
            <ac:grpSpMk id="22" creationId="{B9AFE0F4-E638-BC26-1D69-BC4A9BB46C73}"/>
          </ac:grpSpMkLst>
        </pc:grpChg>
        <pc:grpChg chg="del">
          <ac:chgData name="Andres Reinaldo Muñoz Castillo" userId="e1886536-513a-46c5-b843-257d109dab1f" providerId="ADAL" clId="{F039A799-68C0-4B52-8CBE-AA8C5A061CB9}" dt="2024-03-25T20:45:20.584" v="435" actId="478"/>
          <ac:grpSpMkLst>
            <pc:docMk/>
            <pc:sldMk cId="3315716189" sldId="5253"/>
            <ac:grpSpMk id="32" creationId="{CAEC52EA-D1DB-0DE6-0412-C4D2F102D15A}"/>
          </ac:grpSpMkLst>
        </pc:grpChg>
        <pc:grpChg chg="del">
          <ac:chgData name="Andres Reinaldo Muñoz Castillo" userId="e1886536-513a-46c5-b843-257d109dab1f" providerId="ADAL" clId="{F039A799-68C0-4B52-8CBE-AA8C5A061CB9}" dt="2024-03-25T20:45:20.584" v="435" actId="478"/>
          <ac:grpSpMkLst>
            <pc:docMk/>
            <pc:sldMk cId="3315716189" sldId="5253"/>
            <ac:grpSpMk id="35" creationId="{69F9882D-110D-4B8B-2744-C5895F45E3DE}"/>
          </ac:grpSpMkLst>
        </pc:grpChg>
        <pc:grpChg chg="del">
          <ac:chgData name="Andres Reinaldo Muñoz Castillo" userId="e1886536-513a-46c5-b843-257d109dab1f" providerId="ADAL" clId="{F039A799-68C0-4B52-8CBE-AA8C5A061CB9}" dt="2024-03-25T20:45:20.584" v="435" actId="478"/>
          <ac:grpSpMkLst>
            <pc:docMk/>
            <pc:sldMk cId="3315716189" sldId="5253"/>
            <ac:grpSpMk id="38" creationId="{0220306D-813C-9B1C-4E98-4165F1DAA005}"/>
          </ac:grpSpMkLst>
        </pc:grpChg>
        <pc:grpChg chg="del">
          <ac:chgData name="Andres Reinaldo Muñoz Castillo" userId="e1886536-513a-46c5-b843-257d109dab1f" providerId="ADAL" clId="{F039A799-68C0-4B52-8CBE-AA8C5A061CB9}" dt="2024-03-25T20:45:20.584" v="435" actId="478"/>
          <ac:grpSpMkLst>
            <pc:docMk/>
            <pc:sldMk cId="3315716189" sldId="5253"/>
            <ac:grpSpMk id="41" creationId="{6CE0D818-2DE5-05B9-E51A-F10D40F36617}"/>
          </ac:grpSpMkLst>
        </pc:grpChg>
        <pc:grpChg chg="del">
          <ac:chgData name="Andres Reinaldo Muñoz Castillo" userId="e1886536-513a-46c5-b843-257d109dab1f" providerId="ADAL" clId="{F039A799-68C0-4B52-8CBE-AA8C5A061CB9}" dt="2024-03-25T20:45:20.584" v="435" actId="478"/>
          <ac:grpSpMkLst>
            <pc:docMk/>
            <pc:sldMk cId="3315716189" sldId="5253"/>
            <ac:grpSpMk id="51" creationId="{D8B4512E-B912-7ED2-CFB7-1E73080C502F}"/>
          </ac:grpSpMkLst>
        </pc:grpChg>
        <pc:grpChg chg="del">
          <ac:chgData name="Andres Reinaldo Muñoz Castillo" userId="e1886536-513a-46c5-b843-257d109dab1f" providerId="ADAL" clId="{F039A799-68C0-4B52-8CBE-AA8C5A061CB9}" dt="2024-03-25T20:45:20.584" v="435" actId="478"/>
          <ac:grpSpMkLst>
            <pc:docMk/>
            <pc:sldMk cId="3315716189" sldId="5253"/>
            <ac:grpSpMk id="60" creationId="{EB630620-5E33-C1A9-6D4A-B1275275FDC7}"/>
          </ac:grpSpMkLst>
        </pc:grpChg>
        <pc:grpChg chg="add mod">
          <ac:chgData name="Andres Reinaldo Muñoz Castillo" userId="e1886536-513a-46c5-b843-257d109dab1f" providerId="ADAL" clId="{F039A799-68C0-4B52-8CBE-AA8C5A061CB9}" dt="2024-03-25T20:45:21.347" v="436"/>
          <ac:grpSpMkLst>
            <pc:docMk/>
            <pc:sldMk cId="3315716189" sldId="5253"/>
            <ac:grpSpMk id="87" creationId="{3916D20A-4410-3272-653D-72D9F34D7BC3}"/>
          </ac:grpSpMkLst>
        </pc:grpChg>
        <pc:grpChg chg="mod">
          <ac:chgData name="Andres Reinaldo Muñoz Castillo" userId="e1886536-513a-46c5-b843-257d109dab1f" providerId="ADAL" clId="{F039A799-68C0-4B52-8CBE-AA8C5A061CB9}" dt="2024-03-25T20:45:21.347" v="436"/>
          <ac:grpSpMkLst>
            <pc:docMk/>
            <pc:sldMk cId="3315716189" sldId="5253"/>
            <ac:grpSpMk id="88" creationId="{8F2B764C-39E0-5FAD-7229-6B26C0D9243F}"/>
          </ac:grpSpMkLst>
        </pc:grpChg>
        <pc:grpChg chg="mod">
          <ac:chgData name="Andres Reinaldo Muñoz Castillo" userId="e1886536-513a-46c5-b843-257d109dab1f" providerId="ADAL" clId="{F039A799-68C0-4B52-8CBE-AA8C5A061CB9}" dt="2024-03-25T20:45:21.347" v="436"/>
          <ac:grpSpMkLst>
            <pc:docMk/>
            <pc:sldMk cId="3315716189" sldId="5253"/>
            <ac:grpSpMk id="91" creationId="{8E89FD3C-8C6A-E549-1F95-57A04B5B0FA6}"/>
          </ac:grpSpMkLst>
        </pc:grpChg>
        <pc:grpChg chg="del">
          <ac:chgData name="Andres Reinaldo Muñoz Castillo" userId="e1886536-513a-46c5-b843-257d109dab1f" providerId="ADAL" clId="{F039A799-68C0-4B52-8CBE-AA8C5A061CB9}" dt="2024-03-25T20:45:20.584" v="435" actId="478"/>
          <ac:grpSpMkLst>
            <pc:docMk/>
            <pc:sldMk cId="3315716189" sldId="5253"/>
            <ac:grpSpMk id="108" creationId="{B56956F5-4FBD-DD40-77DD-B91D4A6CEF3C}"/>
          </ac:grpSpMkLst>
        </pc:grpChg>
        <pc:grpChg chg="del">
          <ac:chgData name="Andres Reinaldo Muñoz Castillo" userId="e1886536-513a-46c5-b843-257d109dab1f" providerId="ADAL" clId="{F039A799-68C0-4B52-8CBE-AA8C5A061CB9}" dt="2024-03-25T20:45:20.584" v="435" actId="478"/>
          <ac:grpSpMkLst>
            <pc:docMk/>
            <pc:sldMk cId="3315716189" sldId="5253"/>
            <ac:grpSpMk id="123" creationId="{6F9D67EA-7A85-7F72-AF07-9D93A1E76D9C}"/>
          </ac:grpSpMkLst>
        </pc:grpChg>
        <pc:grpChg chg="add mod">
          <ac:chgData name="Andres Reinaldo Muñoz Castillo" userId="e1886536-513a-46c5-b843-257d109dab1f" providerId="ADAL" clId="{F039A799-68C0-4B52-8CBE-AA8C5A061CB9}" dt="2024-03-25T20:46:47.908" v="449" actId="1076"/>
          <ac:grpSpMkLst>
            <pc:docMk/>
            <pc:sldMk cId="3315716189" sldId="5253"/>
            <ac:grpSpMk id="150" creationId="{7F8401DC-35D8-233A-9BC4-0EC039B97119}"/>
          </ac:grpSpMkLst>
        </pc:grpChg>
        <pc:grpChg chg="mod">
          <ac:chgData name="Andres Reinaldo Muñoz Castillo" userId="e1886536-513a-46c5-b843-257d109dab1f" providerId="ADAL" clId="{F039A799-68C0-4B52-8CBE-AA8C5A061CB9}" dt="2024-03-25T20:45:34.418" v="437"/>
          <ac:grpSpMkLst>
            <pc:docMk/>
            <pc:sldMk cId="3315716189" sldId="5253"/>
            <ac:grpSpMk id="152" creationId="{41865E1E-655C-CAA8-6925-433AC075C0FB}"/>
          </ac:grpSpMkLst>
        </pc:grpChg>
        <pc:grpChg chg="mod">
          <ac:chgData name="Andres Reinaldo Muñoz Castillo" userId="e1886536-513a-46c5-b843-257d109dab1f" providerId="ADAL" clId="{F039A799-68C0-4B52-8CBE-AA8C5A061CB9}" dt="2024-03-25T20:45:34.418" v="437"/>
          <ac:grpSpMkLst>
            <pc:docMk/>
            <pc:sldMk cId="3315716189" sldId="5253"/>
            <ac:grpSpMk id="153" creationId="{82939C3D-A42A-4794-9653-28A19DA59B87}"/>
          </ac:grpSpMkLst>
        </pc:grpChg>
        <pc:picChg chg="add mod">
          <ac:chgData name="Andres Reinaldo Muñoz Castillo" userId="e1886536-513a-46c5-b843-257d109dab1f" providerId="ADAL" clId="{F039A799-68C0-4B52-8CBE-AA8C5A061CB9}" dt="2024-03-25T20:45:21.347" v="436"/>
          <ac:picMkLst>
            <pc:docMk/>
            <pc:sldMk cId="3315716189" sldId="5253"/>
            <ac:picMk id="85" creationId="{A79142E4-913F-C803-12EA-F598FC955B83}"/>
          </ac:picMkLst>
        </pc:picChg>
        <pc:picChg chg="del">
          <ac:chgData name="Andres Reinaldo Muñoz Castillo" userId="e1886536-513a-46c5-b843-257d109dab1f" providerId="ADAL" clId="{F039A799-68C0-4B52-8CBE-AA8C5A061CB9}" dt="2024-03-25T20:45:20.584" v="435" actId="478"/>
          <ac:picMkLst>
            <pc:docMk/>
            <pc:sldMk cId="3315716189" sldId="5253"/>
            <ac:picMk id="90" creationId="{D7633EA8-2D74-E48C-AAA8-EDD2DE849ACB}"/>
          </ac:picMkLst>
        </pc:picChg>
        <pc:picChg chg="del">
          <ac:chgData name="Andres Reinaldo Muñoz Castillo" userId="e1886536-513a-46c5-b843-257d109dab1f" providerId="ADAL" clId="{F039A799-68C0-4B52-8CBE-AA8C5A061CB9}" dt="2024-03-25T20:45:20.584" v="435" actId="478"/>
          <ac:picMkLst>
            <pc:docMk/>
            <pc:sldMk cId="3315716189" sldId="5253"/>
            <ac:picMk id="102" creationId="{C71DD75E-DC5F-6DE1-FFDD-2946A1A9C286}"/>
          </ac:picMkLst>
        </pc:picChg>
        <pc:picChg chg="del">
          <ac:chgData name="Andres Reinaldo Muñoz Castillo" userId="e1886536-513a-46c5-b843-257d109dab1f" providerId="ADAL" clId="{F039A799-68C0-4B52-8CBE-AA8C5A061CB9}" dt="2024-03-25T20:45:20.584" v="435" actId="478"/>
          <ac:picMkLst>
            <pc:docMk/>
            <pc:sldMk cId="3315716189" sldId="5253"/>
            <ac:picMk id="113" creationId="{16533874-FA4A-1C37-3B32-769C216CB7A5}"/>
          </ac:picMkLst>
        </pc:picChg>
        <pc:picChg chg="del">
          <ac:chgData name="Andres Reinaldo Muñoz Castillo" userId="e1886536-513a-46c5-b843-257d109dab1f" providerId="ADAL" clId="{F039A799-68C0-4B52-8CBE-AA8C5A061CB9}" dt="2024-03-25T20:45:20.584" v="435" actId="478"/>
          <ac:picMkLst>
            <pc:docMk/>
            <pc:sldMk cId="3315716189" sldId="5253"/>
            <ac:picMk id="115" creationId="{0E41D8F2-4504-BA35-AD59-D3542C039085}"/>
          </ac:picMkLst>
        </pc:picChg>
        <pc:picChg chg="del">
          <ac:chgData name="Andres Reinaldo Muñoz Castillo" userId="e1886536-513a-46c5-b843-257d109dab1f" providerId="ADAL" clId="{F039A799-68C0-4B52-8CBE-AA8C5A061CB9}" dt="2024-03-25T20:45:20.584" v="435" actId="478"/>
          <ac:picMkLst>
            <pc:docMk/>
            <pc:sldMk cId="3315716189" sldId="5253"/>
            <ac:picMk id="117" creationId="{DE13D660-E36A-BFD7-B36D-7B8C1D09980E}"/>
          </ac:picMkLst>
        </pc:picChg>
        <pc:picChg chg="del">
          <ac:chgData name="Andres Reinaldo Muñoz Castillo" userId="e1886536-513a-46c5-b843-257d109dab1f" providerId="ADAL" clId="{F039A799-68C0-4B52-8CBE-AA8C5A061CB9}" dt="2024-03-25T20:45:20.584" v="435" actId="478"/>
          <ac:picMkLst>
            <pc:docMk/>
            <pc:sldMk cId="3315716189" sldId="5253"/>
            <ac:picMk id="143" creationId="{D2AE55C0-3859-293D-20D8-80C94C68ADB3}"/>
          </ac:picMkLst>
        </pc:picChg>
        <pc:picChg chg="add mod">
          <ac:chgData name="Andres Reinaldo Muñoz Castillo" userId="e1886536-513a-46c5-b843-257d109dab1f" providerId="ADAL" clId="{F039A799-68C0-4B52-8CBE-AA8C5A061CB9}" dt="2024-03-25T20:46:47.908" v="449" actId="1076"/>
          <ac:picMkLst>
            <pc:docMk/>
            <pc:sldMk cId="3315716189" sldId="5253"/>
            <ac:picMk id="149" creationId="{A78BAE47-C616-D11D-AA11-12C40ACCCA7F}"/>
          </ac:picMkLst>
        </pc:picChg>
        <pc:cxnChg chg="add mod">
          <ac:chgData name="Andres Reinaldo Muñoz Castillo" userId="e1886536-513a-46c5-b843-257d109dab1f" providerId="ADAL" clId="{F039A799-68C0-4B52-8CBE-AA8C5A061CB9}" dt="2024-03-25T20:45:21.347" v="436"/>
          <ac:cxnSpMkLst>
            <pc:docMk/>
            <pc:sldMk cId="3315716189" sldId="5253"/>
            <ac:cxnSpMk id="49" creationId="{AD77E9B9-2842-96E5-D6E3-2F6A5F3F4507}"/>
          </ac:cxnSpMkLst>
        </pc:cxnChg>
        <pc:cxnChg chg="del">
          <ac:chgData name="Andres Reinaldo Muñoz Castillo" userId="e1886536-513a-46c5-b843-257d109dab1f" providerId="ADAL" clId="{F039A799-68C0-4B52-8CBE-AA8C5A061CB9}" dt="2024-03-25T20:45:20.584" v="435" actId="478"/>
          <ac:cxnSpMkLst>
            <pc:docMk/>
            <pc:sldMk cId="3315716189" sldId="5253"/>
            <ac:cxnSpMk id="55" creationId="{F2B76F35-FEA7-53AB-2F77-60B73C3B3306}"/>
          </ac:cxnSpMkLst>
        </pc:cxnChg>
        <pc:cxnChg chg="del">
          <ac:chgData name="Andres Reinaldo Muñoz Castillo" userId="e1886536-513a-46c5-b843-257d109dab1f" providerId="ADAL" clId="{F039A799-68C0-4B52-8CBE-AA8C5A061CB9}" dt="2024-03-25T20:45:20.584" v="435" actId="478"/>
          <ac:cxnSpMkLst>
            <pc:docMk/>
            <pc:sldMk cId="3315716189" sldId="5253"/>
            <ac:cxnSpMk id="58" creationId="{50EAD315-194B-5F4A-9089-02B11DC1F020}"/>
          </ac:cxnSpMkLst>
        </pc:cxnChg>
        <pc:cxnChg chg="del">
          <ac:chgData name="Andres Reinaldo Muñoz Castillo" userId="e1886536-513a-46c5-b843-257d109dab1f" providerId="ADAL" clId="{F039A799-68C0-4B52-8CBE-AA8C5A061CB9}" dt="2024-03-25T20:45:20.584" v="435" actId="478"/>
          <ac:cxnSpMkLst>
            <pc:docMk/>
            <pc:sldMk cId="3315716189" sldId="5253"/>
            <ac:cxnSpMk id="61" creationId="{5EA01013-9156-411D-3901-68C33483182E}"/>
          </ac:cxnSpMkLst>
        </pc:cxnChg>
        <pc:cxnChg chg="del">
          <ac:chgData name="Andres Reinaldo Muñoz Castillo" userId="e1886536-513a-46c5-b843-257d109dab1f" providerId="ADAL" clId="{F039A799-68C0-4B52-8CBE-AA8C5A061CB9}" dt="2024-03-25T20:45:20.584" v="435" actId="478"/>
          <ac:cxnSpMkLst>
            <pc:docMk/>
            <pc:sldMk cId="3315716189" sldId="5253"/>
            <ac:cxnSpMk id="64" creationId="{C742840C-ECDA-6FE5-A25C-8E16B04CBCEE}"/>
          </ac:cxnSpMkLst>
        </pc:cxnChg>
        <pc:cxnChg chg="del">
          <ac:chgData name="Andres Reinaldo Muñoz Castillo" userId="e1886536-513a-46c5-b843-257d109dab1f" providerId="ADAL" clId="{F039A799-68C0-4B52-8CBE-AA8C5A061CB9}" dt="2024-03-25T20:45:20.584" v="435" actId="478"/>
          <ac:cxnSpMkLst>
            <pc:docMk/>
            <pc:sldMk cId="3315716189" sldId="5253"/>
            <ac:cxnSpMk id="70" creationId="{18D08B4D-DC75-1339-EE85-2E2E0859B40A}"/>
          </ac:cxnSpMkLst>
        </pc:cxnChg>
        <pc:cxnChg chg="del">
          <ac:chgData name="Andres Reinaldo Muñoz Castillo" userId="e1886536-513a-46c5-b843-257d109dab1f" providerId="ADAL" clId="{F039A799-68C0-4B52-8CBE-AA8C5A061CB9}" dt="2024-03-25T20:45:20.584" v="435" actId="478"/>
          <ac:cxnSpMkLst>
            <pc:docMk/>
            <pc:sldMk cId="3315716189" sldId="5253"/>
            <ac:cxnSpMk id="78" creationId="{8B2CA372-6E96-6A69-D224-A0F22E6B6850}"/>
          </ac:cxnSpMkLst>
        </pc:cxnChg>
        <pc:cxnChg chg="del">
          <ac:chgData name="Andres Reinaldo Muñoz Castillo" userId="e1886536-513a-46c5-b843-257d109dab1f" providerId="ADAL" clId="{F039A799-68C0-4B52-8CBE-AA8C5A061CB9}" dt="2024-03-25T20:45:20.584" v="435" actId="478"/>
          <ac:cxnSpMkLst>
            <pc:docMk/>
            <pc:sldMk cId="3315716189" sldId="5253"/>
            <ac:cxnSpMk id="81" creationId="{B2835C93-7964-0A29-F654-02152AAC8111}"/>
          </ac:cxnSpMkLst>
        </pc:cxnChg>
        <pc:cxnChg chg="del">
          <ac:chgData name="Andres Reinaldo Muñoz Castillo" userId="e1886536-513a-46c5-b843-257d109dab1f" providerId="ADAL" clId="{F039A799-68C0-4B52-8CBE-AA8C5A061CB9}" dt="2024-03-25T20:45:20.584" v="435" actId="478"/>
          <ac:cxnSpMkLst>
            <pc:docMk/>
            <pc:sldMk cId="3315716189" sldId="5253"/>
            <ac:cxnSpMk id="84" creationId="{4502FDC8-416C-123F-D0CE-597E719FC786}"/>
          </ac:cxnSpMkLst>
        </pc:cxnChg>
        <pc:cxnChg chg="del">
          <ac:chgData name="Andres Reinaldo Muñoz Castillo" userId="e1886536-513a-46c5-b843-257d109dab1f" providerId="ADAL" clId="{F039A799-68C0-4B52-8CBE-AA8C5A061CB9}" dt="2024-03-25T20:45:20.584" v="435" actId="478"/>
          <ac:cxnSpMkLst>
            <pc:docMk/>
            <pc:sldMk cId="3315716189" sldId="5253"/>
            <ac:cxnSpMk id="89" creationId="{AB035359-15F1-6A99-9FD0-654196D83C8D}"/>
          </ac:cxnSpMkLst>
        </pc:cxnChg>
        <pc:cxnChg chg="del">
          <ac:chgData name="Andres Reinaldo Muñoz Castillo" userId="e1886536-513a-46c5-b843-257d109dab1f" providerId="ADAL" clId="{F039A799-68C0-4B52-8CBE-AA8C5A061CB9}" dt="2024-03-25T20:45:20.584" v="435" actId="478"/>
          <ac:cxnSpMkLst>
            <pc:docMk/>
            <pc:sldMk cId="3315716189" sldId="5253"/>
            <ac:cxnSpMk id="93" creationId="{B75961A5-5AEA-6020-8BA2-7C9C927C73DB}"/>
          </ac:cxnSpMkLst>
        </pc:cxnChg>
        <pc:cxnChg chg="del">
          <ac:chgData name="Andres Reinaldo Muñoz Castillo" userId="e1886536-513a-46c5-b843-257d109dab1f" providerId="ADAL" clId="{F039A799-68C0-4B52-8CBE-AA8C5A061CB9}" dt="2024-03-25T20:45:20.584" v="435" actId="478"/>
          <ac:cxnSpMkLst>
            <pc:docMk/>
            <pc:sldMk cId="3315716189" sldId="5253"/>
            <ac:cxnSpMk id="96" creationId="{12B94358-3631-AE19-0E12-398BBDBEDD98}"/>
          </ac:cxnSpMkLst>
        </pc:cxnChg>
        <pc:cxnChg chg="del">
          <ac:chgData name="Andres Reinaldo Muñoz Castillo" userId="e1886536-513a-46c5-b843-257d109dab1f" providerId="ADAL" clId="{F039A799-68C0-4B52-8CBE-AA8C5A061CB9}" dt="2024-03-25T20:45:20.584" v="435" actId="478"/>
          <ac:cxnSpMkLst>
            <pc:docMk/>
            <pc:sldMk cId="3315716189" sldId="5253"/>
            <ac:cxnSpMk id="101" creationId="{94FFD17A-B61B-610D-4374-A210F0812F00}"/>
          </ac:cxnSpMkLst>
        </pc:cxnChg>
        <pc:cxnChg chg="del">
          <ac:chgData name="Andres Reinaldo Muñoz Castillo" userId="e1886536-513a-46c5-b843-257d109dab1f" providerId="ADAL" clId="{F039A799-68C0-4B52-8CBE-AA8C5A061CB9}" dt="2024-03-25T20:45:20.584" v="435" actId="478"/>
          <ac:cxnSpMkLst>
            <pc:docMk/>
            <pc:sldMk cId="3315716189" sldId="5253"/>
            <ac:cxnSpMk id="104" creationId="{9CE1DBC7-EF5F-A2AA-0C2F-878ECC1D39D8}"/>
          </ac:cxnSpMkLst>
        </pc:cxnChg>
        <pc:cxnChg chg="add mod">
          <ac:chgData name="Andres Reinaldo Muñoz Castillo" userId="e1886536-513a-46c5-b843-257d109dab1f" providerId="ADAL" clId="{F039A799-68C0-4B52-8CBE-AA8C5A061CB9}" dt="2024-03-25T20:46:47.908" v="449" actId="1076"/>
          <ac:cxnSpMkLst>
            <pc:docMk/>
            <pc:sldMk cId="3315716189" sldId="5253"/>
            <ac:cxnSpMk id="146" creationId="{E4A5DC55-12C9-8834-C3B3-CC3AACE9F38B}"/>
          </ac:cxnSpMkLst>
        </pc:cxnChg>
      </pc:sldChg>
      <pc:sldChg chg="modSp mod">
        <pc:chgData name="Andres Reinaldo Muñoz Castillo" userId="e1886536-513a-46c5-b843-257d109dab1f" providerId="ADAL" clId="{F039A799-68C0-4B52-8CBE-AA8C5A061CB9}" dt="2024-03-25T20:55:34.334" v="892" actId="20577"/>
        <pc:sldMkLst>
          <pc:docMk/>
          <pc:sldMk cId="2570770800" sldId="5382"/>
        </pc:sldMkLst>
        <pc:spChg chg="mod">
          <ac:chgData name="Andres Reinaldo Muñoz Castillo" userId="e1886536-513a-46c5-b843-257d109dab1f" providerId="ADAL" clId="{F039A799-68C0-4B52-8CBE-AA8C5A061CB9}" dt="2024-03-25T20:55:34.334" v="892" actId="20577"/>
          <ac:spMkLst>
            <pc:docMk/>
            <pc:sldMk cId="2570770800" sldId="5382"/>
            <ac:spMk id="13" creationId="{1DE7553E-711D-5143-9D17-E762134A5D60}"/>
          </ac:spMkLst>
        </pc:spChg>
      </pc:sldChg>
      <pc:sldChg chg="modSp mod modShow">
        <pc:chgData name="Andres Reinaldo Muñoz Castillo" userId="e1886536-513a-46c5-b843-257d109dab1f" providerId="ADAL" clId="{F039A799-68C0-4B52-8CBE-AA8C5A061CB9}" dt="2024-03-26T14:05:53.346" v="905" actId="729"/>
        <pc:sldMkLst>
          <pc:docMk/>
          <pc:sldMk cId="754972799" sldId="5393"/>
        </pc:sldMkLst>
        <pc:spChg chg="mod">
          <ac:chgData name="Andres Reinaldo Muñoz Castillo" userId="e1886536-513a-46c5-b843-257d109dab1f" providerId="ADAL" clId="{F039A799-68C0-4B52-8CBE-AA8C5A061CB9}" dt="2024-03-26T00:03:45.842" v="902" actId="20577"/>
          <ac:spMkLst>
            <pc:docMk/>
            <pc:sldMk cId="754972799" sldId="5393"/>
            <ac:spMk id="2" creationId="{7406364B-F3B8-FA8A-4C77-B5B04C0AC98B}"/>
          </ac:spMkLst>
        </pc:spChg>
        <pc:graphicFrameChg chg="mod">
          <ac:chgData name="Andres Reinaldo Muñoz Castillo" userId="e1886536-513a-46c5-b843-257d109dab1f" providerId="ADAL" clId="{F039A799-68C0-4B52-8CBE-AA8C5A061CB9}" dt="2024-03-26T00:04:28.132" v="904"/>
          <ac:graphicFrameMkLst>
            <pc:docMk/>
            <pc:sldMk cId="754972799" sldId="5393"/>
            <ac:graphicFrameMk id="117" creationId="{95594CDF-93D1-6744-A948-1E96C4BF71FE}"/>
          </ac:graphicFrameMkLst>
        </pc:graphicFrameChg>
      </pc:sldChg>
      <pc:sldChg chg="modSp">
        <pc:chgData name="Andres Reinaldo Muñoz Castillo" userId="e1886536-513a-46c5-b843-257d109dab1f" providerId="ADAL" clId="{F039A799-68C0-4B52-8CBE-AA8C5A061CB9}" dt="2024-03-25T20:44:00.765" v="430" actId="404"/>
        <pc:sldMkLst>
          <pc:docMk/>
          <pc:sldMk cId="4186168807" sldId="5394"/>
        </pc:sldMkLst>
        <pc:graphicFrameChg chg="mod">
          <ac:chgData name="Andres Reinaldo Muñoz Castillo" userId="e1886536-513a-46c5-b843-257d109dab1f" providerId="ADAL" clId="{F039A799-68C0-4B52-8CBE-AA8C5A061CB9}" dt="2024-03-25T20:44:00.765" v="430" actId="404"/>
          <ac:graphicFrameMkLst>
            <pc:docMk/>
            <pc:sldMk cId="4186168807" sldId="5394"/>
            <ac:graphicFrameMk id="11" creationId="{F929FFB1-5655-87C1-9ED2-44A659862CBB}"/>
          </ac:graphicFrameMkLst>
        </pc:graphicFrameChg>
      </pc:sldChg>
      <pc:sldChg chg="addSp delSp modSp mod modShow">
        <pc:chgData name="Andres Reinaldo Muñoz Castillo" userId="e1886536-513a-46c5-b843-257d109dab1f" providerId="ADAL" clId="{F039A799-68C0-4B52-8CBE-AA8C5A061CB9}" dt="2024-03-25T20:43:10.220" v="421" actId="729"/>
        <pc:sldMkLst>
          <pc:docMk/>
          <pc:sldMk cId="3288009269" sldId="5395"/>
        </pc:sldMkLst>
        <pc:spChg chg="add del mod">
          <ac:chgData name="Andres Reinaldo Muñoz Castillo" userId="e1886536-513a-46c5-b843-257d109dab1f" providerId="ADAL" clId="{F039A799-68C0-4B52-8CBE-AA8C5A061CB9}" dt="2024-03-25T20:43:03.906" v="420"/>
          <ac:spMkLst>
            <pc:docMk/>
            <pc:sldMk cId="3288009269" sldId="5395"/>
            <ac:spMk id="3" creationId="{8B5DF7DA-70C5-6494-EED4-0F3212C4919C}"/>
          </ac:spMkLst>
        </pc:spChg>
        <pc:graphicFrameChg chg="mod">
          <ac:chgData name="Andres Reinaldo Muñoz Castillo" userId="e1886536-513a-46c5-b843-257d109dab1f" providerId="ADAL" clId="{F039A799-68C0-4B52-8CBE-AA8C5A061CB9}" dt="2024-03-25T20:39:44.162" v="220"/>
          <ac:graphicFrameMkLst>
            <pc:docMk/>
            <pc:sldMk cId="3288009269" sldId="5395"/>
            <ac:graphicFrameMk id="35" creationId="{2F3781D4-028B-AF94-49F4-0C6A52B29984}"/>
          </ac:graphicFrameMkLst>
        </pc:graphicFrameChg>
      </pc:sldChg>
      <pc:sldChg chg="modSp">
        <pc:chgData name="Andres Reinaldo Muñoz Castillo" userId="e1886536-513a-46c5-b843-257d109dab1f" providerId="ADAL" clId="{F039A799-68C0-4B52-8CBE-AA8C5A061CB9}" dt="2024-03-25T20:43:39.176" v="427" actId="404"/>
        <pc:sldMkLst>
          <pc:docMk/>
          <pc:sldMk cId="2022330048" sldId="5396"/>
        </pc:sldMkLst>
        <pc:graphicFrameChg chg="mod">
          <ac:chgData name="Andres Reinaldo Muñoz Castillo" userId="e1886536-513a-46c5-b843-257d109dab1f" providerId="ADAL" clId="{F039A799-68C0-4B52-8CBE-AA8C5A061CB9}" dt="2024-03-25T20:43:39.176" v="427" actId="404"/>
          <ac:graphicFrameMkLst>
            <pc:docMk/>
            <pc:sldMk cId="2022330048" sldId="5396"/>
            <ac:graphicFrameMk id="16" creationId="{6E325B96-2A72-C0A4-E40B-C1E96641F4C9}"/>
          </ac:graphicFrameMkLst>
        </pc:graphicFrameChg>
      </pc:sldChg>
      <pc:sldChg chg="modSp">
        <pc:chgData name="Andres Reinaldo Muñoz Castillo" userId="e1886536-513a-46c5-b843-257d109dab1f" providerId="ADAL" clId="{F039A799-68C0-4B52-8CBE-AA8C5A061CB9}" dt="2024-03-25T20:43:21.186" v="422"/>
        <pc:sldMkLst>
          <pc:docMk/>
          <pc:sldMk cId="2415650313" sldId="5397"/>
        </pc:sldMkLst>
        <pc:graphicFrameChg chg="mod">
          <ac:chgData name="Andres Reinaldo Muñoz Castillo" userId="e1886536-513a-46c5-b843-257d109dab1f" providerId="ADAL" clId="{F039A799-68C0-4B52-8CBE-AA8C5A061CB9}" dt="2024-03-25T20:43:21.186" v="422"/>
          <ac:graphicFrameMkLst>
            <pc:docMk/>
            <pc:sldMk cId="2415650313" sldId="5397"/>
            <ac:graphicFrameMk id="11" creationId="{1BBF5906-C897-3F40-D393-AF80125BAAD8}"/>
          </ac:graphicFrameMkLst>
        </pc:graphicFrameChg>
      </pc:sldChg>
      <pc:sldChg chg="del mod ord modShow">
        <pc:chgData name="Andres Reinaldo Muñoz Castillo" userId="e1886536-513a-46c5-b843-257d109dab1f" providerId="ADAL" clId="{F039A799-68C0-4B52-8CBE-AA8C5A061CB9}" dt="2024-03-25T20:46:23.709" v="444" actId="47"/>
        <pc:sldMkLst>
          <pc:docMk/>
          <pc:sldMk cId="717407670" sldId="5399"/>
        </pc:sldMkLst>
      </pc:sldChg>
      <pc:sldChg chg="modSp mod">
        <pc:chgData name="Andres Reinaldo Muñoz Castillo" userId="e1886536-513a-46c5-b843-257d109dab1f" providerId="ADAL" clId="{F039A799-68C0-4B52-8CBE-AA8C5A061CB9}" dt="2024-03-26T00:03:30.565" v="896" actId="20577"/>
        <pc:sldMkLst>
          <pc:docMk/>
          <pc:sldMk cId="3248828069" sldId="5401"/>
        </pc:sldMkLst>
        <pc:spChg chg="mod">
          <ac:chgData name="Andres Reinaldo Muñoz Castillo" userId="e1886536-513a-46c5-b843-257d109dab1f" providerId="ADAL" clId="{F039A799-68C0-4B52-8CBE-AA8C5A061CB9}" dt="2024-03-26T00:03:30.565" v="896" actId="20577"/>
          <ac:spMkLst>
            <pc:docMk/>
            <pc:sldMk cId="3248828069" sldId="5401"/>
            <ac:spMk id="2" creationId="{278464E1-06FD-2E7E-EFF2-90A7F338F15E}"/>
          </ac:spMkLst>
        </pc:spChg>
      </pc:sldChg>
      <pc:sldChg chg="modSp mod">
        <pc:chgData name="Andres Reinaldo Muñoz Castillo" userId="e1886536-513a-46c5-b843-257d109dab1f" providerId="ADAL" clId="{F039A799-68C0-4B52-8CBE-AA8C5A061CB9}" dt="2024-03-26T00:03:36.231" v="898" actId="20577"/>
        <pc:sldMkLst>
          <pc:docMk/>
          <pc:sldMk cId="1373220851" sldId="5403"/>
        </pc:sldMkLst>
        <pc:spChg chg="mod">
          <ac:chgData name="Andres Reinaldo Muñoz Castillo" userId="e1886536-513a-46c5-b843-257d109dab1f" providerId="ADAL" clId="{F039A799-68C0-4B52-8CBE-AA8C5A061CB9}" dt="2024-03-26T00:03:36.231" v="898" actId="20577"/>
          <ac:spMkLst>
            <pc:docMk/>
            <pc:sldMk cId="1373220851" sldId="5403"/>
            <ac:spMk id="2" creationId="{DF71BB0E-2A33-714C-8ADB-4FBE5540A637}"/>
          </ac:spMkLst>
        </pc:spChg>
      </pc:sldChg>
      <pc:sldChg chg="modSp mod">
        <pc:chgData name="Andres Reinaldo Muñoz Castillo" userId="e1886536-513a-46c5-b843-257d109dab1f" providerId="ADAL" clId="{F039A799-68C0-4B52-8CBE-AA8C5A061CB9}" dt="2024-03-25T20:35:19.399" v="218" actId="1076"/>
        <pc:sldMkLst>
          <pc:docMk/>
          <pc:sldMk cId="2597783562" sldId="5414"/>
        </pc:sldMkLst>
        <pc:spChg chg="mod">
          <ac:chgData name="Andres Reinaldo Muñoz Castillo" userId="e1886536-513a-46c5-b843-257d109dab1f" providerId="ADAL" clId="{F039A799-68C0-4B52-8CBE-AA8C5A061CB9}" dt="2024-03-25T20:35:19.399" v="218" actId="1076"/>
          <ac:spMkLst>
            <pc:docMk/>
            <pc:sldMk cId="2597783562" sldId="5414"/>
            <ac:spMk id="10" creationId="{C2B7C6FB-5526-BE4D-8DC7-EA1115272B13}"/>
          </ac:spMkLst>
        </pc:spChg>
        <pc:graphicFrameChg chg="mod">
          <ac:chgData name="Andres Reinaldo Muñoz Castillo" userId="e1886536-513a-46c5-b843-257d109dab1f" providerId="ADAL" clId="{F039A799-68C0-4B52-8CBE-AA8C5A061CB9}" dt="2024-03-25T20:19:18.557" v="198" actId="20577"/>
          <ac:graphicFrameMkLst>
            <pc:docMk/>
            <pc:sldMk cId="2597783562" sldId="5414"/>
            <ac:graphicFrameMk id="6" creationId="{C2E580B8-BCB4-468E-854C-86343B43ED8A}"/>
          </ac:graphicFrameMkLst>
        </pc:graphicFrameChg>
      </pc:sldChg>
      <pc:sldChg chg="addSp delSp modSp mod">
        <pc:chgData name="Andres Reinaldo Muñoz Castillo" userId="e1886536-513a-46c5-b843-257d109dab1f" providerId="ADAL" clId="{F039A799-68C0-4B52-8CBE-AA8C5A061CB9}" dt="2024-03-25T20:42:35.218" v="417"/>
        <pc:sldMkLst>
          <pc:docMk/>
          <pc:sldMk cId="4100838727" sldId="5418"/>
        </pc:sldMkLst>
        <pc:spChg chg="mod">
          <ac:chgData name="Andres Reinaldo Muñoz Castillo" userId="e1886536-513a-46c5-b843-257d109dab1f" providerId="ADAL" clId="{F039A799-68C0-4B52-8CBE-AA8C5A061CB9}" dt="2024-03-25T20:40:34.037" v="294" actId="1076"/>
          <ac:spMkLst>
            <pc:docMk/>
            <pc:sldMk cId="4100838727" sldId="5418"/>
            <ac:spMk id="8" creationId="{44DB4C65-DD1E-BF4F-8920-74ED97D2EF06}"/>
          </ac:spMkLst>
        </pc:spChg>
        <pc:spChg chg="mod">
          <ac:chgData name="Andres Reinaldo Muñoz Castillo" userId="e1886536-513a-46c5-b843-257d109dab1f" providerId="ADAL" clId="{F039A799-68C0-4B52-8CBE-AA8C5A061CB9}" dt="2024-03-25T20:42:23.743" v="414" actId="1076"/>
          <ac:spMkLst>
            <pc:docMk/>
            <pc:sldMk cId="4100838727" sldId="5418"/>
            <ac:spMk id="10" creationId="{C2B7C6FB-5526-BE4D-8DC7-EA1115272B13}"/>
          </ac:spMkLst>
        </pc:spChg>
        <pc:spChg chg="del">
          <ac:chgData name="Andres Reinaldo Muñoz Castillo" userId="e1886536-513a-46c5-b843-257d109dab1f" providerId="ADAL" clId="{F039A799-68C0-4B52-8CBE-AA8C5A061CB9}" dt="2024-03-25T20:42:28.529" v="416" actId="478"/>
          <ac:spMkLst>
            <pc:docMk/>
            <pc:sldMk cId="4100838727" sldId="5418"/>
            <ac:spMk id="15" creationId="{C0DDC29C-4335-464B-BD6D-ED50CDDFB2FF}"/>
          </ac:spMkLst>
        </pc:spChg>
        <pc:picChg chg="add mod">
          <ac:chgData name="Andres Reinaldo Muñoz Castillo" userId="e1886536-513a-46c5-b843-257d109dab1f" providerId="ADAL" clId="{F039A799-68C0-4B52-8CBE-AA8C5A061CB9}" dt="2024-03-25T20:42:35.218" v="417"/>
          <ac:picMkLst>
            <pc:docMk/>
            <pc:sldMk cId="4100838727" sldId="5418"/>
            <ac:picMk id="2" creationId="{D1DCF73E-50E4-94D4-5CA6-1F887076A76A}"/>
          </ac:picMkLst>
        </pc:picChg>
        <pc:picChg chg="del">
          <ac:chgData name="Andres Reinaldo Muñoz Castillo" userId="e1886536-513a-46c5-b843-257d109dab1f" providerId="ADAL" clId="{F039A799-68C0-4B52-8CBE-AA8C5A061CB9}" dt="2024-03-25T20:42:25.157" v="415" actId="478"/>
          <ac:picMkLst>
            <pc:docMk/>
            <pc:sldMk cId="4100838727" sldId="5418"/>
            <ac:picMk id="13" creationId="{BF88967F-D38F-0047-B097-C1DE022747BE}"/>
          </ac:picMkLst>
        </pc:picChg>
      </pc:sldChg>
      <pc:sldChg chg="modSp mod">
        <pc:chgData name="Andres Reinaldo Muñoz Castillo" userId="e1886536-513a-46c5-b843-257d109dab1f" providerId="ADAL" clId="{F039A799-68C0-4B52-8CBE-AA8C5A061CB9}" dt="2024-03-25T20:35:09.060" v="214" actId="1076"/>
        <pc:sldMkLst>
          <pc:docMk/>
          <pc:sldMk cId="181647582" sldId="5420"/>
        </pc:sldMkLst>
        <pc:spChg chg="mod">
          <ac:chgData name="Andres Reinaldo Muñoz Castillo" userId="e1886536-513a-46c5-b843-257d109dab1f" providerId="ADAL" clId="{F039A799-68C0-4B52-8CBE-AA8C5A061CB9}" dt="2024-03-25T20:35:09.060" v="214" actId="1076"/>
          <ac:spMkLst>
            <pc:docMk/>
            <pc:sldMk cId="181647582" sldId="5420"/>
            <ac:spMk id="3" creationId="{86419DAB-E124-C9BB-414D-DA5A10243AEA}"/>
          </ac:spMkLst>
        </pc:spChg>
        <pc:graphicFrameChg chg="mod">
          <ac:chgData name="Andres Reinaldo Muñoz Castillo" userId="e1886536-513a-46c5-b843-257d109dab1f" providerId="ADAL" clId="{F039A799-68C0-4B52-8CBE-AA8C5A061CB9}" dt="2024-03-25T20:33:38.002" v="199" actId="1076"/>
          <ac:graphicFrameMkLst>
            <pc:docMk/>
            <pc:sldMk cId="181647582" sldId="5420"/>
            <ac:graphicFrameMk id="2" creationId="{A09B7F47-C902-3087-4566-D0A143318EC1}"/>
          </ac:graphicFrameMkLst>
        </pc:graphicFrameChg>
      </pc:sldChg>
      <pc:sldChg chg="modSp mod">
        <pc:chgData name="Andres Reinaldo Muñoz Castillo" userId="e1886536-513a-46c5-b843-257d109dab1f" providerId="ADAL" clId="{F039A799-68C0-4B52-8CBE-AA8C5A061CB9}" dt="2024-03-25T20:35:12.784" v="215" actId="1076"/>
        <pc:sldMkLst>
          <pc:docMk/>
          <pc:sldMk cId="2780640864" sldId="5421"/>
        </pc:sldMkLst>
        <pc:spChg chg="mod">
          <ac:chgData name="Andres Reinaldo Muñoz Castillo" userId="e1886536-513a-46c5-b843-257d109dab1f" providerId="ADAL" clId="{F039A799-68C0-4B52-8CBE-AA8C5A061CB9}" dt="2024-03-25T20:35:12.784" v="215" actId="1076"/>
          <ac:spMkLst>
            <pc:docMk/>
            <pc:sldMk cId="2780640864" sldId="5421"/>
            <ac:spMk id="3" creationId="{843B0E15-D5F3-48D5-995D-A23C54A70035}"/>
          </ac:spMkLst>
        </pc:spChg>
        <pc:graphicFrameChg chg="mod">
          <ac:chgData name="Andres Reinaldo Muñoz Castillo" userId="e1886536-513a-46c5-b843-257d109dab1f" providerId="ADAL" clId="{F039A799-68C0-4B52-8CBE-AA8C5A061CB9}" dt="2024-03-25T20:33:43.110" v="211" actId="1038"/>
          <ac:graphicFrameMkLst>
            <pc:docMk/>
            <pc:sldMk cId="2780640864" sldId="5421"/>
            <ac:graphicFrameMk id="2" creationId="{3FA0F668-336E-4BE6-8EED-C01638C98FB7}"/>
          </ac:graphicFrameMkLst>
        </pc:graphicFrameChg>
      </pc:sldChg>
      <pc:sldChg chg="modSp mod">
        <pc:chgData name="Andres Reinaldo Muñoz Castillo" userId="e1886536-513a-46c5-b843-257d109dab1f" providerId="ADAL" clId="{F039A799-68C0-4B52-8CBE-AA8C5A061CB9}" dt="2024-03-26T00:03:40.430" v="900" actId="20577"/>
        <pc:sldMkLst>
          <pc:docMk/>
          <pc:sldMk cId="918898916" sldId="5422"/>
        </pc:sldMkLst>
        <pc:spChg chg="mod">
          <ac:chgData name="Andres Reinaldo Muñoz Castillo" userId="e1886536-513a-46c5-b843-257d109dab1f" providerId="ADAL" clId="{F039A799-68C0-4B52-8CBE-AA8C5A061CB9}" dt="2024-03-26T00:03:40.430" v="900" actId="20577"/>
          <ac:spMkLst>
            <pc:docMk/>
            <pc:sldMk cId="918898916" sldId="5422"/>
            <ac:spMk id="87" creationId="{FE9C4408-8792-9D45-8F2E-D0F72069C293}"/>
          </ac:spMkLst>
        </pc:spChg>
      </pc:sldChg>
      <pc:sldChg chg="modSp mod">
        <pc:chgData name="Andres Reinaldo Muñoz Castillo" userId="e1886536-513a-46c5-b843-257d109dab1f" providerId="ADAL" clId="{F039A799-68C0-4B52-8CBE-AA8C5A061CB9}" dt="2024-03-25T20:48:49.547" v="576" actId="20577"/>
        <pc:sldMkLst>
          <pc:docMk/>
          <pc:sldMk cId="3763607408" sldId="5424"/>
        </pc:sldMkLst>
        <pc:spChg chg="mod">
          <ac:chgData name="Andres Reinaldo Muñoz Castillo" userId="e1886536-513a-46c5-b843-257d109dab1f" providerId="ADAL" clId="{F039A799-68C0-4B52-8CBE-AA8C5A061CB9}" dt="2024-03-25T20:48:49.547" v="576" actId="20577"/>
          <ac:spMkLst>
            <pc:docMk/>
            <pc:sldMk cId="3763607408" sldId="5424"/>
            <ac:spMk id="7" creationId="{4C126850-68B5-90CE-F4C5-31B402FFB318}"/>
          </ac:spMkLst>
        </pc:spChg>
      </pc:sldChg>
      <pc:sldChg chg="modSp mod">
        <pc:chgData name="Andres Reinaldo Muñoz Castillo" userId="e1886536-513a-46c5-b843-257d109dab1f" providerId="ADAL" clId="{F039A799-68C0-4B52-8CBE-AA8C5A061CB9}" dt="2024-03-25T20:04:26.616" v="122" actId="1076"/>
        <pc:sldMkLst>
          <pc:docMk/>
          <pc:sldMk cId="511619590" sldId="5425"/>
        </pc:sldMkLst>
        <pc:spChg chg="mod">
          <ac:chgData name="Andres Reinaldo Muñoz Castillo" userId="e1886536-513a-46c5-b843-257d109dab1f" providerId="ADAL" clId="{F039A799-68C0-4B52-8CBE-AA8C5A061CB9}" dt="2024-03-25T20:04:26.616" v="122" actId="1076"/>
          <ac:spMkLst>
            <pc:docMk/>
            <pc:sldMk cId="511619590" sldId="5425"/>
            <ac:spMk id="2" creationId="{338DC9BC-6DAD-3F48-2EE4-D8AF403C1FFC}"/>
          </ac:spMkLst>
        </pc:spChg>
      </pc:sldChg>
      <pc:sldChg chg="modSp mod">
        <pc:chgData name="Andres Reinaldo Muñoz Castillo" userId="e1886536-513a-46c5-b843-257d109dab1f" providerId="ADAL" clId="{F039A799-68C0-4B52-8CBE-AA8C5A061CB9}" dt="2024-03-26T14:24:41.864" v="917" actId="20577"/>
        <pc:sldMkLst>
          <pc:docMk/>
          <pc:sldMk cId="3131553147" sldId="5430"/>
        </pc:sldMkLst>
        <pc:spChg chg="mod">
          <ac:chgData name="Andres Reinaldo Muñoz Castillo" userId="e1886536-513a-46c5-b843-257d109dab1f" providerId="ADAL" clId="{F039A799-68C0-4B52-8CBE-AA8C5A061CB9}" dt="2024-03-26T14:24:41.864" v="917" actId="20577"/>
          <ac:spMkLst>
            <pc:docMk/>
            <pc:sldMk cId="3131553147" sldId="5430"/>
            <ac:spMk id="15" creationId="{E4A815F0-0C57-18B3-4392-23567EC1EAF9}"/>
          </ac:spMkLst>
        </pc:spChg>
      </pc:sldChg>
      <pc:sldChg chg="modSp add mod">
        <pc:chgData name="Andres Reinaldo Muñoz Castillo" userId="e1886536-513a-46c5-b843-257d109dab1f" providerId="ADAL" clId="{F039A799-68C0-4B52-8CBE-AA8C5A061CB9}" dt="2024-03-26T14:24:51.413" v="928" actId="1076"/>
        <pc:sldMkLst>
          <pc:docMk/>
          <pc:sldMk cId="2005556745" sldId="5434"/>
        </pc:sldMkLst>
        <pc:spChg chg="mod">
          <ac:chgData name="Andres Reinaldo Muñoz Castillo" userId="e1886536-513a-46c5-b843-257d109dab1f" providerId="ADAL" clId="{F039A799-68C0-4B52-8CBE-AA8C5A061CB9}" dt="2024-03-26T14:24:51.413" v="928" actId="1076"/>
          <ac:spMkLst>
            <pc:docMk/>
            <pc:sldMk cId="2005556745" sldId="5434"/>
            <ac:spMk id="3" creationId="{6451FFCA-93B2-BC11-7830-0C760ACDAF4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nathalyjimenez\Documents\Proyectos\Icfes\Documentos\Informe%20Superior\Superior%202022\RI_2022_Agregados\1_Graficos_linea%20(1).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MIV\Documents\ICFES\2023\PISA\VARIOS\figuras%20ppt%20pisa%202022%20-%20MEN.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MIV\Documents\ICFES\2023\PISA\VARIOS\figuras%20ppt%20pisa%202022%20-%20MEN.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MIV\Documents\ICFES\2023\PISA\VARIOS\figuras%20ppt%20pisa%202022%20-%20MEN.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MIV\Documents\ICFES\2023\PISA\VARIOS\figuras%20ppt%20pisa%202022%20-%20MEN.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1" Type="http://schemas.openxmlformats.org/officeDocument/2006/relationships/oleObject" Target="file:///D:\Documentos\Icfes\Saber%2011\RI%202023\1_Graficos_linea_Saber_11A.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AMIV\Documents\ICFES\2024\DESPACHO\AWS\Saber%2011\Pais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Users\nathalyjimenez\Documents\Proyectos\Icfes\Documentos\Informe%20Superior\Superior%202022\RI_2022_Agregados\1_Graficos_linea%20(1).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AMIV\Documents\ICFES\2024\DESPACHO\CNA\Libro1.xlsx" TargetMode="External"/><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Hoja1!$A$21</c:f>
              <c:strCache>
                <c:ptCount val="1"/>
                <c:pt idx="0">
                  <c:v>1</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Hoja1!$B$20:$F$20</c:f>
              <c:strCache>
                <c:ptCount val="5"/>
                <c:pt idx="0">
                  <c:v>LC</c:v>
                </c:pt>
                <c:pt idx="1">
                  <c:v>MT</c:v>
                </c:pt>
                <c:pt idx="2">
                  <c:v>SC</c:v>
                </c:pt>
                <c:pt idx="3">
                  <c:v>CN</c:v>
                </c:pt>
                <c:pt idx="4">
                  <c:v>IN</c:v>
                </c:pt>
              </c:strCache>
            </c:strRef>
          </c:cat>
          <c:val>
            <c:numRef>
              <c:f>Hoja1!$B$21:$F$21</c:f>
              <c:numCache>
                <c:formatCode>0%</c:formatCode>
                <c:ptCount val="5"/>
                <c:pt idx="0">
                  <c:v>0.04</c:v>
                </c:pt>
                <c:pt idx="1">
                  <c:v>0.09</c:v>
                </c:pt>
                <c:pt idx="2">
                  <c:v>0.27</c:v>
                </c:pt>
                <c:pt idx="3">
                  <c:v>0.19</c:v>
                </c:pt>
                <c:pt idx="4">
                  <c:v>0.42</c:v>
                </c:pt>
              </c:numCache>
            </c:numRef>
          </c:val>
          <c:extLst>
            <c:ext xmlns:c16="http://schemas.microsoft.com/office/drawing/2014/chart" uri="{C3380CC4-5D6E-409C-BE32-E72D297353CC}">
              <c16:uniqueId val="{00000000-1A37-DB4B-A1B9-6C2247373FA5}"/>
            </c:ext>
          </c:extLst>
        </c:ser>
        <c:ser>
          <c:idx val="1"/>
          <c:order val="1"/>
          <c:tx>
            <c:strRef>
              <c:f>Hoja1!$A$22</c:f>
              <c:strCache>
                <c:ptCount val="1"/>
                <c:pt idx="0">
                  <c:v>2</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Hoja1!$B$20:$F$20</c:f>
              <c:strCache>
                <c:ptCount val="5"/>
                <c:pt idx="0">
                  <c:v>LC</c:v>
                </c:pt>
                <c:pt idx="1">
                  <c:v>MT</c:v>
                </c:pt>
                <c:pt idx="2">
                  <c:v>SC</c:v>
                </c:pt>
                <c:pt idx="3">
                  <c:v>CN</c:v>
                </c:pt>
                <c:pt idx="4">
                  <c:v>IN</c:v>
                </c:pt>
              </c:strCache>
            </c:strRef>
          </c:cat>
          <c:val>
            <c:numRef>
              <c:f>Hoja1!$B$22:$F$22</c:f>
              <c:numCache>
                <c:formatCode>0%</c:formatCode>
                <c:ptCount val="5"/>
                <c:pt idx="0">
                  <c:v>0.35</c:v>
                </c:pt>
                <c:pt idx="1">
                  <c:v>0.35</c:v>
                </c:pt>
                <c:pt idx="2">
                  <c:v>0.42</c:v>
                </c:pt>
                <c:pt idx="3">
                  <c:v>0.49</c:v>
                </c:pt>
                <c:pt idx="4">
                  <c:v>0.31</c:v>
                </c:pt>
              </c:numCache>
            </c:numRef>
          </c:val>
          <c:extLst>
            <c:ext xmlns:c16="http://schemas.microsoft.com/office/drawing/2014/chart" uri="{C3380CC4-5D6E-409C-BE32-E72D297353CC}">
              <c16:uniqueId val="{00000001-1A37-DB4B-A1B9-6C2247373FA5}"/>
            </c:ext>
          </c:extLst>
        </c:ser>
        <c:ser>
          <c:idx val="2"/>
          <c:order val="2"/>
          <c:tx>
            <c:strRef>
              <c:f>Hoja1!$A$23</c:f>
              <c:strCache>
                <c:ptCount val="1"/>
                <c:pt idx="0">
                  <c:v>3</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Hoja1!$B$20:$F$20</c:f>
              <c:strCache>
                <c:ptCount val="5"/>
                <c:pt idx="0">
                  <c:v>LC</c:v>
                </c:pt>
                <c:pt idx="1">
                  <c:v>MT</c:v>
                </c:pt>
                <c:pt idx="2">
                  <c:v>SC</c:v>
                </c:pt>
                <c:pt idx="3">
                  <c:v>CN</c:v>
                </c:pt>
                <c:pt idx="4">
                  <c:v>IN</c:v>
                </c:pt>
              </c:strCache>
            </c:strRef>
          </c:cat>
          <c:val>
            <c:numRef>
              <c:f>Hoja1!$B$23:$F$23</c:f>
              <c:numCache>
                <c:formatCode>0%</c:formatCode>
                <c:ptCount val="5"/>
                <c:pt idx="0">
                  <c:v>0.48</c:v>
                </c:pt>
                <c:pt idx="1">
                  <c:v>0.49</c:v>
                </c:pt>
                <c:pt idx="2">
                  <c:v>0.27</c:v>
                </c:pt>
                <c:pt idx="3">
                  <c:v>0.28999999999999998</c:v>
                </c:pt>
                <c:pt idx="4">
                  <c:v>0.16</c:v>
                </c:pt>
              </c:numCache>
            </c:numRef>
          </c:val>
          <c:extLst>
            <c:ext xmlns:c16="http://schemas.microsoft.com/office/drawing/2014/chart" uri="{C3380CC4-5D6E-409C-BE32-E72D297353CC}">
              <c16:uniqueId val="{00000002-1A37-DB4B-A1B9-6C2247373FA5}"/>
            </c:ext>
          </c:extLst>
        </c:ser>
        <c:ser>
          <c:idx val="3"/>
          <c:order val="3"/>
          <c:tx>
            <c:strRef>
              <c:f>Hoja1!$A$24</c:f>
              <c:strCache>
                <c:ptCount val="1"/>
                <c:pt idx="0">
                  <c:v>4</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Hoja1!$B$20:$F$20</c:f>
              <c:strCache>
                <c:ptCount val="5"/>
                <c:pt idx="0">
                  <c:v>LC</c:v>
                </c:pt>
                <c:pt idx="1">
                  <c:v>MT</c:v>
                </c:pt>
                <c:pt idx="2">
                  <c:v>SC</c:v>
                </c:pt>
                <c:pt idx="3">
                  <c:v>CN</c:v>
                </c:pt>
                <c:pt idx="4">
                  <c:v>IN</c:v>
                </c:pt>
              </c:strCache>
            </c:strRef>
          </c:cat>
          <c:val>
            <c:numRef>
              <c:f>Hoja1!$B$24:$F$24</c:f>
              <c:numCache>
                <c:formatCode>0%</c:formatCode>
                <c:ptCount val="5"/>
                <c:pt idx="0">
                  <c:v>0.13</c:v>
                </c:pt>
                <c:pt idx="1">
                  <c:v>7.0000000000000007E-2</c:v>
                </c:pt>
                <c:pt idx="2">
                  <c:v>0.04</c:v>
                </c:pt>
                <c:pt idx="3">
                  <c:v>0.03</c:v>
                </c:pt>
                <c:pt idx="4">
                  <c:v>0.11</c:v>
                </c:pt>
              </c:numCache>
            </c:numRef>
          </c:val>
          <c:extLst>
            <c:ext xmlns:c16="http://schemas.microsoft.com/office/drawing/2014/chart" uri="{C3380CC4-5D6E-409C-BE32-E72D297353CC}">
              <c16:uniqueId val="{00000003-1A37-DB4B-A1B9-6C2247373FA5}"/>
            </c:ext>
          </c:extLst>
        </c:ser>
        <c:dLbls>
          <c:dLblPos val="ctr"/>
          <c:showLegendKey val="0"/>
          <c:showVal val="1"/>
          <c:showCatName val="0"/>
          <c:showSerName val="0"/>
          <c:showPercent val="0"/>
          <c:showBubbleSize val="0"/>
        </c:dLbls>
        <c:gapWidth val="50"/>
        <c:overlap val="100"/>
        <c:axId val="702063103"/>
        <c:axId val="762180783"/>
      </c:barChart>
      <c:catAx>
        <c:axId val="702063103"/>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762180783"/>
        <c:crosses val="autoZero"/>
        <c:auto val="1"/>
        <c:lblAlgn val="ctr"/>
        <c:lblOffset val="100"/>
        <c:noMultiLvlLbl val="0"/>
      </c:catAx>
      <c:valAx>
        <c:axId val="762180783"/>
        <c:scaling>
          <c:orientation val="minMax"/>
          <c:max val="1"/>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702063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75899757401627"/>
          <c:y val="4.0506329113924051E-2"/>
          <c:w val="0.86007483357759951"/>
          <c:h val="0.81463766894134682"/>
        </c:manualLayout>
      </c:layout>
      <c:lineChart>
        <c:grouping val="standard"/>
        <c:varyColors val="0"/>
        <c:ser>
          <c:idx val="0"/>
          <c:order val="0"/>
          <c:tx>
            <c:strRef>
              <c:f>PG_Pro!$C$3</c:f>
              <c:strCache>
                <c:ptCount val="1"/>
                <c:pt idx="0">
                  <c:v>Puntaje Global</c:v>
                </c:pt>
              </c:strCache>
            </c:strRef>
          </c:tx>
          <c:spPr>
            <a:ln w="28575" cap="rnd">
              <a:solidFill>
                <a:srgbClr val="70C4CE"/>
              </a:solidFill>
              <a:round/>
            </a:ln>
            <a:effectLst/>
          </c:spPr>
          <c:marker>
            <c:symbol val="circle"/>
            <c:size val="5"/>
            <c:spPr>
              <a:solidFill>
                <a:srgbClr val="01B1C4"/>
              </a:solidFill>
              <a:ln>
                <a:solidFill>
                  <a:srgbClr val="01B1C4"/>
                </a:solidFill>
              </a:ln>
            </c:spPr>
          </c:marker>
          <c:dLbls>
            <c:dLbl>
              <c:idx val="0"/>
              <c:tx>
                <c:rich>
                  <a:bodyPr/>
                  <a:lstStyle/>
                  <a:p>
                    <a:fld id="{A363C451-8FB3-4DB1-92F5-0C32E8AE2DA8}" type="CELLRANGE">
                      <a:rPr lang="en-US"/>
                      <a:pPr/>
                      <a:t>[CELLRANGE]</a:t>
                    </a:fld>
                    <a:endParaRPr lang="es-CO"/>
                  </a:p>
                </c:rich>
              </c:tx>
              <c:dLblPos val="t"/>
              <c:showLegendKey val="0"/>
              <c:showVal val="0"/>
              <c:showCatName val="0"/>
              <c:showSerName val="0"/>
              <c:showPercent val="0"/>
              <c:showBubbleSize val="0"/>
              <c:extLst>
                <c:ext xmlns:c15="http://schemas.microsoft.com/office/drawing/2012/chart" uri="{CE6537A1-D6FC-4f65-9D91-7224C49458BB}">
                  <c15:layout>
                    <c:manualLayout>
                      <c:w val="5.9378887683414365E-2"/>
                      <c:h val="0.10565985234998578"/>
                    </c:manualLayout>
                  </c15:layout>
                  <c15:dlblFieldTable/>
                  <c15:showDataLabelsRange val="1"/>
                </c:ext>
                <c:ext xmlns:c16="http://schemas.microsoft.com/office/drawing/2014/chart" uri="{C3380CC4-5D6E-409C-BE32-E72D297353CC}">
                  <c16:uniqueId val="{00000000-82D6-4486-AF8F-3F991970910F}"/>
                </c:ext>
              </c:extLst>
            </c:dLbl>
            <c:dLbl>
              <c:idx val="1"/>
              <c:tx>
                <c:rich>
                  <a:bodyPr/>
                  <a:lstStyle/>
                  <a:p>
                    <a:fld id="{E92C9688-81D9-462E-9CFB-05AF1E3F5C7C}" type="CELLRANGE">
                      <a:rPr lang="en-US"/>
                      <a:pPr/>
                      <a:t>[CELLRANGE]</a:t>
                    </a:fld>
                    <a:endParaRPr lang="es-CO"/>
                  </a:p>
                </c:rich>
              </c:tx>
              <c:dLblPos val="t"/>
              <c:showLegendKey val="0"/>
              <c:showVal val="0"/>
              <c:showCatName val="0"/>
              <c:showSerName val="0"/>
              <c:showPercent val="0"/>
              <c:showBubbleSize val="0"/>
              <c:extLst>
                <c:ext xmlns:c15="http://schemas.microsoft.com/office/drawing/2012/chart" uri="{CE6537A1-D6FC-4f65-9D91-7224C49458BB}">
                  <c15:layout>
                    <c:manualLayout>
                      <c:w val="5.9190492020155784E-2"/>
                      <c:h val="0.10675633077650522"/>
                    </c:manualLayout>
                  </c15:layout>
                  <c15:dlblFieldTable/>
                  <c15:showDataLabelsRange val="1"/>
                </c:ext>
                <c:ext xmlns:c16="http://schemas.microsoft.com/office/drawing/2014/chart" uri="{C3380CC4-5D6E-409C-BE32-E72D297353CC}">
                  <c16:uniqueId val="{00000001-82D6-4486-AF8F-3F991970910F}"/>
                </c:ext>
              </c:extLst>
            </c:dLbl>
            <c:dLbl>
              <c:idx val="2"/>
              <c:tx>
                <c:rich>
                  <a:bodyPr/>
                  <a:lstStyle/>
                  <a:p>
                    <a:fld id="{3AADD0A4-2C85-48E9-9DC9-EF4ABAB447DB}" type="CELLRANGE">
                      <a:rPr lang="en-US"/>
                      <a:pPr/>
                      <a:t>[CELLRANGE]</a:t>
                    </a:fld>
                    <a:endParaRPr lang="es-CO"/>
                  </a:p>
                </c:rich>
              </c:tx>
              <c:dLblPos val="t"/>
              <c:showLegendKey val="0"/>
              <c:showVal val="0"/>
              <c:showCatName val="0"/>
              <c:showSerName val="0"/>
              <c:showPercent val="0"/>
              <c:showBubbleSize val="0"/>
              <c:extLst>
                <c:ext xmlns:c15="http://schemas.microsoft.com/office/drawing/2012/chart" uri="{CE6537A1-D6FC-4f65-9D91-7224C49458BB}">
                  <c15:layout>
                    <c:manualLayout>
                      <c:w val="5.9190492020155784E-2"/>
                      <c:h val="0.10675633077650522"/>
                    </c:manualLayout>
                  </c15:layout>
                  <c15:dlblFieldTable/>
                  <c15:showDataLabelsRange val="1"/>
                </c:ext>
                <c:ext xmlns:c16="http://schemas.microsoft.com/office/drawing/2014/chart" uri="{C3380CC4-5D6E-409C-BE32-E72D297353CC}">
                  <c16:uniqueId val="{00000002-82D6-4486-AF8F-3F991970910F}"/>
                </c:ext>
              </c:extLst>
            </c:dLbl>
            <c:dLbl>
              <c:idx val="3"/>
              <c:tx>
                <c:rich>
                  <a:bodyPr/>
                  <a:lstStyle/>
                  <a:p>
                    <a:fld id="{7E161DCF-6FC2-468C-B39E-0E929574BA44}" type="CELLRANGE">
                      <a:rPr lang="en-US"/>
                      <a:pPr/>
                      <a:t>[CELLRANGE]</a:t>
                    </a:fld>
                    <a:endParaRPr lang="es-CO"/>
                  </a:p>
                </c:rich>
              </c:tx>
              <c:dLblPos val="t"/>
              <c:showLegendKey val="0"/>
              <c:showVal val="0"/>
              <c:showCatName val="0"/>
              <c:showSerName val="0"/>
              <c:showPercent val="0"/>
              <c:showBubbleSize val="0"/>
              <c:extLst>
                <c:ext xmlns:c15="http://schemas.microsoft.com/office/drawing/2012/chart" uri="{CE6537A1-D6FC-4f65-9D91-7224C49458BB}">
                  <c15:layout>
                    <c:manualLayout>
                      <c:w val="5.9190492020155784E-2"/>
                      <c:h val="0.10675633077650522"/>
                    </c:manualLayout>
                  </c15:layout>
                  <c15:dlblFieldTable/>
                  <c15:showDataLabelsRange val="1"/>
                </c:ext>
                <c:ext xmlns:c16="http://schemas.microsoft.com/office/drawing/2014/chart" uri="{C3380CC4-5D6E-409C-BE32-E72D297353CC}">
                  <c16:uniqueId val="{00000003-82D6-4486-AF8F-3F991970910F}"/>
                </c:ext>
              </c:extLst>
            </c:dLbl>
            <c:dLbl>
              <c:idx val="4"/>
              <c:tx>
                <c:rich>
                  <a:bodyPr/>
                  <a:lstStyle/>
                  <a:p>
                    <a:fld id="{0C645020-052E-4CF9-ABE3-D69EDE1DC912}" type="CELLRANGE">
                      <a:rPr lang="en-US"/>
                      <a:pPr/>
                      <a:t>[CELLRANGE]</a:t>
                    </a:fld>
                    <a:endParaRPr lang="es-CO"/>
                  </a:p>
                </c:rich>
              </c:tx>
              <c:dLblPos val="t"/>
              <c:showLegendKey val="0"/>
              <c:showVal val="0"/>
              <c:showCatName val="0"/>
              <c:showSerName val="0"/>
              <c:showPercent val="0"/>
              <c:showBubbleSize val="0"/>
              <c:extLst>
                <c:ext xmlns:c15="http://schemas.microsoft.com/office/drawing/2012/chart" uri="{CE6537A1-D6FC-4f65-9D91-7224C49458BB}">
                  <c15:layout>
                    <c:manualLayout>
                      <c:w val="5.9190492020155784E-2"/>
                      <c:h val="0.10675633077650522"/>
                    </c:manualLayout>
                  </c15:layout>
                  <c15:dlblFieldTable/>
                  <c15:showDataLabelsRange val="1"/>
                </c:ext>
                <c:ext xmlns:c16="http://schemas.microsoft.com/office/drawing/2014/chart" uri="{C3380CC4-5D6E-409C-BE32-E72D297353CC}">
                  <c16:uniqueId val="{00000004-82D6-4486-AF8F-3F991970910F}"/>
                </c:ext>
              </c:extLst>
            </c:dLbl>
            <c:dLbl>
              <c:idx val="5"/>
              <c:tx>
                <c:rich>
                  <a:bodyPr/>
                  <a:lstStyle/>
                  <a:p>
                    <a:fld id="{BF6987E6-9917-4371-A899-038F9D6524D1}" type="CELLRANGE">
                      <a:rPr lang="en-US"/>
                      <a:pPr/>
                      <a:t>[CELLRANGE]</a:t>
                    </a:fld>
                    <a:endParaRPr lang="es-CO"/>
                  </a:p>
                </c:rich>
              </c:tx>
              <c:dLblPos val="t"/>
              <c:showLegendKey val="0"/>
              <c:showVal val="0"/>
              <c:showCatName val="0"/>
              <c:showSerName val="0"/>
              <c:showPercent val="0"/>
              <c:showBubbleSize val="0"/>
              <c:extLst>
                <c:ext xmlns:c15="http://schemas.microsoft.com/office/drawing/2012/chart" uri="{CE6537A1-D6FC-4f65-9D91-7224C49458BB}">
                  <c15:layout>
                    <c:manualLayout>
                      <c:w val="5.9190492020155784E-2"/>
                      <c:h val="0.10675633077650522"/>
                    </c:manualLayout>
                  </c15:layout>
                  <c15:dlblFieldTable/>
                  <c15:showDataLabelsRange val="1"/>
                </c:ext>
                <c:ext xmlns:c16="http://schemas.microsoft.com/office/drawing/2014/chart" uri="{C3380CC4-5D6E-409C-BE32-E72D297353CC}">
                  <c16:uniqueId val="{00000005-82D6-4486-AF8F-3F991970910F}"/>
                </c:ext>
              </c:extLst>
            </c:dLbl>
            <c:dLbl>
              <c:idx val="6"/>
              <c:tx>
                <c:rich>
                  <a:bodyPr/>
                  <a:lstStyle/>
                  <a:p>
                    <a:fld id="{FF8A619C-AEAC-4E5C-AD0D-B54AD9D95844}" type="CELLRANGE">
                      <a:rPr lang="en-US"/>
                      <a:pPr/>
                      <a:t>[CELLRANGE]</a:t>
                    </a:fld>
                    <a:endParaRPr lang="es-CO"/>
                  </a:p>
                </c:rich>
              </c:tx>
              <c:dLblPos val="t"/>
              <c:showLegendKey val="0"/>
              <c:showVal val="0"/>
              <c:showCatName val="0"/>
              <c:showSerName val="0"/>
              <c:showPercent val="0"/>
              <c:showBubbleSize val="0"/>
              <c:extLst>
                <c:ext xmlns:c15="http://schemas.microsoft.com/office/drawing/2012/chart" uri="{CE6537A1-D6FC-4f65-9D91-7224C49458BB}">
                  <c15:layout>
                    <c:manualLayout>
                      <c:w val="5.9190492020155784E-2"/>
                      <c:h val="0.10675633077650522"/>
                    </c:manualLayout>
                  </c15:layout>
                  <c15:dlblFieldTable/>
                  <c15:showDataLabelsRange val="1"/>
                </c:ext>
                <c:ext xmlns:c16="http://schemas.microsoft.com/office/drawing/2014/chart" uri="{C3380CC4-5D6E-409C-BE32-E72D297353CC}">
                  <c16:uniqueId val="{00000006-82D6-4486-AF8F-3F991970910F}"/>
                </c:ext>
              </c:extLst>
            </c:dLbl>
            <c:dLbl>
              <c:idx val="7"/>
              <c:layout>
                <c:manualLayout>
                  <c:x val="-2.9467516393226766E-2"/>
                  <c:y val="-7.4601817259517519E-2"/>
                </c:manualLayout>
              </c:layout>
              <c:tx>
                <c:rich>
                  <a:bodyPr/>
                  <a:lstStyle/>
                  <a:p>
                    <a:fld id="{86D7B95B-7775-41DD-9A02-D32520555CDD}" type="CELLRANGE">
                      <a:rPr lang="en-US"/>
                      <a:pPr/>
                      <a:t>[CELLRANGE]</a:t>
                    </a:fld>
                    <a:endParaRPr lang="es-CO"/>
                  </a:p>
                </c:rich>
              </c:tx>
              <c:dLblPos val="r"/>
              <c:showLegendKey val="0"/>
              <c:showVal val="0"/>
              <c:showCatName val="0"/>
              <c:showSerName val="0"/>
              <c:showPercent val="0"/>
              <c:showBubbleSize val="0"/>
              <c:extLst>
                <c:ext xmlns:c15="http://schemas.microsoft.com/office/drawing/2012/chart" uri="{CE6537A1-D6FC-4f65-9D91-7224C49458BB}">
                  <c15:layout>
                    <c:manualLayout>
                      <c:w val="5.9190492020155784E-2"/>
                      <c:h val="0.10675633077650522"/>
                    </c:manualLayout>
                  </c15:layout>
                  <c15:dlblFieldTable/>
                  <c15:showDataLabelsRange val="1"/>
                </c:ext>
                <c:ext xmlns:c16="http://schemas.microsoft.com/office/drawing/2014/chart" uri="{C3380CC4-5D6E-409C-BE32-E72D297353CC}">
                  <c16:uniqueId val="{00000007-82D6-4486-AF8F-3F991970910F}"/>
                </c:ext>
              </c:extLst>
            </c:dLbl>
            <c:spPr>
              <a:noFill/>
              <a:ln>
                <a:noFill/>
              </a:ln>
              <a:effectLst/>
            </c:spPr>
            <c:txPr>
              <a:bodyPr/>
              <a:lstStyle/>
              <a:p>
                <a:pPr>
                  <a:defRPr sz="900">
                    <a:solidFill>
                      <a:srgbClr val="01B1C4"/>
                    </a:solidFill>
                  </a:defRPr>
                </a:pPr>
                <a:endParaRPr lang="es-CO"/>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PG_Pro!$B$4:$B$11</c:f>
              <c:numCache>
                <c:formatCode>General</c:formatCode>
                <c:ptCount val="8"/>
                <c:pt idx="0">
                  <c:v>2016</c:v>
                </c:pt>
                <c:pt idx="1">
                  <c:v>2017</c:v>
                </c:pt>
                <c:pt idx="2">
                  <c:v>2018</c:v>
                </c:pt>
                <c:pt idx="3">
                  <c:v>2019</c:v>
                </c:pt>
                <c:pt idx="4">
                  <c:v>2020</c:v>
                </c:pt>
                <c:pt idx="5">
                  <c:v>2021</c:v>
                </c:pt>
                <c:pt idx="6">
                  <c:v>2022</c:v>
                </c:pt>
                <c:pt idx="7">
                  <c:v>2023</c:v>
                </c:pt>
              </c:numCache>
            </c:numRef>
          </c:cat>
          <c:val>
            <c:numRef>
              <c:f>PG_Pro!$C$4:$C$11</c:f>
              <c:numCache>
                <c:formatCode>#,##0</c:formatCode>
                <c:ptCount val="8"/>
                <c:pt idx="0">
                  <c:v>150</c:v>
                </c:pt>
                <c:pt idx="1">
                  <c:v>147</c:v>
                </c:pt>
                <c:pt idx="2">
                  <c:v>148</c:v>
                </c:pt>
                <c:pt idx="3">
                  <c:v>147</c:v>
                </c:pt>
                <c:pt idx="4">
                  <c:v>149</c:v>
                </c:pt>
                <c:pt idx="5">
                  <c:v>145</c:v>
                </c:pt>
                <c:pt idx="6" formatCode="#,###">
                  <c:v>145</c:v>
                </c:pt>
                <c:pt idx="7">
                  <c:v>145</c:v>
                </c:pt>
              </c:numCache>
            </c:numRef>
          </c:val>
          <c:smooth val="1"/>
          <c:extLst>
            <c:ext xmlns:c15="http://schemas.microsoft.com/office/drawing/2012/chart" uri="{02D57815-91ED-43cb-92C2-25804820EDAC}">
              <c15:datalabelsRange>
                <c15:f>PG_Pro!$E$4:$E$11</c15:f>
                <c15:dlblRangeCache>
                  <c:ptCount val="8"/>
                  <c:pt idx="0">
                    <c:v>150 (23)</c:v>
                  </c:pt>
                  <c:pt idx="1">
                    <c:v>147 (25)</c:v>
                  </c:pt>
                  <c:pt idx="2">
                    <c:v>148 (24)</c:v>
                  </c:pt>
                  <c:pt idx="3">
                    <c:v>147 (24)</c:v>
                  </c:pt>
                  <c:pt idx="4">
                    <c:v>149 (26)</c:v>
                  </c:pt>
                  <c:pt idx="5">
                    <c:v>145 (27)</c:v>
                  </c:pt>
                  <c:pt idx="6">
                    <c:v>145 (27)</c:v>
                  </c:pt>
                  <c:pt idx="7">
                    <c:v>145 (24)</c:v>
                  </c:pt>
                </c15:dlblRangeCache>
              </c15:datalabelsRange>
            </c:ext>
            <c:ext xmlns:c16="http://schemas.microsoft.com/office/drawing/2014/chart" uri="{C3380CC4-5D6E-409C-BE32-E72D297353CC}">
              <c16:uniqueId val="{00000008-82D6-4486-AF8F-3F991970910F}"/>
            </c:ext>
          </c:extLst>
        </c:ser>
        <c:dLbls>
          <c:showLegendKey val="0"/>
          <c:showVal val="1"/>
          <c:showCatName val="0"/>
          <c:showSerName val="0"/>
          <c:showPercent val="0"/>
          <c:showBubbleSize val="0"/>
        </c:dLbls>
        <c:marker val="1"/>
        <c:smooth val="0"/>
        <c:axId val="598704032"/>
        <c:axId val="1"/>
      </c:lineChart>
      <c:catAx>
        <c:axId val="598704032"/>
        <c:scaling>
          <c:orientation val="minMax"/>
        </c:scaling>
        <c:delete val="0"/>
        <c:axPos val="b"/>
        <c:title>
          <c:tx>
            <c:rich>
              <a:bodyPr rot="0" vert="horz"/>
              <a:lstStyle/>
              <a:p>
                <a:pPr>
                  <a:defRPr/>
                </a:pPr>
                <a:r>
                  <a:rPr lang="es-MX"/>
                  <a:t>Año</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1"/>
        <c:crosses val="autoZero"/>
        <c:auto val="1"/>
        <c:lblAlgn val="ctr"/>
        <c:lblOffset val="100"/>
        <c:noMultiLvlLbl val="0"/>
      </c:catAx>
      <c:valAx>
        <c:axId val="1"/>
        <c:scaling>
          <c:orientation val="minMax"/>
          <c:max val="155"/>
          <c:min val="140"/>
        </c:scaling>
        <c:delete val="0"/>
        <c:axPos val="l"/>
        <c:title>
          <c:tx>
            <c:rich>
              <a:bodyPr rot="-5400000" vert="horz"/>
              <a:lstStyle/>
              <a:p>
                <a:pPr>
                  <a:defRPr/>
                </a:pPr>
                <a:r>
                  <a:rPr lang="es-MX"/>
                  <a:t>Puntaje Global</a:t>
                </a:r>
              </a:p>
            </c:rich>
          </c:tx>
          <c:layout>
            <c:manualLayout>
              <c:xMode val="edge"/>
              <c:yMode val="edge"/>
              <c:x val="1.3589594905288003E-2"/>
              <c:y val="0.3754408255786208"/>
            </c:manualLayout>
          </c:layout>
          <c:overlay val="0"/>
          <c:spPr>
            <a:noFill/>
            <a:ln w="25400">
              <a:noFill/>
            </a:ln>
          </c:spPr>
        </c:title>
        <c:numFmt formatCode="#,##0" sourceLinked="1"/>
        <c:majorTickMark val="none"/>
        <c:minorTickMark val="none"/>
        <c:tickLblPos val="nextTo"/>
        <c:spPr>
          <a:ln w="6350">
            <a:noFill/>
          </a:ln>
        </c:spPr>
        <c:txPr>
          <a:bodyPr rot="-60000000" vert="horz"/>
          <a:lstStyle/>
          <a:p>
            <a:pPr>
              <a:defRPr/>
            </a:pPr>
            <a:endParaRPr lang="es-CO"/>
          </a:p>
        </c:txPr>
        <c:crossAx val="598704032"/>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latin typeface="Montserrat" pitchFamily="2" charset="77"/>
          <a:ea typeface="Verdana" panose="020B0604030504040204" pitchFamily="34" charset="0"/>
          <a:cs typeface="Verdana" panose="020B0604030504040204" pitchFamily="34" charset="0"/>
        </a:defRPr>
      </a:pPr>
      <a:endParaRPr lang="es-C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[Libro1.xlsx]Hoja3!TablaDinámica1</c:name>
    <c:fmtId val="-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
        <c:spPr>
          <a:solidFill>
            <a:srgbClr val="F41E26"/>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9E00"/>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FFD500"/>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00AF43"/>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F41E26"/>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FF9E00"/>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FFD500"/>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00AF43"/>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F41E26"/>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FF9E00"/>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FFD500"/>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00AF43"/>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Hoja3!$B$3:$B$4</c:f>
              <c:strCache>
                <c:ptCount val="1"/>
                <c:pt idx="0">
                  <c:v>1</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Hoja3!$A$5:$A$10</c:f>
              <c:strCache>
                <c:ptCount val="5"/>
                <c:pt idx="0">
                  <c:v>COMPETENCIAS
CIUDADANAS</c:v>
                </c:pt>
                <c:pt idx="1">
                  <c:v>RAZONAMIENTO
CUANTITATIVO</c:v>
                </c:pt>
                <c:pt idx="2">
                  <c:v>LECTURA
CRÍTICA</c:v>
                </c:pt>
                <c:pt idx="3">
                  <c:v>INGLÉS*</c:v>
                </c:pt>
                <c:pt idx="4">
                  <c:v>COMUNICACIÓN
ESCRITA</c:v>
                </c:pt>
              </c:strCache>
            </c:strRef>
          </c:cat>
          <c:val>
            <c:numRef>
              <c:f>Hoja3!$B$5:$B$10</c:f>
              <c:numCache>
                <c:formatCode>0%</c:formatCode>
                <c:ptCount val="5"/>
                <c:pt idx="0">
                  <c:v>0.35799999999999998</c:v>
                </c:pt>
                <c:pt idx="1">
                  <c:v>0.315</c:v>
                </c:pt>
                <c:pt idx="2">
                  <c:v>0.23100000000000001</c:v>
                </c:pt>
                <c:pt idx="3">
                  <c:v>0.155</c:v>
                </c:pt>
                <c:pt idx="4">
                  <c:v>7.9000000000000001E-2</c:v>
                </c:pt>
              </c:numCache>
            </c:numRef>
          </c:val>
          <c:extLst>
            <c:ext xmlns:c16="http://schemas.microsoft.com/office/drawing/2014/chart" uri="{C3380CC4-5D6E-409C-BE32-E72D297353CC}">
              <c16:uniqueId val="{00000000-584F-4C9E-A331-5DDA0B2ECD48}"/>
            </c:ext>
          </c:extLst>
        </c:ser>
        <c:ser>
          <c:idx val="1"/>
          <c:order val="1"/>
          <c:tx>
            <c:strRef>
              <c:f>Hoja3!$C$3:$C$4</c:f>
              <c:strCache>
                <c:ptCount val="1"/>
                <c:pt idx="0">
                  <c:v>2</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Hoja3!$A$5:$A$10</c:f>
              <c:strCache>
                <c:ptCount val="5"/>
                <c:pt idx="0">
                  <c:v>COMPETENCIAS
CIUDADANAS</c:v>
                </c:pt>
                <c:pt idx="1">
                  <c:v>RAZONAMIENTO
CUANTITATIVO</c:v>
                </c:pt>
                <c:pt idx="2">
                  <c:v>LECTURA
CRÍTICA</c:v>
                </c:pt>
                <c:pt idx="3">
                  <c:v>INGLÉS*</c:v>
                </c:pt>
                <c:pt idx="4">
                  <c:v>COMUNICACIÓN
ESCRITA</c:v>
                </c:pt>
              </c:strCache>
            </c:strRef>
          </c:cat>
          <c:val>
            <c:numRef>
              <c:f>Hoja3!$C$5:$C$10</c:f>
              <c:numCache>
                <c:formatCode>0%</c:formatCode>
                <c:ptCount val="5"/>
                <c:pt idx="0">
                  <c:v>0.32100000000000001</c:v>
                </c:pt>
                <c:pt idx="1">
                  <c:v>0.32300000000000001</c:v>
                </c:pt>
                <c:pt idx="2">
                  <c:v>0.372</c:v>
                </c:pt>
                <c:pt idx="3">
                  <c:v>0.52</c:v>
                </c:pt>
                <c:pt idx="4">
                  <c:v>0.44900000000000001</c:v>
                </c:pt>
              </c:numCache>
            </c:numRef>
          </c:val>
          <c:extLst>
            <c:ext xmlns:c16="http://schemas.microsoft.com/office/drawing/2014/chart" uri="{C3380CC4-5D6E-409C-BE32-E72D297353CC}">
              <c16:uniqueId val="{00000001-584F-4C9E-A331-5DDA0B2ECD48}"/>
            </c:ext>
          </c:extLst>
        </c:ser>
        <c:ser>
          <c:idx val="2"/>
          <c:order val="2"/>
          <c:tx>
            <c:strRef>
              <c:f>Hoja3!$D$3:$D$4</c:f>
              <c:strCache>
                <c:ptCount val="1"/>
                <c:pt idx="0">
                  <c:v>3</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Hoja3!$A$5:$A$10</c:f>
              <c:strCache>
                <c:ptCount val="5"/>
                <c:pt idx="0">
                  <c:v>COMPETENCIAS
CIUDADANAS</c:v>
                </c:pt>
                <c:pt idx="1">
                  <c:v>RAZONAMIENTO
CUANTITATIVO</c:v>
                </c:pt>
                <c:pt idx="2">
                  <c:v>LECTURA
CRÍTICA</c:v>
                </c:pt>
                <c:pt idx="3">
                  <c:v>INGLÉS*</c:v>
                </c:pt>
                <c:pt idx="4">
                  <c:v>COMUNICACIÓN
ESCRITA</c:v>
                </c:pt>
              </c:strCache>
            </c:strRef>
          </c:cat>
          <c:val>
            <c:numRef>
              <c:f>Hoja3!$D$5:$D$10</c:f>
              <c:numCache>
                <c:formatCode>0%</c:formatCode>
                <c:ptCount val="5"/>
                <c:pt idx="0">
                  <c:v>0.28100000000000003</c:v>
                </c:pt>
                <c:pt idx="1">
                  <c:v>0.33</c:v>
                </c:pt>
                <c:pt idx="2">
                  <c:v>0.34699999999999998</c:v>
                </c:pt>
                <c:pt idx="3">
                  <c:v>0.216</c:v>
                </c:pt>
                <c:pt idx="4">
                  <c:v>0.432</c:v>
                </c:pt>
              </c:numCache>
            </c:numRef>
          </c:val>
          <c:extLst>
            <c:ext xmlns:c16="http://schemas.microsoft.com/office/drawing/2014/chart" uri="{C3380CC4-5D6E-409C-BE32-E72D297353CC}">
              <c16:uniqueId val="{00000002-584F-4C9E-A331-5DDA0B2ECD48}"/>
            </c:ext>
          </c:extLst>
        </c:ser>
        <c:ser>
          <c:idx val="3"/>
          <c:order val="3"/>
          <c:tx>
            <c:strRef>
              <c:f>Hoja3!$E$3:$E$4</c:f>
              <c:strCache>
                <c:ptCount val="1"/>
                <c:pt idx="0">
                  <c:v>4</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Hoja3!$A$5:$A$10</c:f>
              <c:strCache>
                <c:ptCount val="5"/>
                <c:pt idx="0">
                  <c:v>COMPETENCIAS
CIUDADANAS</c:v>
                </c:pt>
                <c:pt idx="1">
                  <c:v>RAZONAMIENTO
CUANTITATIVO</c:v>
                </c:pt>
                <c:pt idx="2">
                  <c:v>LECTURA
CRÍTICA</c:v>
                </c:pt>
                <c:pt idx="3">
                  <c:v>INGLÉS*</c:v>
                </c:pt>
                <c:pt idx="4">
                  <c:v>COMUNICACIÓN
ESCRITA</c:v>
                </c:pt>
              </c:strCache>
            </c:strRef>
          </c:cat>
          <c:val>
            <c:numRef>
              <c:f>Hoja3!$E$5:$E$10</c:f>
              <c:numCache>
                <c:formatCode>0%</c:formatCode>
                <c:ptCount val="5"/>
                <c:pt idx="0">
                  <c:v>0.04</c:v>
                </c:pt>
                <c:pt idx="1">
                  <c:v>3.2000000000000001E-2</c:v>
                </c:pt>
                <c:pt idx="2">
                  <c:v>4.9000000000000002E-2</c:v>
                </c:pt>
                <c:pt idx="3">
                  <c:v>0.109</c:v>
                </c:pt>
                <c:pt idx="4">
                  <c:v>0.04</c:v>
                </c:pt>
              </c:numCache>
            </c:numRef>
          </c:val>
          <c:extLst>
            <c:ext xmlns:c16="http://schemas.microsoft.com/office/drawing/2014/chart" uri="{C3380CC4-5D6E-409C-BE32-E72D297353CC}">
              <c16:uniqueId val="{00000003-584F-4C9E-A331-5DDA0B2ECD48}"/>
            </c:ext>
          </c:extLst>
        </c:ser>
        <c:dLbls>
          <c:dLblPos val="ctr"/>
          <c:showLegendKey val="0"/>
          <c:showVal val="1"/>
          <c:showCatName val="0"/>
          <c:showSerName val="0"/>
          <c:showPercent val="0"/>
          <c:showBubbleSize val="0"/>
        </c:dLbls>
        <c:gapWidth val="50"/>
        <c:overlap val="100"/>
        <c:axId val="2053539856"/>
        <c:axId val="1912141584"/>
      </c:barChart>
      <c:catAx>
        <c:axId val="205353985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crossAx val="1912141584"/>
        <c:crosses val="autoZero"/>
        <c:auto val="1"/>
        <c:lblAlgn val="ctr"/>
        <c:lblOffset val="100"/>
        <c:noMultiLvlLbl val="0"/>
      </c:catAx>
      <c:valAx>
        <c:axId val="1912141584"/>
        <c:scaling>
          <c:orientation val="minMax"/>
          <c:max val="1"/>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53539856"/>
        <c:crosses val="autoZero"/>
        <c:crossBetween val="between"/>
      </c:valAx>
      <c:spPr>
        <a:noFill/>
        <a:ln>
          <a:noFill/>
        </a:ln>
        <a:effectLst/>
      </c:spPr>
    </c:plotArea>
    <c:legend>
      <c:legendPos val="b"/>
      <c:layout>
        <c:manualLayout>
          <c:xMode val="edge"/>
          <c:yMode val="edge"/>
          <c:x val="0.1542033475099113"/>
          <c:y val="0.87729913969087192"/>
          <c:w val="0.19030740740740743"/>
          <c:h val="8.653579760863226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Matemáticas!$B$8</c:f>
              <c:strCache>
                <c:ptCount val="1"/>
                <c:pt idx="0">
                  <c:v>OCDE</c:v>
                </c:pt>
              </c:strCache>
            </c:strRef>
          </c:tx>
          <c:spPr>
            <a:ln w="22225" cap="rnd">
              <a:solidFill>
                <a:schemeClr val="accent1"/>
              </a:solidFill>
            </a:ln>
            <a:effectLst>
              <a:glow rad="139700">
                <a:schemeClr val="accent1">
                  <a:satMod val="175000"/>
                  <a:alpha val="14000"/>
                </a:schemeClr>
              </a:glow>
            </a:effectLst>
          </c:spPr>
          <c:marker>
            <c:symbol val="circle"/>
            <c:size val="7"/>
            <c:spPr>
              <a:solidFill>
                <a:schemeClr val="accent1">
                  <a:lumMod val="60000"/>
                  <a:lumOff val="40000"/>
                </a:schemeClr>
              </a:solidFill>
              <a:ln>
                <a:noFill/>
              </a:ln>
              <a:effectLst>
                <a:glow rad="63500">
                  <a:schemeClr val="accent1">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lumMod val="75000"/>
                      </a:schemeClr>
                    </a:solidFill>
                    <a:latin typeface="Montserrat" panose="00000500000000000000" pitchFamily="2" charset="0"/>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Matemáticas!$C$6:$H$6</c:f>
              <c:numCache>
                <c:formatCode>General</c:formatCode>
                <c:ptCount val="6"/>
                <c:pt idx="0">
                  <c:v>2006</c:v>
                </c:pt>
                <c:pt idx="1">
                  <c:v>2009</c:v>
                </c:pt>
                <c:pt idx="2">
                  <c:v>2012</c:v>
                </c:pt>
                <c:pt idx="3">
                  <c:v>2015</c:v>
                </c:pt>
                <c:pt idx="4">
                  <c:v>2018</c:v>
                </c:pt>
                <c:pt idx="5">
                  <c:v>2022</c:v>
                </c:pt>
              </c:numCache>
            </c:numRef>
          </c:cat>
          <c:val>
            <c:numRef>
              <c:f>Matemáticas!$C$8:$H$8</c:f>
              <c:numCache>
                <c:formatCode>General</c:formatCode>
                <c:ptCount val="6"/>
                <c:pt idx="0">
                  <c:v>498</c:v>
                </c:pt>
                <c:pt idx="1">
                  <c:v>496</c:v>
                </c:pt>
                <c:pt idx="2">
                  <c:v>494</c:v>
                </c:pt>
                <c:pt idx="3">
                  <c:v>490</c:v>
                </c:pt>
                <c:pt idx="4">
                  <c:v>489</c:v>
                </c:pt>
                <c:pt idx="5">
                  <c:v>472</c:v>
                </c:pt>
              </c:numCache>
            </c:numRef>
          </c:val>
          <c:smooth val="1"/>
          <c:extLst>
            <c:ext xmlns:c16="http://schemas.microsoft.com/office/drawing/2014/chart" uri="{C3380CC4-5D6E-409C-BE32-E72D297353CC}">
              <c16:uniqueId val="{00000000-B839-43CC-AB6E-DA612FA8B7C2}"/>
            </c:ext>
          </c:extLst>
        </c:ser>
        <c:ser>
          <c:idx val="1"/>
          <c:order val="1"/>
          <c:tx>
            <c:strRef>
              <c:f>Matemáticas!$B$9</c:f>
              <c:strCache>
                <c:ptCount val="1"/>
                <c:pt idx="0">
                  <c:v>LA&amp;C</c:v>
                </c:pt>
              </c:strCache>
            </c:strRef>
          </c:tx>
          <c:spPr>
            <a:ln w="22225" cap="rnd">
              <a:solidFill>
                <a:schemeClr val="accent2"/>
              </a:solidFill>
            </a:ln>
            <a:effectLst>
              <a:glow rad="139700">
                <a:schemeClr val="accent2">
                  <a:satMod val="175000"/>
                  <a:alpha val="14000"/>
                </a:schemeClr>
              </a:glow>
            </a:effectLst>
          </c:spPr>
          <c:marker>
            <c:symbol val="circle"/>
            <c:size val="7"/>
            <c:spPr>
              <a:solidFill>
                <a:schemeClr val="accent2">
                  <a:lumMod val="60000"/>
                  <a:lumOff val="40000"/>
                </a:schemeClr>
              </a:solidFill>
              <a:ln>
                <a:noFill/>
              </a:ln>
              <a:effectLst>
                <a:glow rad="63500">
                  <a:schemeClr val="accent2">
                    <a:satMod val="175000"/>
                    <a:alpha val="25000"/>
                  </a:schemeClr>
                </a:glow>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39-43CC-AB6E-DA612FA8B7C2}"/>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39-43CC-AB6E-DA612FA8B7C2}"/>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39-43CC-AB6E-DA612FA8B7C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lumMod val="75000"/>
                      </a:schemeClr>
                    </a:solidFill>
                    <a:latin typeface="Montserrat" panose="00000500000000000000" pitchFamily="2" charset="0"/>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Matemáticas!$C$6:$H$6</c:f>
              <c:numCache>
                <c:formatCode>General</c:formatCode>
                <c:ptCount val="6"/>
                <c:pt idx="0">
                  <c:v>2006</c:v>
                </c:pt>
                <c:pt idx="1">
                  <c:v>2009</c:v>
                </c:pt>
                <c:pt idx="2">
                  <c:v>2012</c:v>
                </c:pt>
                <c:pt idx="3">
                  <c:v>2015</c:v>
                </c:pt>
                <c:pt idx="4">
                  <c:v>2018</c:v>
                </c:pt>
                <c:pt idx="5">
                  <c:v>2022</c:v>
                </c:pt>
              </c:numCache>
            </c:numRef>
          </c:cat>
          <c:val>
            <c:numRef>
              <c:f>Matemáticas!$C$9:$H$9</c:f>
              <c:numCache>
                <c:formatCode>General</c:formatCode>
                <c:ptCount val="6"/>
                <c:pt idx="0">
                  <c:v>394</c:v>
                </c:pt>
                <c:pt idx="1">
                  <c:v>395</c:v>
                </c:pt>
                <c:pt idx="2">
                  <c:v>397</c:v>
                </c:pt>
                <c:pt idx="3">
                  <c:v>391</c:v>
                </c:pt>
                <c:pt idx="4">
                  <c:v>388</c:v>
                </c:pt>
                <c:pt idx="5" formatCode="0">
                  <c:v>373.30769230769232</c:v>
                </c:pt>
              </c:numCache>
            </c:numRef>
          </c:val>
          <c:smooth val="1"/>
          <c:extLst>
            <c:ext xmlns:c16="http://schemas.microsoft.com/office/drawing/2014/chart" uri="{C3380CC4-5D6E-409C-BE32-E72D297353CC}">
              <c16:uniqueId val="{00000004-B839-43CC-AB6E-DA612FA8B7C2}"/>
            </c:ext>
          </c:extLst>
        </c:ser>
        <c:ser>
          <c:idx val="2"/>
          <c:order val="2"/>
          <c:tx>
            <c:strRef>
              <c:f>Matemáticas!$B$10</c:f>
              <c:strCache>
                <c:ptCount val="1"/>
                <c:pt idx="0">
                  <c:v>Colombia</c:v>
                </c:pt>
              </c:strCache>
            </c:strRef>
          </c:tx>
          <c:spPr>
            <a:ln w="22225" cap="rnd">
              <a:solidFill>
                <a:schemeClr val="accent3"/>
              </a:solidFill>
            </a:ln>
            <a:effectLst>
              <a:glow rad="139700">
                <a:schemeClr val="accent3">
                  <a:satMod val="175000"/>
                  <a:alpha val="14000"/>
                </a:schemeClr>
              </a:glow>
            </a:effectLst>
          </c:spPr>
          <c:marker>
            <c:symbol val="circle"/>
            <c:size val="7"/>
            <c:spPr>
              <a:solidFill>
                <a:schemeClr val="accent3">
                  <a:lumMod val="60000"/>
                  <a:lumOff val="40000"/>
                </a:schemeClr>
              </a:solidFill>
              <a:ln>
                <a:noFill/>
              </a:ln>
              <a:effectLst>
                <a:glow rad="63500">
                  <a:schemeClr val="accent3">
                    <a:satMod val="175000"/>
                    <a:alpha val="25000"/>
                  </a:schemeClr>
                </a:glow>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39-43CC-AB6E-DA612FA8B7C2}"/>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39-43CC-AB6E-DA612FA8B7C2}"/>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39-43CC-AB6E-DA612FA8B7C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lumMod val="75000"/>
                      </a:schemeClr>
                    </a:solidFill>
                    <a:latin typeface="Montserrat" panose="00000500000000000000" pitchFamily="2" charset="0"/>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Matemáticas!$C$6:$H$6</c:f>
              <c:numCache>
                <c:formatCode>General</c:formatCode>
                <c:ptCount val="6"/>
                <c:pt idx="0">
                  <c:v>2006</c:v>
                </c:pt>
                <c:pt idx="1">
                  <c:v>2009</c:v>
                </c:pt>
                <c:pt idx="2">
                  <c:v>2012</c:v>
                </c:pt>
                <c:pt idx="3">
                  <c:v>2015</c:v>
                </c:pt>
                <c:pt idx="4">
                  <c:v>2018</c:v>
                </c:pt>
                <c:pt idx="5">
                  <c:v>2022</c:v>
                </c:pt>
              </c:numCache>
            </c:numRef>
          </c:cat>
          <c:val>
            <c:numRef>
              <c:f>Matemáticas!$C$10:$H$10</c:f>
              <c:numCache>
                <c:formatCode>General</c:formatCode>
                <c:ptCount val="6"/>
                <c:pt idx="0">
                  <c:v>370</c:v>
                </c:pt>
                <c:pt idx="1">
                  <c:v>381</c:v>
                </c:pt>
                <c:pt idx="2">
                  <c:v>376</c:v>
                </c:pt>
                <c:pt idx="3">
                  <c:v>390</c:v>
                </c:pt>
                <c:pt idx="4">
                  <c:v>391</c:v>
                </c:pt>
                <c:pt idx="5">
                  <c:v>383</c:v>
                </c:pt>
              </c:numCache>
            </c:numRef>
          </c:val>
          <c:smooth val="1"/>
          <c:extLst>
            <c:ext xmlns:c16="http://schemas.microsoft.com/office/drawing/2014/chart" uri="{C3380CC4-5D6E-409C-BE32-E72D297353CC}">
              <c16:uniqueId val="{00000008-B839-43CC-AB6E-DA612FA8B7C2}"/>
            </c:ext>
          </c:extLst>
        </c:ser>
        <c:dLbls>
          <c:dLblPos val="ctr"/>
          <c:showLegendKey val="0"/>
          <c:showVal val="1"/>
          <c:showCatName val="0"/>
          <c:showSerName val="0"/>
          <c:showPercent val="0"/>
          <c:showBubbleSize val="0"/>
        </c:dLbls>
        <c:marker val="1"/>
        <c:smooth val="0"/>
        <c:axId val="605407472"/>
        <c:axId val="605405672"/>
      </c:lineChart>
      <c:catAx>
        <c:axId val="60540747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crossAx val="605405672"/>
        <c:crosses val="autoZero"/>
        <c:auto val="1"/>
        <c:lblAlgn val="ctr"/>
        <c:lblOffset val="100"/>
        <c:noMultiLvlLbl val="0"/>
      </c:catAx>
      <c:valAx>
        <c:axId val="605405672"/>
        <c:scaling>
          <c:orientation val="minMax"/>
          <c:max val="500"/>
          <c:min val="35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err="1"/>
                  <a:t>Puntaje</a:t>
                </a:r>
                <a:r>
                  <a:rPr lang="en-US"/>
                  <a:t> </a:t>
                </a:r>
                <a:r>
                  <a:rPr lang="en-US" err="1"/>
                  <a:t>promedio</a:t>
                </a:r>
                <a:r>
                  <a:rPr lang="en-US"/>
                  <a:t> </a:t>
                </a:r>
                <a:r>
                  <a:rPr lang="en-US" err="1"/>
                  <a:t>matemáticas</a:t>
                </a:r>
                <a:endParaRPr lang="en-US"/>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75000"/>
                  </a:schemeClr>
                </a:solidFill>
                <a:latin typeface="Montserrat" panose="00000500000000000000" pitchFamily="2" charset="0"/>
                <a:ea typeface="+mn-ea"/>
                <a:cs typeface="+mn-cs"/>
              </a:defRPr>
            </a:pPr>
            <a:endParaRPr lang="es-CO"/>
          </a:p>
        </c:txPr>
        <c:crossAx val="605407472"/>
        <c:crosses val="autoZero"/>
        <c:crossBetween val="between"/>
        <c:majorUnit val="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Lectura!$B$7</c:f>
              <c:strCache>
                <c:ptCount val="1"/>
                <c:pt idx="0">
                  <c:v>OCDE</c:v>
                </c:pt>
              </c:strCache>
            </c:strRef>
          </c:tx>
          <c:spPr>
            <a:ln w="22225" cap="rnd">
              <a:solidFill>
                <a:schemeClr val="accent1"/>
              </a:solidFill>
            </a:ln>
            <a:effectLst>
              <a:glow rad="139700">
                <a:schemeClr val="accent1">
                  <a:satMod val="175000"/>
                  <a:alpha val="14000"/>
                </a:schemeClr>
              </a:glow>
            </a:effectLst>
          </c:spPr>
          <c:marker>
            <c:symbol val="square"/>
            <c:size val="5"/>
            <c:spPr>
              <a:solidFill>
                <a:schemeClr val="accent1">
                  <a:lumMod val="60000"/>
                  <a:lumOff val="40000"/>
                </a:schemeClr>
              </a:solidFill>
              <a:ln>
                <a:noFill/>
              </a:ln>
              <a:effectLst>
                <a:glow rad="63500">
                  <a:schemeClr val="accent1">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Lectura!$C$5:$H$5</c:f>
              <c:numCache>
                <c:formatCode>General</c:formatCode>
                <c:ptCount val="6"/>
                <c:pt idx="0">
                  <c:v>2006</c:v>
                </c:pt>
                <c:pt idx="1">
                  <c:v>2009</c:v>
                </c:pt>
                <c:pt idx="2">
                  <c:v>2012</c:v>
                </c:pt>
                <c:pt idx="3">
                  <c:v>2015</c:v>
                </c:pt>
                <c:pt idx="4">
                  <c:v>2018</c:v>
                </c:pt>
                <c:pt idx="5">
                  <c:v>2022</c:v>
                </c:pt>
              </c:numCache>
            </c:numRef>
          </c:cat>
          <c:val>
            <c:numRef>
              <c:f>Lectura!$C$7:$H$7</c:f>
              <c:numCache>
                <c:formatCode>General</c:formatCode>
                <c:ptCount val="6"/>
                <c:pt idx="0">
                  <c:v>492</c:v>
                </c:pt>
                <c:pt idx="1">
                  <c:v>493</c:v>
                </c:pt>
                <c:pt idx="2">
                  <c:v>496</c:v>
                </c:pt>
                <c:pt idx="3">
                  <c:v>493</c:v>
                </c:pt>
                <c:pt idx="4">
                  <c:v>487</c:v>
                </c:pt>
                <c:pt idx="5">
                  <c:v>476</c:v>
                </c:pt>
              </c:numCache>
            </c:numRef>
          </c:val>
          <c:smooth val="1"/>
          <c:extLst>
            <c:ext xmlns:c16="http://schemas.microsoft.com/office/drawing/2014/chart" uri="{C3380CC4-5D6E-409C-BE32-E72D297353CC}">
              <c16:uniqueId val="{00000000-967F-4BD8-AF96-A48FA280A641}"/>
            </c:ext>
          </c:extLst>
        </c:ser>
        <c:ser>
          <c:idx val="1"/>
          <c:order val="1"/>
          <c:tx>
            <c:strRef>
              <c:f>Lectura!$B$8</c:f>
              <c:strCache>
                <c:ptCount val="1"/>
                <c:pt idx="0">
                  <c:v>LA&amp;C</c:v>
                </c:pt>
              </c:strCache>
            </c:strRef>
          </c:tx>
          <c:spPr>
            <a:ln w="22225" cap="rnd">
              <a:solidFill>
                <a:schemeClr val="accent2"/>
              </a:solidFill>
            </a:ln>
            <a:effectLst>
              <a:glow rad="139700">
                <a:schemeClr val="accent2">
                  <a:satMod val="175000"/>
                  <a:alpha val="14000"/>
                </a:schemeClr>
              </a:glow>
            </a:effectLst>
          </c:spPr>
          <c:marker>
            <c:symbol val="square"/>
            <c:size val="5"/>
            <c:spPr>
              <a:solidFill>
                <a:schemeClr val="accent2">
                  <a:lumMod val="60000"/>
                  <a:lumOff val="40000"/>
                </a:schemeClr>
              </a:solidFill>
              <a:ln>
                <a:noFill/>
              </a:ln>
              <a:effectLst>
                <a:glow rad="63500">
                  <a:schemeClr val="accent2">
                    <a:satMod val="175000"/>
                    <a:alpha val="25000"/>
                  </a:schemeClr>
                </a:glow>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7F-4BD8-AF96-A48FA280A641}"/>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7F-4BD8-AF96-A48FA280A641}"/>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7F-4BD8-AF96-A48FA280A64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Lectura!$C$5:$H$5</c:f>
              <c:numCache>
                <c:formatCode>General</c:formatCode>
                <c:ptCount val="6"/>
                <c:pt idx="0">
                  <c:v>2006</c:v>
                </c:pt>
                <c:pt idx="1">
                  <c:v>2009</c:v>
                </c:pt>
                <c:pt idx="2">
                  <c:v>2012</c:v>
                </c:pt>
                <c:pt idx="3">
                  <c:v>2015</c:v>
                </c:pt>
                <c:pt idx="4">
                  <c:v>2018</c:v>
                </c:pt>
                <c:pt idx="5">
                  <c:v>2022</c:v>
                </c:pt>
              </c:numCache>
            </c:numRef>
          </c:cat>
          <c:val>
            <c:numRef>
              <c:f>Lectura!$C$8:$H$8</c:f>
              <c:numCache>
                <c:formatCode>General</c:formatCode>
                <c:ptCount val="6"/>
                <c:pt idx="0">
                  <c:v>403</c:v>
                </c:pt>
                <c:pt idx="1">
                  <c:v>413</c:v>
                </c:pt>
                <c:pt idx="2">
                  <c:v>413</c:v>
                </c:pt>
                <c:pt idx="3">
                  <c:v>417</c:v>
                </c:pt>
                <c:pt idx="4">
                  <c:v>407</c:v>
                </c:pt>
                <c:pt idx="5" formatCode="0">
                  <c:v>400</c:v>
                </c:pt>
              </c:numCache>
            </c:numRef>
          </c:val>
          <c:smooth val="1"/>
          <c:extLst>
            <c:ext xmlns:c16="http://schemas.microsoft.com/office/drawing/2014/chart" uri="{C3380CC4-5D6E-409C-BE32-E72D297353CC}">
              <c16:uniqueId val="{00000004-967F-4BD8-AF96-A48FA280A641}"/>
            </c:ext>
          </c:extLst>
        </c:ser>
        <c:ser>
          <c:idx val="2"/>
          <c:order val="2"/>
          <c:tx>
            <c:strRef>
              <c:f>Lectura!$B$9</c:f>
              <c:strCache>
                <c:ptCount val="1"/>
                <c:pt idx="0">
                  <c:v>Colombia</c:v>
                </c:pt>
              </c:strCache>
            </c:strRef>
          </c:tx>
          <c:spPr>
            <a:ln w="22225" cap="rnd">
              <a:solidFill>
                <a:schemeClr val="accent3"/>
              </a:solidFill>
            </a:ln>
            <a:effectLst>
              <a:glow rad="139700">
                <a:schemeClr val="accent3">
                  <a:satMod val="175000"/>
                  <a:alpha val="14000"/>
                </a:schemeClr>
              </a:glow>
            </a:effectLst>
          </c:spPr>
          <c:marker>
            <c:symbol val="square"/>
            <c:size val="5"/>
            <c:spPr>
              <a:solidFill>
                <a:schemeClr val="accent3">
                  <a:lumMod val="60000"/>
                  <a:lumOff val="40000"/>
                </a:schemeClr>
              </a:solidFill>
              <a:ln>
                <a:noFill/>
              </a:ln>
              <a:effectLst>
                <a:glow rad="63500">
                  <a:schemeClr val="accent3">
                    <a:satMod val="175000"/>
                    <a:alpha val="25000"/>
                  </a:schemeClr>
                </a:glow>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7F-4BD8-AF96-A48FA280A641}"/>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7F-4BD8-AF96-A48FA280A641}"/>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7F-4BD8-AF96-A48FA280A64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Lectura!$C$5:$H$5</c:f>
              <c:numCache>
                <c:formatCode>General</c:formatCode>
                <c:ptCount val="6"/>
                <c:pt idx="0">
                  <c:v>2006</c:v>
                </c:pt>
                <c:pt idx="1">
                  <c:v>2009</c:v>
                </c:pt>
                <c:pt idx="2">
                  <c:v>2012</c:v>
                </c:pt>
                <c:pt idx="3">
                  <c:v>2015</c:v>
                </c:pt>
                <c:pt idx="4">
                  <c:v>2018</c:v>
                </c:pt>
                <c:pt idx="5">
                  <c:v>2022</c:v>
                </c:pt>
              </c:numCache>
            </c:numRef>
          </c:cat>
          <c:val>
            <c:numRef>
              <c:f>Lectura!$C$9:$H$9</c:f>
              <c:numCache>
                <c:formatCode>General</c:formatCode>
                <c:ptCount val="6"/>
                <c:pt idx="0">
                  <c:v>385</c:v>
                </c:pt>
                <c:pt idx="1">
                  <c:v>412</c:v>
                </c:pt>
                <c:pt idx="2">
                  <c:v>403</c:v>
                </c:pt>
                <c:pt idx="3">
                  <c:v>425</c:v>
                </c:pt>
                <c:pt idx="4">
                  <c:v>412</c:v>
                </c:pt>
                <c:pt idx="5">
                  <c:v>409</c:v>
                </c:pt>
              </c:numCache>
            </c:numRef>
          </c:val>
          <c:smooth val="1"/>
          <c:extLst>
            <c:ext xmlns:c16="http://schemas.microsoft.com/office/drawing/2014/chart" uri="{C3380CC4-5D6E-409C-BE32-E72D297353CC}">
              <c16:uniqueId val="{00000008-967F-4BD8-AF96-A48FA280A641}"/>
            </c:ext>
          </c:extLst>
        </c:ser>
        <c:dLbls>
          <c:dLblPos val="ctr"/>
          <c:showLegendKey val="0"/>
          <c:showVal val="1"/>
          <c:showCatName val="0"/>
          <c:showSerName val="0"/>
          <c:showPercent val="0"/>
          <c:showBubbleSize val="0"/>
        </c:dLbls>
        <c:marker val="1"/>
        <c:smooth val="0"/>
        <c:axId val="605407472"/>
        <c:axId val="605405672"/>
      </c:lineChart>
      <c:catAx>
        <c:axId val="60540747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crossAx val="605405672"/>
        <c:crosses val="autoZero"/>
        <c:auto val="1"/>
        <c:lblAlgn val="ctr"/>
        <c:lblOffset val="100"/>
        <c:noMultiLvlLbl val="0"/>
      </c:catAx>
      <c:valAx>
        <c:axId val="605405672"/>
        <c:scaling>
          <c:orientation val="minMax"/>
          <c:max val="510"/>
          <c:min val="35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Puntaje promedio Lectura</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crossAx val="605407472"/>
        <c:crosses val="autoZero"/>
        <c:crossBetween val="between"/>
        <c:majorUnit val="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Ciencias!$B$6</c:f>
              <c:strCache>
                <c:ptCount val="1"/>
                <c:pt idx="0">
                  <c:v>OCDE</c:v>
                </c:pt>
              </c:strCache>
            </c:strRef>
          </c:tx>
          <c:spPr>
            <a:ln w="22225" cap="rnd">
              <a:solidFill>
                <a:schemeClr val="accent1"/>
              </a:solidFill>
            </a:ln>
            <a:effectLst>
              <a:glow rad="139700">
                <a:schemeClr val="accent1">
                  <a:satMod val="175000"/>
                  <a:alpha val="14000"/>
                </a:schemeClr>
              </a:glow>
            </a:effectLst>
          </c:spPr>
          <c:marker>
            <c:symbol val="diamond"/>
            <c:size val="5"/>
            <c:spPr>
              <a:solidFill>
                <a:schemeClr val="accent1">
                  <a:lumMod val="60000"/>
                  <a:lumOff val="40000"/>
                </a:schemeClr>
              </a:solidFill>
              <a:ln>
                <a:noFill/>
              </a:ln>
              <a:effectLst>
                <a:glow rad="63500">
                  <a:schemeClr val="accent1">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Ciencias!$C$4:$H$4</c:f>
              <c:numCache>
                <c:formatCode>General</c:formatCode>
                <c:ptCount val="6"/>
                <c:pt idx="0">
                  <c:v>2006</c:v>
                </c:pt>
                <c:pt idx="1">
                  <c:v>2009</c:v>
                </c:pt>
                <c:pt idx="2">
                  <c:v>2012</c:v>
                </c:pt>
                <c:pt idx="3">
                  <c:v>2015</c:v>
                </c:pt>
                <c:pt idx="4">
                  <c:v>2018</c:v>
                </c:pt>
                <c:pt idx="5">
                  <c:v>2022</c:v>
                </c:pt>
              </c:numCache>
            </c:numRef>
          </c:cat>
          <c:val>
            <c:numRef>
              <c:f>Ciencias!$C$6:$H$6</c:f>
              <c:numCache>
                <c:formatCode>General</c:formatCode>
                <c:ptCount val="6"/>
                <c:pt idx="0">
                  <c:v>500</c:v>
                </c:pt>
                <c:pt idx="1">
                  <c:v>501</c:v>
                </c:pt>
                <c:pt idx="2">
                  <c:v>501</c:v>
                </c:pt>
                <c:pt idx="3">
                  <c:v>493</c:v>
                </c:pt>
                <c:pt idx="4">
                  <c:v>489</c:v>
                </c:pt>
                <c:pt idx="5">
                  <c:v>485</c:v>
                </c:pt>
              </c:numCache>
            </c:numRef>
          </c:val>
          <c:smooth val="1"/>
          <c:extLst>
            <c:ext xmlns:c16="http://schemas.microsoft.com/office/drawing/2014/chart" uri="{C3380CC4-5D6E-409C-BE32-E72D297353CC}">
              <c16:uniqueId val="{00000000-9925-4114-B1C5-6E80293A0B1E}"/>
            </c:ext>
          </c:extLst>
        </c:ser>
        <c:ser>
          <c:idx val="1"/>
          <c:order val="1"/>
          <c:tx>
            <c:strRef>
              <c:f>Ciencias!$B$7</c:f>
              <c:strCache>
                <c:ptCount val="1"/>
                <c:pt idx="0">
                  <c:v>LA&amp;C</c:v>
                </c:pt>
              </c:strCache>
            </c:strRef>
          </c:tx>
          <c:spPr>
            <a:ln w="22225" cap="rnd">
              <a:solidFill>
                <a:schemeClr val="accent2"/>
              </a:solidFill>
            </a:ln>
            <a:effectLst>
              <a:glow rad="139700">
                <a:schemeClr val="accent2">
                  <a:satMod val="175000"/>
                  <a:alpha val="14000"/>
                </a:schemeClr>
              </a:glow>
            </a:effectLst>
          </c:spPr>
          <c:marker>
            <c:symbol val="diamond"/>
            <c:size val="5"/>
            <c:spPr>
              <a:solidFill>
                <a:schemeClr val="accent2">
                  <a:lumMod val="60000"/>
                  <a:lumOff val="40000"/>
                </a:schemeClr>
              </a:solidFill>
              <a:ln>
                <a:noFill/>
              </a:ln>
              <a:effectLst>
                <a:glow rad="63500">
                  <a:schemeClr val="accent2">
                    <a:satMod val="175000"/>
                    <a:alpha val="25000"/>
                  </a:schemeClr>
                </a:glow>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25-4114-B1C5-6E80293A0B1E}"/>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25-4114-B1C5-6E80293A0B1E}"/>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25-4114-B1C5-6E80293A0B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Ciencias!$C$4:$H$4</c:f>
              <c:numCache>
                <c:formatCode>General</c:formatCode>
                <c:ptCount val="6"/>
                <c:pt idx="0">
                  <c:v>2006</c:v>
                </c:pt>
                <c:pt idx="1">
                  <c:v>2009</c:v>
                </c:pt>
                <c:pt idx="2">
                  <c:v>2012</c:v>
                </c:pt>
                <c:pt idx="3">
                  <c:v>2015</c:v>
                </c:pt>
                <c:pt idx="4">
                  <c:v>2018</c:v>
                </c:pt>
                <c:pt idx="5">
                  <c:v>2022</c:v>
                </c:pt>
              </c:numCache>
            </c:numRef>
          </c:cat>
          <c:val>
            <c:numRef>
              <c:f>Ciencias!$C$7:$H$7</c:f>
              <c:numCache>
                <c:formatCode>General</c:formatCode>
                <c:ptCount val="6"/>
                <c:pt idx="0">
                  <c:v>408</c:v>
                </c:pt>
                <c:pt idx="1">
                  <c:v>408</c:v>
                </c:pt>
                <c:pt idx="2">
                  <c:v>411</c:v>
                </c:pt>
                <c:pt idx="3">
                  <c:v>408</c:v>
                </c:pt>
                <c:pt idx="4">
                  <c:v>403</c:v>
                </c:pt>
                <c:pt idx="5" formatCode="0">
                  <c:v>400</c:v>
                </c:pt>
              </c:numCache>
            </c:numRef>
          </c:val>
          <c:smooth val="1"/>
          <c:extLst>
            <c:ext xmlns:c16="http://schemas.microsoft.com/office/drawing/2014/chart" uri="{C3380CC4-5D6E-409C-BE32-E72D297353CC}">
              <c16:uniqueId val="{00000004-9925-4114-B1C5-6E80293A0B1E}"/>
            </c:ext>
          </c:extLst>
        </c:ser>
        <c:ser>
          <c:idx val="2"/>
          <c:order val="2"/>
          <c:tx>
            <c:strRef>
              <c:f>Ciencias!$B$8</c:f>
              <c:strCache>
                <c:ptCount val="1"/>
                <c:pt idx="0">
                  <c:v>Colombia</c:v>
                </c:pt>
              </c:strCache>
            </c:strRef>
          </c:tx>
          <c:spPr>
            <a:ln w="22225" cap="rnd">
              <a:solidFill>
                <a:schemeClr val="accent3"/>
              </a:solidFill>
            </a:ln>
            <a:effectLst>
              <a:glow rad="139700">
                <a:schemeClr val="accent3">
                  <a:satMod val="175000"/>
                  <a:alpha val="14000"/>
                </a:schemeClr>
              </a:glow>
            </a:effectLst>
          </c:spPr>
          <c:marker>
            <c:symbol val="diamond"/>
            <c:size val="5"/>
            <c:spPr>
              <a:solidFill>
                <a:schemeClr val="accent3">
                  <a:lumMod val="60000"/>
                  <a:lumOff val="40000"/>
                </a:schemeClr>
              </a:solidFill>
              <a:ln>
                <a:noFill/>
              </a:ln>
              <a:effectLst>
                <a:glow rad="63500">
                  <a:schemeClr val="accent3">
                    <a:satMod val="175000"/>
                    <a:alpha val="25000"/>
                  </a:schemeClr>
                </a:glow>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25-4114-B1C5-6E80293A0B1E}"/>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25-4114-B1C5-6E80293A0B1E}"/>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25-4114-B1C5-6E80293A0B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Ciencias!$C$4:$H$4</c:f>
              <c:numCache>
                <c:formatCode>General</c:formatCode>
                <c:ptCount val="6"/>
                <c:pt idx="0">
                  <c:v>2006</c:v>
                </c:pt>
                <c:pt idx="1">
                  <c:v>2009</c:v>
                </c:pt>
                <c:pt idx="2">
                  <c:v>2012</c:v>
                </c:pt>
                <c:pt idx="3">
                  <c:v>2015</c:v>
                </c:pt>
                <c:pt idx="4">
                  <c:v>2018</c:v>
                </c:pt>
                <c:pt idx="5">
                  <c:v>2022</c:v>
                </c:pt>
              </c:numCache>
            </c:numRef>
          </c:cat>
          <c:val>
            <c:numRef>
              <c:f>Ciencias!$C$8:$H$8</c:f>
              <c:numCache>
                <c:formatCode>General</c:formatCode>
                <c:ptCount val="6"/>
                <c:pt idx="0">
                  <c:v>388</c:v>
                </c:pt>
                <c:pt idx="1">
                  <c:v>402</c:v>
                </c:pt>
                <c:pt idx="2">
                  <c:v>399</c:v>
                </c:pt>
                <c:pt idx="3">
                  <c:v>416</c:v>
                </c:pt>
                <c:pt idx="4">
                  <c:v>413</c:v>
                </c:pt>
                <c:pt idx="5">
                  <c:v>411</c:v>
                </c:pt>
              </c:numCache>
            </c:numRef>
          </c:val>
          <c:smooth val="1"/>
          <c:extLst>
            <c:ext xmlns:c16="http://schemas.microsoft.com/office/drawing/2014/chart" uri="{C3380CC4-5D6E-409C-BE32-E72D297353CC}">
              <c16:uniqueId val="{00000008-9925-4114-B1C5-6E80293A0B1E}"/>
            </c:ext>
          </c:extLst>
        </c:ser>
        <c:dLbls>
          <c:dLblPos val="ctr"/>
          <c:showLegendKey val="0"/>
          <c:showVal val="1"/>
          <c:showCatName val="0"/>
          <c:showSerName val="0"/>
          <c:showPercent val="0"/>
          <c:showBubbleSize val="0"/>
        </c:dLbls>
        <c:marker val="1"/>
        <c:smooth val="0"/>
        <c:axId val="605407472"/>
        <c:axId val="605405672"/>
      </c:lineChart>
      <c:catAx>
        <c:axId val="60540747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crossAx val="605405672"/>
        <c:crosses val="autoZero"/>
        <c:auto val="1"/>
        <c:lblAlgn val="ctr"/>
        <c:lblOffset val="100"/>
        <c:noMultiLvlLbl val="0"/>
      </c:catAx>
      <c:valAx>
        <c:axId val="605405672"/>
        <c:scaling>
          <c:orientation val="minMax"/>
          <c:max val="510"/>
          <c:min val="35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Puntaje promedio Ciencias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crossAx val="605407472"/>
        <c:crosses val="autoZero"/>
        <c:crossBetween val="between"/>
        <c:majorUnit val="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[figuras ppt pisa 2022 - MEN.xlsx]Hoja2!TablaDinámica3</c:name>
    <c:fmtId val="8"/>
  </c:pivotSource>
  <c:chart>
    <c:autoTitleDeleted val="0"/>
    <c:pivotFmts>
      <c:pivotFmt>
        <c:idx val="0"/>
        <c:spPr>
          <a:solidFill>
            <a:srgbClr val="F41E2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F9E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FFD5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00AF4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F41E2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F9E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FFD5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00AF4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F41E2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9E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D5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00AF4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Hoja2!$C$3:$C$4</c:f>
              <c:strCache>
                <c:ptCount val="1"/>
                <c:pt idx="0">
                  <c:v>Inferior al Nivel 2</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Hoja2!$A$5:$B$17</c:f>
              <c:multiLvlStrCache>
                <c:ptCount val="12"/>
                <c:lvl>
                  <c:pt idx="0">
                    <c:v>Ciencias</c:v>
                  </c:pt>
                  <c:pt idx="1">
                    <c:v>Lectura</c:v>
                  </c:pt>
                  <c:pt idx="2">
                    <c:v>Matemática</c:v>
                  </c:pt>
                  <c:pt idx="3">
                    <c:v>Ciencias</c:v>
                  </c:pt>
                  <c:pt idx="4">
                    <c:v>Lectura</c:v>
                  </c:pt>
                  <c:pt idx="5">
                    <c:v>Matemática</c:v>
                  </c:pt>
                  <c:pt idx="6">
                    <c:v>Ciencias</c:v>
                  </c:pt>
                  <c:pt idx="7">
                    <c:v>Lectura</c:v>
                  </c:pt>
                  <c:pt idx="8">
                    <c:v>Matemática</c:v>
                  </c:pt>
                  <c:pt idx="9">
                    <c:v>Ciencias</c:v>
                  </c:pt>
                  <c:pt idx="10">
                    <c:v>Lectura</c:v>
                  </c:pt>
                  <c:pt idx="11">
                    <c:v>Matemática</c:v>
                  </c:pt>
                </c:lvl>
                <c:lvl>
                  <c:pt idx="0">
                    <c:v>Bogotá</c:v>
                  </c:pt>
                  <c:pt idx="3">
                    <c:v>Colombia</c:v>
                  </c:pt>
                  <c:pt idx="6">
                    <c:v>LA&amp;C</c:v>
                  </c:pt>
                  <c:pt idx="9">
                    <c:v>OCDE</c:v>
                  </c:pt>
                </c:lvl>
              </c:multiLvlStrCache>
            </c:multiLvlStrRef>
          </c:cat>
          <c:val>
            <c:numRef>
              <c:f>Hoja2!$C$5:$C$17</c:f>
              <c:numCache>
                <c:formatCode>0%</c:formatCode>
                <c:ptCount val="12"/>
                <c:pt idx="0">
                  <c:v>0.28999999999999998</c:v>
                </c:pt>
                <c:pt idx="1">
                  <c:v>0.28000000000000003</c:v>
                </c:pt>
                <c:pt idx="2">
                  <c:v>0.52</c:v>
                </c:pt>
                <c:pt idx="3">
                  <c:v>0.51400000000000001</c:v>
                </c:pt>
                <c:pt idx="4">
                  <c:v>0.51400000000000001</c:v>
                </c:pt>
                <c:pt idx="5">
                  <c:v>0.71200000000000008</c:v>
                </c:pt>
                <c:pt idx="6">
                  <c:v>0.57999999999999996</c:v>
                </c:pt>
                <c:pt idx="7">
                  <c:v>0.55000000000000004</c:v>
                </c:pt>
                <c:pt idx="8">
                  <c:v>0.74</c:v>
                </c:pt>
                <c:pt idx="9">
                  <c:v>0.19</c:v>
                </c:pt>
                <c:pt idx="10">
                  <c:v>0.2</c:v>
                </c:pt>
                <c:pt idx="11">
                  <c:v>0.22</c:v>
                </c:pt>
              </c:numCache>
            </c:numRef>
          </c:val>
          <c:extLst>
            <c:ext xmlns:c16="http://schemas.microsoft.com/office/drawing/2014/chart" uri="{C3380CC4-5D6E-409C-BE32-E72D297353CC}">
              <c16:uniqueId val="{00000000-DB63-423D-864C-6BCDF8D0E9FF}"/>
            </c:ext>
          </c:extLst>
        </c:ser>
        <c:ser>
          <c:idx val="1"/>
          <c:order val="1"/>
          <c:tx>
            <c:strRef>
              <c:f>Hoja2!$D$3:$D$4</c:f>
              <c:strCache>
                <c:ptCount val="1"/>
                <c:pt idx="0">
                  <c:v>Nivel 2</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Hoja2!$A$5:$B$17</c:f>
              <c:multiLvlStrCache>
                <c:ptCount val="12"/>
                <c:lvl>
                  <c:pt idx="0">
                    <c:v>Ciencias</c:v>
                  </c:pt>
                  <c:pt idx="1">
                    <c:v>Lectura</c:v>
                  </c:pt>
                  <c:pt idx="2">
                    <c:v>Matemática</c:v>
                  </c:pt>
                  <c:pt idx="3">
                    <c:v>Ciencias</c:v>
                  </c:pt>
                  <c:pt idx="4">
                    <c:v>Lectura</c:v>
                  </c:pt>
                  <c:pt idx="5">
                    <c:v>Matemática</c:v>
                  </c:pt>
                  <c:pt idx="6">
                    <c:v>Ciencias</c:v>
                  </c:pt>
                  <c:pt idx="7">
                    <c:v>Lectura</c:v>
                  </c:pt>
                  <c:pt idx="8">
                    <c:v>Matemática</c:v>
                  </c:pt>
                  <c:pt idx="9">
                    <c:v>Ciencias</c:v>
                  </c:pt>
                  <c:pt idx="10">
                    <c:v>Lectura</c:v>
                  </c:pt>
                  <c:pt idx="11">
                    <c:v>Matemática</c:v>
                  </c:pt>
                </c:lvl>
                <c:lvl>
                  <c:pt idx="0">
                    <c:v>Bogotá</c:v>
                  </c:pt>
                  <c:pt idx="3">
                    <c:v>Colombia</c:v>
                  </c:pt>
                  <c:pt idx="6">
                    <c:v>LA&amp;C</c:v>
                  </c:pt>
                  <c:pt idx="9">
                    <c:v>OCDE</c:v>
                  </c:pt>
                </c:lvl>
              </c:multiLvlStrCache>
            </c:multiLvlStrRef>
          </c:cat>
          <c:val>
            <c:numRef>
              <c:f>Hoja2!$D$5:$D$17</c:f>
              <c:numCache>
                <c:formatCode>0%</c:formatCode>
                <c:ptCount val="12"/>
                <c:pt idx="0">
                  <c:v>0.32</c:v>
                </c:pt>
                <c:pt idx="1">
                  <c:v>0.3</c:v>
                </c:pt>
                <c:pt idx="2">
                  <c:v>0.27</c:v>
                </c:pt>
                <c:pt idx="3">
                  <c:v>0.28300000000000003</c:v>
                </c:pt>
                <c:pt idx="4">
                  <c:v>0.25900000000000001</c:v>
                </c:pt>
                <c:pt idx="5">
                  <c:v>0.191</c:v>
                </c:pt>
                <c:pt idx="6">
                  <c:v>0.26</c:v>
                </c:pt>
                <c:pt idx="7">
                  <c:v>0.25</c:v>
                </c:pt>
                <c:pt idx="8">
                  <c:v>0.17</c:v>
                </c:pt>
                <c:pt idx="9">
                  <c:v>0.24</c:v>
                </c:pt>
                <c:pt idx="10">
                  <c:v>0.23</c:v>
                </c:pt>
                <c:pt idx="11">
                  <c:v>0.22</c:v>
                </c:pt>
              </c:numCache>
            </c:numRef>
          </c:val>
          <c:extLst>
            <c:ext xmlns:c16="http://schemas.microsoft.com/office/drawing/2014/chart" uri="{C3380CC4-5D6E-409C-BE32-E72D297353CC}">
              <c16:uniqueId val="{00000001-DB63-423D-864C-6BCDF8D0E9FF}"/>
            </c:ext>
          </c:extLst>
        </c:ser>
        <c:ser>
          <c:idx val="2"/>
          <c:order val="2"/>
          <c:tx>
            <c:strRef>
              <c:f>Hoja2!$E$3:$E$4</c:f>
              <c:strCache>
                <c:ptCount val="1"/>
                <c:pt idx="0">
                  <c:v>Nivel 3 y 4</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Hoja2!$A$5:$B$17</c:f>
              <c:multiLvlStrCache>
                <c:ptCount val="12"/>
                <c:lvl>
                  <c:pt idx="0">
                    <c:v>Ciencias</c:v>
                  </c:pt>
                  <c:pt idx="1">
                    <c:v>Lectura</c:v>
                  </c:pt>
                  <c:pt idx="2">
                    <c:v>Matemática</c:v>
                  </c:pt>
                  <c:pt idx="3">
                    <c:v>Ciencias</c:v>
                  </c:pt>
                  <c:pt idx="4">
                    <c:v>Lectura</c:v>
                  </c:pt>
                  <c:pt idx="5">
                    <c:v>Matemática</c:v>
                  </c:pt>
                  <c:pt idx="6">
                    <c:v>Ciencias</c:v>
                  </c:pt>
                  <c:pt idx="7">
                    <c:v>Lectura</c:v>
                  </c:pt>
                  <c:pt idx="8">
                    <c:v>Matemática</c:v>
                  </c:pt>
                  <c:pt idx="9">
                    <c:v>Ciencias</c:v>
                  </c:pt>
                  <c:pt idx="10">
                    <c:v>Lectura</c:v>
                  </c:pt>
                  <c:pt idx="11">
                    <c:v>Matemática</c:v>
                  </c:pt>
                </c:lvl>
                <c:lvl>
                  <c:pt idx="0">
                    <c:v>Bogotá</c:v>
                  </c:pt>
                  <c:pt idx="3">
                    <c:v>Colombia</c:v>
                  </c:pt>
                  <c:pt idx="6">
                    <c:v>LA&amp;C</c:v>
                  </c:pt>
                  <c:pt idx="9">
                    <c:v>OCDE</c:v>
                  </c:pt>
                </c:lvl>
              </c:multiLvlStrCache>
            </c:multiLvlStrRef>
          </c:cat>
          <c:val>
            <c:numRef>
              <c:f>Hoja2!$E$5:$E$17</c:f>
              <c:numCache>
                <c:formatCode>0%</c:formatCode>
                <c:ptCount val="12"/>
                <c:pt idx="0">
                  <c:v>0.37</c:v>
                </c:pt>
                <c:pt idx="1">
                  <c:v>0.39</c:v>
                </c:pt>
                <c:pt idx="2">
                  <c:v>0.2</c:v>
                </c:pt>
                <c:pt idx="3">
                  <c:v>0.19600000000000001</c:v>
                </c:pt>
                <c:pt idx="4">
                  <c:v>0.217</c:v>
                </c:pt>
                <c:pt idx="5">
                  <c:v>9.4E-2</c:v>
                </c:pt>
                <c:pt idx="6">
                  <c:v>0.16</c:v>
                </c:pt>
                <c:pt idx="7">
                  <c:v>0.19</c:v>
                </c:pt>
                <c:pt idx="8">
                  <c:v>0.09</c:v>
                </c:pt>
                <c:pt idx="9">
                  <c:v>0.47</c:v>
                </c:pt>
                <c:pt idx="10">
                  <c:v>0.49</c:v>
                </c:pt>
                <c:pt idx="11">
                  <c:v>0.44</c:v>
                </c:pt>
              </c:numCache>
            </c:numRef>
          </c:val>
          <c:extLst>
            <c:ext xmlns:c16="http://schemas.microsoft.com/office/drawing/2014/chart" uri="{C3380CC4-5D6E-409C-BE32-E72D297353CC}">
              <c16:uniqueId val="{00000002-DB63-423D-864C-6BCDF8D0E9FF}"/>
            </c:ext>
          </c:extLst>
        </c:ser>
        <c:ser>
          <c:idx val="3"/>
          <c:order val="3"/>
          <c:tx>
            <c:strRef>
              <c:f>Hoja2!$F$3:$F$4</c:f>
              <c:strCache>
                <c:ptCount val="1"/>
                <c:pt idx="0">
                  <c:v>Nivel 5 y 6</c:v>
                </c:pt>
              </c:strCache>
            </c:strRef>
          </c:tx>
          <c:spPr>
            <a:solidFill>
              <a:schemeClr val="accent4">
                <a:alpha val="70000"/>
              </a:schemeClr>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4-DB63-423D-864C-6BCDF8D0E9FF}"/>
                </c:ext>
              </c:extLst>
            </c:dLbl>
            <c:dLbl>
              <c:idx val="8"/>
              <c:delete val="1"/>
              <c:extLst>
                <c:ext xmlns:c15="http://schemas.microsoft.com/office/drawing/2012/chart" uri="{CE6537A1-D6FC-4f65-9D91-7224C49458BB}"/>
                <c:ext xmlns:c16="http://schemas.microsoft.com/office/drawing/2014/chart" uri="{C3380CC4-5D6E-409C-BE32-E72D297353CC}">
                  <c16:uniqueId val="{00000005-DB63-423D-864C-6BCDF8D0E9F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Hoja2!$A$5:$B$17</c:f>
              <c:multiLvlStrCache>
                <c:ptCount val="12"/>
                <c:lvl>
                  <c:pt idx="0">
                    <c:v>Ciencias</c:v>
                  </c:pt>
                  <c:pt idx="1">
                    <c:v>Lectura</c:v>
                  </c:pt>
                  <c:pt idx="2">
                    <c:v>Matemática</c:v>
                  </c:pt>
                  <c:pt idx="3">
                    <c:v>Ciencias</c:v>
                  </c:pt>
                  <c:pt idx="4">
                    <c:v>Lectura</c:v>
                  </c:pt>
                  <c:pt idx="5">
                    <c:v>Matemática</c:v>
                  </c:pt>
                  <c:pt idx="6">
                    <c:v>Ciencias</c:v>
                  </c:pt>
                  <c:pt idx="7">
                    <c:v>Lectura</c:v>
                  </c:pt>
                  <c:pt idx="8">
                    <c:v>Matemática</c:v>
                  </c:pt>
                  <c:pt idx="9">
                    <c:v>Ciencias</c:v>
                  </c:pt>
                  <c:pt idx="10">
                    <c:v>Lectura</c:v>
                  </c:pt>
                  <c:pt idx="11">
                    <c:v>Matemática</c:v>
                  </c:pt>
                </c:lvl>
                <c:lvl>
                  <c:pt idx="0">
                    <c:v>Bogotá</c:v>
                  </c:pt>
                  <c:pt idx="3">
                    <c:v>Colombia</c:v>
                  </c:pt>
                  <c:pt idx="6">
                    <c:v>LA&amp;C</c:v>
                  </c:pt>
                  <c:pt idx="9">
                    <c:v>OCDE</c:v>
                  </c:pt>
                </c:lvl>
              </c:multiLvlStrCache>
            </c:multiLvlStrRef>
          </c:cat>
          <c:val>
            <c:numRef>
              <c:f>Hoja2!$F$5:$F$17</c:f>
              <c:numCache>
                <c:formatCode>0%</c:formatCode>
                <c:ptCount val="12"/>
                <c:pt idx="0">
                  <c:v>0.02</c:v>
                </c:pt>
                <c:pt idx="1">
                  <c:v>0.03</c:v>
                </c:pt>
                <c:pt idx="2">
                  <c:v>0.01</c:v>
                </c:pt>
                <c:pt idx="3">
                  <c:v>6.9999999999999993E-3</c:v>
                </c:pt>
                <c:pt idx="4">
                  <c:v>1.1000000000000001E-2</c:v>
                </c:pt>
                <c:pt idx="5">
                  <c:v>0</c:v>
                </c:pt>
                <c:pt idx="6">
                  <c:v>0.01</c:v>
                </c:pt>
                <c:pt idx="7">
                  <c:v>0.01</c:v>
                </c:pt>
                <c:pt idx="8">
                  <c:v>0</c:v>
                </c:pt>
                <c:pt idx="9">
                  <c:v>0.09</c:v>
                </c:pt>
                <c:pt idx="10">
                  <c:v>0.08</c:v>
                </c:pt>
                <c:pt idx="11">
                  <c:v>0.13</c:v>
                </c:pt>
              </c:numCache>
            </c:numRef>
          </c:val>
          <c:extLst>
            <c:ext xmlns:c16="http://schemas.microsoft.com/office/drawing/2014/chart" uri="{C3380CC4-5D6E-409C-BE32-E72D297353CC}">
              <c16:uniqueId val="{00000003-DB63-423D-864C-6BCDF8D0E9FF}"/>
            </c:ext>
          </c:extLst>
        </c:ser>
        <c:dLbls>
          <c:dLblPos val="ctr"/>
          <c:showLegendKey val="0"/>
          <c:showVal val="1"/>
          <c:showCatName val="0"/>
          <c:showSerName val="0"/>
          <c:showPercent val="0"/>
          <c:showBubbleSize val="0"/>
        </c:dLbls>
        <c:gapWidth val="50"/>
        <c:overlap val="100"/>
        <c:axId val="2118855248"/>
        <c:axId val="2118855728"/>
      </c:barChart>
      <c:catAx>
        <c:axId val="2118855248"/>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118855728"/>
        <c:crosses val="autoZero"/>
        <c:auto val="1"/>
        <c:lblAlgn val="ctr"/>
        <c:lblOffset val="100"/>
        <c:noMultiLvlLbl val="0"/>
      </c:catAx>
      <c:valAx>
        <c:axId val="2118855728"/>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118855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84583436714153"/>
          <c:y val="4.0506213493093253E-2"/>
          <c:w val="0.87926331259488111"/>
          <c:h val="0.80808915930963177"/>
        </c:manualLayout>
      </c:layout>
      <c:lineChart>
        <c:grouping val="standard"/>
        <c:varyColors val="0"/>
        <c:ser>
          <c:idx val="0"/>
          <c:order val="0"/>
          <c:tx>
            <c:strRef>
              <c:f>Puntaje_global!$C$3</c:f>
              <c:strCache>
                <c:ptCount val="1"/>
                <c:pt idx="0">
                  <c:v>Puntaje Global</c:v>
                </c:pt>
              </c:strCache>
            </c:strRef>
          </c:tx>
          <c:spPr>
            <a:ln w="28575" cap="rnd">
              <a:solidFill>
                <a:srgbClr val="00B050"/>
              </a:solidFill>
              <a:round/>
            </a:ln>
            <a:effectLst/>
          </c:spPr>
          <c:marker>
            <c:symbol val="none"/>
          </c:marker>
          <c:dLbls>
            <c:dLbl>
              <c:idx val="0"/>
              <c:tx>
                <c:rich>
                  <a:bodyPr/>
                  <a:lstStyle/>
                  <a:p>
                    <a:fld id="{5877DF4C-86D4-D94F-BACF-9F5DDDA50321}" type="VALUE">
                      <a:rPr lang="en-US"/>
                      <a:pPr/>
                      <a:t>[VALOR]</a:t>
                    </a:fld>
                    <a:endParaRPr lang="en-US"/>
                  </a:p>
                  <a:p>
                    <a:r>
                      <a:rPr lang="en-US">
                        <a:solidFill>
                          <a:schemeClr val="accent2"/>
                        </a:solidFill>
                      </a:rPr>
                      <a:t>(46)</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DA1-4B1A-99E2-9C88626FE1D3}"/>
                </c:ext>
              </c:extLst>
            </c:dLbl>
            <c:dLbl>
              <c:idx val="1"/>
              <c:tx>
                <c:rich>
                  <a:bodyPr/>
                  <a:lstStyle/>
                  <a:p>
                    <a:fld id="{1F5109F2-9283-F549-92ED-6FF4D9A5D4AD}" type="VALUE">
                      <a:rPr lang="en-US"/>
                      <a:pPr/>
                      <a:t>[VALOR]</a:t>
                    </a:fld>
                    <a:endParaRPr lang="en-US"/>
                  </a:p>
                  <a:p>
                    <a:r>
                      <a:rPr lang="en-US">
                        <a:solidFill>
                          <a:schemeClr val="accent2"/>
                        </a:solidFill>
                      </a:rPr>
                      <a:t>(46)</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DA1-4B1A-99E2-9C88626FE1D3}"/>
                </c:ext>
              </c:extLst>
            </c:dLbl>
            <c:dLbl>
              <c:idx val="2"/>
              <c:layout>
                <c:manualLayout>
                  <c:x val="-3.811595281582382E-2"/>
                  <c:y val="-7.3354267251974054E-2"/>
                </c:manualLayout>
              </c:layout>
              <c:tx>
                <c:rich>
                  <a:bodyPr/>
                  <a:lstStyle/>
                  <a:p>
                    <a:fld id="{EE081C75-E212-4A45-BD03-8AFAEC695D9E}" type="VALUE">
                      <a:rPr lang="en-US"/>
                      <a:pPr/>
                      <a:t>[VALOR]</a:t>
                    </a:fld>
                    <a:endParaRPr lang="en-US"/>
                  </a:p>
                  <a:p>
                    <a:r>
                      <a:rPr lang="en-US">
                        <a:solidFill>
                          <a:schemeClr val="accent2"/>
                        </a:solidFill>
                      </a:rPr>
                      <a:t>(47)</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DA1-4B1A-99E2-9C88626FE1D3}"/>
                </c:ext>
              </c:extLst>
            </c:dLbl>
            <c:dLbl>
              <c:idx val="3"/>
              <c:layout>
                <c:manualLayout>
                  <c:x val="-1.9639565403161814E-2"/>
                  <c:y val="-4.3023940189294521E-2"/>
                </c:manualLayout>
              </c:layout>
              <c:tx>
                <c:rich>
                  <a:bodyPr/>
                  <a:lstStyle/>
                  <a:p>
                    <a:fld id="{CA62887F-F1AE-1248-BA3A-563470CABB93}" type="VALUE">
                      <a:rPr lang="en-US"/>
                      <a:pPr/>
                      <a:t>[VALOR]</a:t>
                    </a:fld>
                    <a:endParaRPr lang="en-US"/>
                  </a:p>
                  <a:p>
                    <a:r>
                      <a:rPr lang="en-US">
                        <a:solidFill>
                          <a:schemeClr val="accent2"/>
                        </a:solidFill>
                      </a:rPr>
                      <a:t>(49)</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DA1-4B1A-99E2-9C88626FE1D3}"/>
                </c:ext>
              </c:extLst>
            </c:dLbl>
            <c:dLbl>
              <c:idx val="4"/>
              <c:layout>
                <c:manualLayout>
                  <c:x val="-2.6184336332958379E-2"/>
                  <c:y val="-5.2833048042907678E-2"/>
                </c:manualLayout>
              </c:layout>
              <c:tx>
                <c:rich>
                  <a:bodyPr/>
                  <a:lstStyle/>
                  <a:p>
                    <a:fld id="{C5328B48-9037-0547-AA06-90D7C7418BCF}" type="VALUE">
                      <a:rPr lang="en-US"/>
                      <a:pPr/>
                      <a:t>[VALOR]</a:t>
                    </a:fld>
                    <a:endParaRPr lang="en-US"/>
                  </a:p>
                  <a:p>
                    <a:r>
                      <a:rPr lang="en-US">
                        <a:solidFill>
                          <a:schemeClr val="accent2"/>
                        </a:solidFill>
                      </a:rPr>
                      <a:t>(50)</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DA1-4B1A-99E2-9C88626FE1D3}"/>
                </c:ext>
              </c:extLst>
            </c:dLbl>
            <c:dLbl>
              <c:idx val="5"/>
              <c:tx>
                <c:rich>
                  <a:bodyPr/>
                  <a:lstStyle/>
                  <a:p>
                    <a:fld id="{0D67E2B3-A773-0045-8256-1B270CB39B13}" type="VALUE">
                      <a:rPr lang="en-US"/>
                      <a:pPr/>
                      <a:t>[VALOR]</a:t>
                    </a:fld>
                    <a:endParaRPr lang="en-US"/>
                  </a:p>
                  <a:p>
                    <a:r>
                      <a:rPr lang="en-US">
                        <a:solidFill>
                          <a:schemeClr val="accent2"/>
                        </a:solidFill>
                      </a:rPr>
                      <a:t>(48)</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DA1-4B1A-99E2-9C88626FE1D3}"/>
                </c:ext>
              </c:extLst>
            </c:dLbl>
            <c:dLbl>
              <c:idx val="6"/>
              <c:layout>
                <c:manualLayout>
                  <c:x val="-2.202336362440499E-2"/>
                  <c:y val="-8.2377042842143047E-2"/>
                </c:manualLayout>
              </c:layout>
              <c:tx>
                <c:rich>
                  <a:bodyPr/>
                  <a:lstStyle/>
                  <a:p>
                    <a:fld id="{CA35BFD7-F4AA-124C-9652-31047C79C816}" type="VALUE">
                      <a:rPr lang="en-US"/>
                      <a:pPr/>
                      <a:t>[VALOR]</a:t>
                    </a:fld>
                    <a:endParaRPr lang="en-US"/>
                  </a:p>
                  <a:p>
                    <a:r>
                      <a:rPr lang="en-US">
                        <a:solidFill>
                          <a:schemeClr val="accent2"/>
                        </a:solidFill>
                      </a:rPr>
                      <a:t>(50)</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DA1-4B1A-99E2-9C88626FE1D3}"/>
                </c:ext>
              </c:extLst>
            </c:dLbl>
            <c:dLbl>
              <c:idx val="7"/>
              <c:tx>
                <c:rich>
                  <a:bodyPr/>
                  <a:lstStyle/>
                  <a:p>
                    <a:fld id="{A552CC89-3B92-432B-9067-35F2340AFAB5}" type="VALUE">
                      <a:rPr lang="en-US"/>
                      <a:pPr/>
                      <a:t>[VALOR]</a:t>
                    </a:fld>
                    <a:endParaRPr lang="en-US"/>
                  </a:p>
                  <a:p>
                    <a:r>
                      <a:rPr lang="en-US">
                        <a:solidFill>
                          <a:schemeClr val="accent2"/>
                        </a:solidFill>
                      </a:rPr>
                      <a:t>(51)</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DA1-4B1A-99E2-9C88626FE1D3}"/>
                </c:ext>
              </c:extLst>
            </c:dLbl>
            <c:dLbl>
              <c:idx val="8"/>
              <c:tx>
                <c:rich>
                  <a:bodyPr/>
                  <a:lstStyle/>
                  <a:p>
                    <a:fld id="{B3CE2E03-0081-4E2A-8CE2-B4DE56861493}" type="VALUE">
                      <a:rPr lang="en-US"/>
                      <a:pPr/>
                      <a:t>[VALOR]</a:t>
                    </a:fld>
                    <a:endParaRPr lang="en-US"/>
                  </a:p>
                  <a:p>
                    <a:r>
                      <a:rPr lang="en-US">
                        <a:solidFill>
                          <a:schemeClr val="accent2"/>
                        </a:solidFill>
                      </a:rPr>
                      <a:t>(51)</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DA1-4B1A-99E2-9C88626FE1D3}"/>
                </c:ext>
              </c:extLst>
            </c:dLbl>
            <c:spPr>
              <a:noFill/>
              <a:ln w="25400">
                <a:noFill/>
              </a:ln>
            </c:spPr>
            <c:txPr>
              <a:bodyPr rot="0" vert="horz"/>
              <a:lstStyle/>
              <a:p>
                <a:pPr>
                  <a:defRPr>
                    <a:solidFill>
                      <a:srgbClr val="00B050"/>
                    </a:solidFill>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Puntaje_global!$B$4:$B$12</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Puntaje_global!$C$4:$C$12</c:f>
              <c:numCache>
                <c:formatCode>General</c:formatCode>
                <c:ptCount val="9"/>
                <c:pt idx="0">
                  <c:v>256</c:v>
                </c:pt>
                <c:pt idx="1">
                  <c:v>264</c:v>
                </c:pt>
                <c:pt idx="2" formatCode="#,##0">
                  <c:v>262</c:v>
                </c:pt>
                <c:pt idx="3" formatCode="#,##0">
                  <c:v>258</c:v>
                </c:pt>
                <c:pt idx="4" formatCode="#,##0">
                  <c:v>253</c:v>
                </c:pt>
                <c:pt idx="5" formatCode="#,##0">
                  <c:v>252</c:v>
                </c:pt>
                <c:pt idx="6" formatCode="#,##0">
                  <c:v>250</c:v>
                </c:pt>
                <c:pt idx="7" formatCode="#,###">
                  <c:v>254</c:v>
                </c:pt>
                <c:pt idx="8" formatCode="#,##0">
                  <c:v>257</c:v>
                </c:pt>
              </c:numCache>
            </c:numRef>
          </c:val>
          <c:smooth val="1"/>
          <c:extLst>
            <c:ext xmlns:c16="http://schemas.microsoft.com/office/drawing/2014/chart" uri="{C3380CC4-5D6E-409C-BE32-E72D297353CC}">
              <c16:uniqueId val="{00000009-1DA1-4B1A-99E2-9C88626FE1D3}"/>
            </c:ext>
          </c:extLst>
        </c:ser>
        <c:dLbls>
          <c:showLegendKey val="0"/>
          <c:showVal val="0"/>
          <c:showCatName val="0"/>
          <c:showSerName val="0"/>
          <c:showPercent val="0"/>
          <c:showBubbleSize val="0"/>
        </c:dLbls>
        <c:smooth val="0"/>
        <c:axId val="598704032"/>
        <c:axId val="1"/>
      </c:lineChart>
      <c:catAx>
        <c:axId val="598704032"/>
        <c:scaling>
          <c:orientation val="minMax"/>
        </c:scaling>
        <c:delete val="0"/>
        <c:axPos val="b"/>
        <c:title>
          <c:tx>
            <c:rich>
              <a:bodyPr rot="0" vert="horz"/>
              <a:lstStyle/>
              <a:p>
                <a:pPr>
                  <a:defRPr b="0"/>
                </a:pPr>
                <a:r>
                  <a:rPr lang="es-MX" b="0"/>
                  <a:t>Año</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1"/>
        <c:crosses val="autoZero"/>
        <c:auto val="1"/>
        <c:lblAlgn val="ctr"/>
        <c:lblOffset val="100"/>
        <c:noMultiLvlLbl val="0"/>
      </c:catAx>
      <c:valAx>
        <c:axId val="1"/>
        <c:scaling>
          <c:orientation val="minMax"/>
          <c:max val="270"/>
          <c:min val="240"/>
        </c:scaling>
        <c:delete val="0"/>
        <c:axPos val="l"/>
        <c:title>
          <c:tx>
            <c:rich>
              <a:bodyPr rot="-5400000" vert="horz"/>
              <a:lstStyle/>
              <a:p>
                <a:pPr>
                  <a:defRPr b="0"/>
                </a:pPr>
                <a:r>
                  <a:rPr lang="es-MX" b="0"/>
                  <a:t>Promedio del puntaje</a:t>
                </a:r>
              </a:p>
            </c:rich>
          </c:tx>
          <c:layout>
            <c:manualLayout>
              <c:xMode val="edge"/>
              <c:yMode val="edge"/>
              <c:x val="6.6905946677647205E-3"/>
              <c:y val="0.30639037316141327"/>
            </c:manualLayout>
          </c:layout>
          <c:overlay val="0"/>
          <c:spPr>
            <a:noFill/>
            <a:ln w="25400">
              <a:noFill/>
            </a:ln>
          </c:spPr>
        </c:title>
        <c:numFmt formatCode="General" sourceLinked="1"/>
        <c:majorTickMark val="none"/>
        <c:minorTickMark val="none"/>
        <c:tickLblPos val="nextTo"/>
        <c:spPr>
          <a:ln w="6350">
            <a:noFill/>
          </a:ln>
        </c:spPr>
        <c:txPr>
          <a:bodyPr rot="-60000000" vert="horz"/>
          <a:lstStyle/>
          <a:p>
            <a:pPr>
              <a:defRPr/>
            </a:pPr>
            <a:endParaRPr lang="es-CO"/>
          </a:p>
        </c:txPr>
        <c:crossAx val="598704032"/>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latin typeface="Montserrat" panose="00000500000000000000" pitchFamily="50" charset="0"/>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Hoja1!$J$23</c:f>
              <c:strCache>
                <c:ptCount val="1"/>
                <c:pt idx="0">
                  <c:v>Pre A1</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Hoja1!$K$22:$O$22</c:f>
              <c:strCache>
                <c:ptCount val="5"/>
                <c:pt idx="0">
                  <c:v>SOCIALES Y CIUDADANAS</c:v>
                </c:pt>
                <c:pt idx="1">
                  <c:v>MATEMÁTICAS</c:v>
                </c:pt>
                <c:pt idx="2">
                  <c:v>LECTURA CRÍTICA</c:v>
                </c:pt>
                <c:pt idx="3">
                  <c:v>INGLÉS*</c:v>
                </c:pt>
                <c:pt idx="4">
                  <c:v>CIENCIAS NATURALES</c:v>
                </c:pt>
              </c:strCache>
            </c:strRef>
          </c:cat>
          <c:val>
            <c:numRef>
              <c:f>Hoja1!$K$23:$O$23</c:f>
              <c:numCache>
                <c:formatCode>General</c:formatCode>
                <c:ptCount val="5"/>
                <c:pt idx="3" formatCode="0.0%">
                  <c:v>0.41502899999999998</c:v>
                </c:pt>
              </c:numCache>
            </c:numRef>
          </c:val>
          <c:extLst>
            <c:ext xmlns:c16="http://schemas.microsoft.com/office/drawing/2014/chart" uri="{C3380CC4-5D6E-409C-BE32-E72D297353CC}">
              <c16:uniqueId val="{00000000-F065-4B98-8268-E5E0BBE67C26}"/>
            </c:ext>
          </c:extLst>
        </c:ser>
        <c:ser>
          <c:idx val="1"/>
          <c:order val="1"/>
          <c:tx>
            <c:strRef>
              <c:f>Hoja1!$J$24</c:f>
              <c:strCache>
                <c:ptCount val="1"/>
                <c:pt idx="0">
                  <c:v>A1</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Hoja1!$K$22:$O$22</c:f>
              <c:strCache>
                <c:ptCount val="5"/>
                <c:pt idx="0">
                  <c:v>SOCIALES Y CIUDADANAS</c:v>
                </c:pt>
                <c:pt idx="1">
                  <c:v>MATEMÁTICAS</c:v>
                </c:pt>
                <c:pt idx="2">
                  <c:v>LECTURA CRÍTICA</c:v>
                </c:pt>
                <c:pt idx="3">
                  <c:v>INGLÉS*</c:v>
                </c:pt>
                <c:pt idx="4">
                  <c:v>CIENCIAS NATURALES</c:v>
                </c:pt>
              </c:strCache>
            </c:strRef>
          </c:cat>
          <c:val>
            <c:numRef>
              <c:f>Hoja1!$K$24:$O$24</c:f>
              <c:numCache>
                <c:formatCode>0.0%</c:formatCode>
                <c:ptCount val="5"/>
                <c:pt idx="0">
                  <c:v>0.27365800000000001</c:v>
                </c:pt>
                <c:pt idx="1">
                  <c:v>9.4396000000000008E-2</c:v>
                </c:pt>
                <c:pt idx="2">
                  <c:v>3.5136000000000001E-2</c:v>
                </c:pt>
                <c:pt idx="3">
                  <c:v>0.30597600000000003</c:v>
                </c:pt>
                <c:pt idx="4">
                  <c:v>0.191718</c:v>
                </c:pt>
              </c:numCache>
            </c:numRef>
          </c:val>
          <c:extLst>
            <c:ext xmlns:c16="http://schemas.microsoft.com/office/drawing/2014/chart" uri="{C3380CC4-5D6E-409C-BE32-E72D297353CC}">
              <c16:uniqueId val="{00000001-F065-4B98-8268-E5E0BBE67C26}"/>
            </c:ext>
          </c:extLst>
        </c:ser>
        <c:ser>
          <c:idx val="2"/>
          <c:order val="2"/>
          <c:tx>
            <c:strRef>
              <c:f>Hoja1!$J$25</c:f>
              <c:strCache>
                <c:ptCount val="1"/>
                <c:pt idx="0">
                  <c:v>A2</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Hoja1!$K$22:$O$22</c:f>
              <c:strCache>
                <c:ptCount val="5"/>
                <c:pt idx="0">
                  <c:v>SOCIALES Y CIUDADANAS</c:v>
                </c:pt>
                <c:pt idx="1">
                  <c:v>MATEMÁTICAS</c:v>
                </c:pt>
                <c:pt idx="2">
                  <c:v>LECTURA CRÍTICA</c:v>
                </c:pt>
                <c:pt idx="3">
                  <c:v>INGLÉS*</c:v>
                </c:pt>
                <c:pt idx="4">
                  <c:v>CIENCIAS NATURALES</c:v>
                </c:pt>
              </c:strCache>
            </c:strRef>
          </c:cat>
          <c:val>
            <c:numRef>
              <c:f>Hoja1!$K$25:$O$25</c:f>
              <c:numCache>
                <c:formatCode>0.0%</c:formatCode>
                <c:ptCount val="5"/>
                <c:pt idx="0">
                  <c:v>0.42089300000000002</c:v>
                </c:pt>
                <c:pt idx="1">
                  <c:v>0.35119400000000001</c:v>
                </c:pt>
                <c:pt idx="2">
                  <c:v>0.35153599999999996</c:v>
                </c:pt>
                <c:pt idx="3">
                  <c:v>0.15751999999999999</c:v>
                </c:pt>
                <c:pt idx="4">
                  <c:v>0.48812600000000006</c:v>
                </c:pt>
              </c:numCache>
            </c:numRef>
          </c:val>
          <c:extLst>
            <c:ext xmlns:c16="http://schemas.microsoft.com/office/drawing/2014/chart" uri="{C3380CC4-5D6E-409C-BE32-E72D297353CC}">
              <c16:uniqueId val="{00000002-F065-4B98-8268-E5E0BBE67C26}"/>
            </c:ext>
          </c:extLst>
        </c:ser>
        <c:ser>
          <c:idx val="3"/>
          <c:order val="3"/>
          <c:tx>
            <c:strRef>
              <c:f>Hoja1!$J$26</c:f>
              <c:strCache>
                <c:ptCount val="1"/>
                <c:pt idx="0">
                  <c:v>B1</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Hoja1!$K$22:$O$22</c:f>
              <c:strCache>
                <c:ptCount val="5"/>
                <c:pt idx="0">
                  <c:v>SOCIALES Y CIUDADANAS</c:v>
                </c:pt>
                <c:pt idx="1">
                  <c:v>MATEMÁTICAS</c:v>
                </c:pt>
                <c:pt idx="2">
                  <c:v>LECTURA CRÍTICA</c:v>
                </c:pt>
                <c:pt idx="3">
                  <c:v>INGLÉS*</c:v>
                </c:pt>
                <c:pt idx="4">
                  <c:v>CIENCIAS NATURALES</c:v>
                </c:pt>
              </c:strCache>
            </c:strRef>
          </c:cat>
          <c:val>
            <c:numRef>
              <c:f>Hoja1!$K$26:$O$26</c:f>
              <c:numCache>
                <c:formatCode>0.0%</c:formatCode>
                <c:ptCount val="5"/>
                <c:pt idx="0">
                  <c:v>0.26887</c:v>
                </c:pt>
                <c:pt idx="1">
                  <c:v>0.48795699999999997</c:v>
                </c:pt>
                <c:pt idx="2">
                  <c:v>0.48037100000000005</c:v>
                </c:pt>
                <c:pt idx="3">
                  <c:v>9.4910999999999995E-2</c:v>
                </c:pt>
                <c:pt idx="4">
                  <c:v>0.29198400000000002</c:v>
                </c:pt>
              </c:numCache>
            </c:numRef>
          </c:val>
          <c:extLst>
            <c:ext xmlns:c16="http://schemas.microsoft.com/office/drawing/2014/chart" uri="{C3380CC4-5D6E-409C-BE32-E72D297353CC}">
              <c16:uniqueId val="{00000003-F065-4B98-8268-E5E0BBE67C26}"/>
            </c:ext>
          </c:extLst>
        </c:ser>
        <c:ser>
          <c:idx val="4"/>
          <c:order val="4"/>
          <c:tx>
            <c:strRef>
              <c:f>Hoja1!$J$27</c:f>
              <c:strCache>
                <c:ptCount val="1"/>
                <c:pt idx="0">
                  <c:v>B+</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Hoja1!$K$22:$O$22</c:f>
              <c:strCache>
                <c:ptCount val="5"/>
                <c:pt idx="0">
                  <c:v>SOCIALES Y CIUDADANAS</c:v>
                </c:pt>
                <c:pt idx="1">
                  <c:v>MATEMÁTICAS</c:v>
                </c:pt>
                <c:pt idx="2">
                  <c:v>LECTURA CRÍTICA</c:v>
                </c:pt>
                <c:pt idx="3">
                  <c:v>INGLÉS*</c:v>
                </c:pt>
                <c:pt idx="4">
                  <c:v>CIENCIAS NATURALES</c:v>
                </c:pt>
              </c:strCache>
            </c:strRef>
          </c:cat>
          <c:val>
            <c:numRef>
              <c:f>Hoja1!$K$27:$O$27</c:f>
              <c:numCache>
                <c:formatCode>0.0%</c:formatCode>
                <c:ptCount val="5"/>
                <c:pt idx="0">
                  <c:v>3.6579E-2</c:v>
                </c:pt>
                <c:pt idx="1">
                  <c:v>6.6451999999999997E-2</c:v>
                </c:pt>
                <c:pt idx="2">
                  <c:v>0.13295599999999999</c:v>
                </c:pt>
                <c:pt idx="3">
                  <c:v>2.6563E-2</c:v>
                </c:pt>
                <c:pt idx="4">
                  <c:v>2.8172000000000003E-2</c:v>
                </c:pt>
              </c:numCache>
            </c:numRef>
          </c:val>
          <c:extLst>
            <c:ext xmlns:c16="http://schemas.microsoft.com/office/drawing/2014/chart" uri="{C3380CC4-5D6E-409C-BE32-E72D297353CC}">
              <c16:uniqueId val="{00000004-F065-4B98-8268-E5E0BBE67C26}"/>
            </c:ext>
          </c:extLst>
        </c:ser>
        <c:dLbls>
          <c:dLblPos val="ctr"/>
          <c:showLegendKey val="0"/>
          <c:showVal val="1"/>
          <c:showCatName val="0"/>
          <c:showSerName val="0"/>
          <c:showPercent val="0"/>
          <c:showBubbleSize val="0"/>
        </c:dLbls>
        <c:gapWidth val="50"/>
        <c:overlap val="100"/>
        <c:axId val="692731551"/>
        <c:axId val="692732031"/>
      </c:barChart>
      <c:catAx>
        <c:axId val="692731551"/>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692732031"/>
        <c:crosses val="autoZero"/>
        <c:auto val="1"/>
        <c:lblAlgn val="ctr"/>
        <c:lblOffset val="100"/>
        <c:noMultiLvlLbl val="0"/>
      </c:catAx>
      <c:valAx>
        <c:axId val="692732031"/>
        <c:scaling>
          <c:orientation val="minMax"/>
          <c:max val="1"/>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69273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5221242885295"/>
          <c:y val="4.0506329113924051E-2"/>
          <c:w val="0.88748150136439885"/>
          <c:h val="0.85612349230883666"/>
        </c:manualLayout>
      </c:layout>
      <c:lineChart>
        <c:grouping val="standard"/>
        <c:varyColors val="0"/>
        <c:ser>
          <c:idx val="0"/>
          <c:order val="0"/>
          <c:tx>
            <c:strRef>
              <c:f>PG_TyT!$C$3</c:f>
              <c:strCache>
                <c:ptCount val="1"/>
                <c:pt idx="0">
                  <c:v>Puntaje Global</c:v>
                </c:pt>
              </c:strCache>
            </c:strRef>
          </c:tx>
          <c:spPr>
            <a:ln w="28575" cap="rnd">
              <a:solidFill>
                <a:srgbClr val="A71B29"/>
              </a:solidFill>
              <a:round/>
            </a:ln>
            <a:effectLst/>
          </c:spPr>
          <c:marker>
            <c:symbol val="circle"/>
            <c:size val="5"/>
            <c:spPr>
              <a:solidFill>
                <a:srgbClr val="B43534"/>
              </a:solidFill>
              <a:ln>
                <a:noFill/>
              </a:ln>
            </c:spPr>
          </c:marker>
          <c:dLbls>
            <c:dLbl>
              <c:idx val="0"/>
              <c:tx>
                <c:rich>
                  <a:bodyPr/>
                  <a:lstStyle/>
                  <a:p>
                    <a:fld id="{5877DF4C-86D4-D94F-BACF-9F5DDDA50321}" type="VALUE">
                      <a:rPr lang="en-US"/>
                      <a:pPr/>
                      <a:t>[VALOR]</a:t>
                    </a:fld>
                    <a:endParaRPr lang="en-US"/>
                  </a:p>
                  <a:p>
                    <a:r>
                      <a:rPr lang="en-US"/>
                      <a:t>(15)</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C4C-4D79-A4CF-8E577931155B}"/>
                </c:ext>
              </c:extLst>
            </c:dLbl>
            <c:dLbl>
              <c:idx val="1"/>
              <c:tx>
                <c:rich>
                  <a:bodyPr/>
                  <a:lstStyle/>
                  <a:p>
                    <a:fld id="{1F5109F2-9283-F549-92ED-6FF4D9A5D4AD}" type="VALUE">
                      <a:rPr lang="en-US"/>
                      <a:pPr/>
                      <a:t>[VALOR]</a:t>
                    </a:fld>
                    <a:endParaRPr lang="en-US"/>
                  </a:p>
                  <a:p>
                    <a:r>
                      <a:rPr lang="en-US"/>
                      <a:t>(16)</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C4C-4D79-A4CF-8E577931155B}"/>
                </c:ext>
              </c:extLst>
            </c:dLbl>
            <c:dLbl>
              <c:idx val="2"/>
              <c:layout>
                <c:manualLayout>
                  <c:x val="-3.4843942403731426E-2"/>
                  <c:y val="-5.0776176493949124E-2"/>
                </c:manualLayout>
              </c:layout>
              <c:tx>
                <c:rich>
                  <a:bodyPr/>
                  <a:lstStyle/>
                  <a:p>
                    <a:fld id="{EE081C75-E212-4A45-BD03-8AFAEC695D9E}" type="VALUE">
                      <a:rPr lang="en-US"/>
                      <a:pPr/>
                      <a:t>[VALOR]</a:t>
                    </a:fld>
                    <a:endParaRPr lang="en-US"/>
                  </a:p>
                  <a:p>
                    <a:r>
                      <a:rPr lang="en-US"/>
                      <a:t>(17)</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C4C-4D79-A4CF-8E577931155B}"/>
                </c:ext>
              </c:extLst>
            </c:dLbl>
            <c:dLbl>
              <c:idx val="3"/>
              <c:layout>
                <c:manualLayout>
                  <c:x val="-1.9639565403161814E-2"/>
                  <c:y val="-4.3023940189294521E-2"/>
                </c:manualLayout>
              </c:layout>
              <c:tx>
                <c:rich>
                  <a:bodyPr/>
                  <a:lstStyle/>
                  <a:p>
                    <a:fld id="{CA62887F-F1AE-1248-BA3A-563470CABB93}" type="VALUE">
                      <a:rPr lang="en-US"/>
                      <a:pPr/>
                      <a:t>[VALOR]</a:t>
                    </a:fld>
                    <a:endParaRPr lang="en-US"/>
                  </a:p>
                  <a:p>
                    <a:r>
                      <a:rPr lang="en-US"/>
                      <a:t>(16)</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C4C-4D79-A4CF-8E577931155B}"/>
                </c:ext>
              </c:extLst>
            </c:dLbl>
            <c:dLbl>
              <c:idx val="4"/>
              <c:layout>
                <c:manualLayout>
                  <c:x val="-1.7255731889294617E-2"/>
                  <c:y val="-3.5441819772528436E-2"/>
                </c:manualLayout>
              </c:layout>
              <c:tx>
                <c:rich>
                  <a:bodyPr/>
                  <a:lstStyle/>
                  <a:p>
                    <a:fld id="{C5328B48-9037-0547-AA06-90D7C7418BCF}" type="VALUE">
                      <a:rPr lang="en-US"/>
                      <a:pPr/>
                      <a:t>[VALOR]</a:t>
                    </a:fld>
                    <a:endParaRPr lang="en-US"/>
                  </a:p>
                  <a:p>
                    <a:r>
                      <a:rPr lang="en-US"/>
                      <a:t>(19)</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C4C-4D79-A4CF-8E577931155B}"/>
                </c:ext>
              </c:extLst>
            </c:dLbl>
            <c:dLbl>
              <c:idx val="5"/>
              <c:tx>
                <c:rich>
                  <a:bodyPr/>
                  <a:lstStyle/>
                  <a:p>
                    <a:fld id="{0D67E2B3-A773-0045-8256-1B270CB39B13}" type="VALUE">
                      <a:rPr lang="en-US"/>
                      <a:pPr/>
                      <a:t>[VALOR]</a:t>
                    </a:fld>
                    <a:endParaRPr lang="en-US"/>
                  </a:p>
                  <a:p>
                    <a:r>
                      <a:rPr lang="en-US"/>
                      <a:t>(19)</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4C-4D79-A4CF-8E577931155B}"/>
                </c:ext>
              </c:extLst>
            </c:dLbl>
            <c:dLbl>
              <c:idx val="6"/>
              <c:layout>
                <c:manualLayout>
                  <c:x val="-2.708108654892331E-2"/>
                  <c:y val="-6.5934090871841683E-2"/>
                </c:manualLayout>
              </c:layout>
              <c:tx>
                <c:rich>
                  <a:bodyPr/>
                  <a:lstStyle/>
                  <a:p>
                    <a:fld id="{CA35BFD7-F4AA-124C-9652-31047C79C816}" type="VALUE">
                      <a:rPr lang="en-US"/>
                      <a:pPr/>
                      <a:t>[VALOR]</a:t>
                    </a:fld>
                    <a:endParaRPr lang="en-US"/>
                  </a:p>
                  <a:p>
                    <a:r>
                      <a:rPr lang="en-US"/>
                      <a:t>(20)</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C4C-4D79-A4CF-8E577931155B}"/>
                </c:ext>
              </c:extLst>
            </c:dLbl>
            <c:dLbl>
              <c:idx val="7"/>
              <c:tx>
                <c:rich>
                  <a:bodyPr/>
                  <a:lstStyle/>
                  <a:p>
                    <a:fld id="{412EAD74-3263-F649-95CD-F5932776CFAA}" type="VALUE">
                      <a:rPr lang="en-US"/>
                      <a:pPr/>
                      <a:t>[VALOR]</a:t>
                    </a:fld>
                    <a:endParaRPr lang="en-US"/>
                  </a:p>
                  <a:p>
                    <a:r>
                      <a:rPr lang="en-US"/>
                      <a:t>(17)</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4C-4D79-A4CF-8E577931155B}"/>
                </c:ext>
              </c:extLst>
            </c:dLbl>
            <c:spPr>
              <a:noFill/>
              <a:ln w="25400">
                <a:noFill/>
              </a:ln>
            </c:spPr>
            <c:txPr>
              <a:bodyPr rot="0" vert="horz"/>
              <a:lstStyle/>
              <a:p>
                <a:pPr>
                  <a:defRPr>
                    <a:solidFill>
                      <a:srgbClr val="B43534"/>
                    </a:solidFill>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PG_TyT!$B$4:$B$11</c:f>
              <c:numCache>
                <c:formatCode>General</c:formatCode>
                <c:ptCount val="8"/>
                <c:pt idx="0">
                  <c:v>2016</c:v>
                </c:pt>
                <c:pt idx="1">
                  <c:v>2017</c:v>
                </c:pt>
                <c:pt idx="2">
                  <c:v>2018</c:v>
                </c:pt>
                <c:pt idx="3">
                  <c:v>2019</c:v>
                </c:pt>
                <c:pt idx="4">
                  <c:v>2020</c:v>
                </c:pt>
                <c:pt idx="5">
                  <c:v>2021</c:v>
                </c:pt>
                <c:pt idx="6">
                  <c:v>2022</c:v>
                </c:pt>
                <c:pt idx="7">
                  <c:v>2023</c:v>
                </c:pt>
              </c:numCache>
            </c:numRef>
          </c:cat>
          <c:val>
            <c:numRef>
              <c:f>PG_TyT!$C$4:$C$11</c:f>
              <c:numCache>
                <c:formatCode>General</c:formatCode>
                <c:ptCount val="8"/>
                <c:pt idx="0">
                  <c:v>99</c:v>
                </c:pt>
                <c:pt idx="1">
                  <c:v>98</c:v>
                </c:pt>
                <c:pt idx="2">
                  <c:v>97</c:v>
                </c:pt>
                <c:pt idx="3">
                  <c:v>96</c:v>
                </c:pt>
                <c:pt idx="4">
                  <c:v>94</c:v>
                </c:pt>
                <c:pt idx="5">
                  <c:v>93</c:v>
                </c:pt>
                <c:pt idx="6" formatCode="#,###">
                  <c:v>89</c:v>
                </c:pt>
                <c:pt idx="7">
                  <c:v>93</c:v>
                </c:pt>
              </c:numCache>
            </c:numRef>
          </c:val>
          <c:smooth val="1"/>
          <c:extLst>
            <c:ext xmlns:c16="http://schemas.microsoft.com/office/drawing/2014/chart" uri="{C3380CC4-5D6E-409C-BE32-E72D297353CC}">
              <c16:uniqueId val="{00000008-0C4C-4D79-A4CF-8E577931155B}"/>
            </c:ext>
          </c:extLst>
        </c:ser>
        <c:dLbls>
          <c:showLegendKey val="0"/>
          <c:showVal val="0"/>
          <c:showCatName val="0"/>
          <c:showSerName val="0"/>
          <c:showPercent val="0"/>
          <c:showBubbleSize val="0"/>
        </c:dLbls>
        <c:marker val="1"/>
        <c:smooth val="0"/>
        <c:axId val="598704032"/>
        <c:axId val="1"/>
      </c:lineChart>
      <c:catAx>
        <c:axId val="598704032"/>
        <c:scaling>
          <c:orientation val="minMax"/>
        </c:scaling>
        <c:delete val="0"/>
        <c:axPos val="b"/>
        <c:title>
          <c:tx>
            <c:rich>
              <a:bodyPr rot="0" vert="horz"/>
              <a:lstStyle/>
              <a:p>
                <a:pPr>
                  <a:defRPr/>
                </a:pPr>
                <a:r>
                  <a:rPr lang="es-MX"/>
                  <a:t>Año</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1"/>
        <c:crosses val="autoZero"/>
        <c:auto val="1"/>
        <c:lblAlgn val="ctr"/>
        <c:lblOffset val="100"/>
        <c:noMultiLvlLbl val="0"/>
      </c:catAx>
      <c:valAx>
        <c:axId val="1"/>
        <c:scaling>
          <c:orientation val="minMax"/>
          <c:max val="105"/>
          <c:min val="85"/>
        </c:scaling>
        <c:delete val="0"/>
        <c:axPos val="l"/>
        <c:title>
          <c:tx>
            <c:rich>
              <a:bodyPr rot="-5400000" vert="horz"/>
              <a:lstStyle/>
              <a:p>
                <a:pPr>
                  <a:defRPr/>
                </a:pPr>
                <a:r>
                  <a:rPr lang="es-MX"/>
                  <a:t>Puntaje Global</a:t>
                </a:r>
              </a:p>
            </c:rich>
          </c:tx>
          <c:layout>
            <c:manualLayout>
              <c:xMode val="edge"/>
              <c:yMode val="edge"/>
              <c:x val="3.4741194330855166E-3"/>
              <c:y val="0.37864301176399395"/>
            </c:manualLayout>
          </c:layout>
          <c:overlay val="0"/>
          <c:spPr>
            <a:noFill/>
            <a:ln w="25400">
              <a:noFill/>
            </a:ln>
          </c:spPr>
        </c:title>
        <c:numFmt formatCode="General" sourceLinked="1"/>
        <c:majorTickMark val="none"/>
        <c:minorTickMark val="none"/>
        <c:tickLblPos val="nextTo"/>
        <c:spPr>
          <a:ln w="6350">
            <a:noFill/>
          </a:ln>
        </c:spPr>
        <c:txPr>
          <a:bodyPr rot="-60000000" vert="horz"/>
          <a:lstStyle/>
          <a:p>
            <a:pPr>
              <a:defRPr/>
            </a:pPr>
            <a:endParaRPr lang="es-CO"/>
          </a:p>
        </c:txPr>
        <c:crossAx val="598704032"/>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latin typeface="Montserrat" pitchFamily="2" charset="77"/>
          <a:ea typeface="Verdana" panose="020B0604030504040204" pitchFamily="34" charset="0"/>
          <a:cs typeface="Verdana" panose="020B060403050404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[Libro1.xlsx]STyT niveles fig!TablaDinámica2</c:name>
    <c:fmtId val="11"/>
  </c:pivotSource>
  <c:chart>
    <c:autoTitleDeleted val="0"/>
    <c:pivotFmts>
      <c:pivotFmt>
        <c:idx val="0"/>
        <c:spPr>
          <a:solidFill>
            <a:srgbClr val="92115E"/>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41E26"/>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FF9E00"/>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FFD500"/>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00AF43"/>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92115E"/>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F41E26"/>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FF9E00"/>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FFD500"/>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00AF43"/>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92115E"/>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F41E26"/>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FF9E00"/>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FD500"/>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rgbClr val="00AF43"/>
          </a:solidFill>
          <a:ln>
            <a:noFill/>
          </a:ln>
          <a:effectLst/>
        </c:spPr>
        <c:marker>
          <c:symbol val="none"/>
        </c:marker>
        <c:dLbl>
          <c:idx val="0"/>
          <c:spPr>
            <a:noFill/>
            <a:ln>
              <a:noFill/>
            </a:ln>
            <a:effectLst/>
          </c:spPr>
          <c:txPr>
            <a:bodyPr rot="0" spcFirstLastPara="1" vertOverflow="ellipsis" vert="horz" wrap="square" anchor="ctr" anchorCtr="1"/>
            <a:lstStyle/>
            <a:p>
              <a:pPr>
                <a:defRPr lang="en-US" sz="1100" b="1" i="0" u="none" strike="noStrike" kern="1200" baseline="0">
                  <a:solidFill>
                    <a:schemeClr val="tx1"/>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'STyT niveles fig'!$B$3:$B$4</c:f>
              <c:strCache>
                <c:ptCount val="1"/>
                <c:pt idx="0">
                  <c:v>Pre A1</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'STyT niveles fig'!$A$5:$A$10</c:f>
              <c:strCache>
                <c:ptCount val="5"/>
                <c:pt idx="0">
                  <c:v>COMPETENCIAS CIUDADANAS</c:v>
                </c:pt>
                <c:pt idx="1">
                  <c:v>RAZONAMIENTO CUANTITATIVO</c:v>
                </c:pt>
                <c:pt idx="2">
                  <c:v>LECTURA CRÍTICA</c:v>
                </c:pt>
                <c:pt idx="3">
                  <c:v>INGLÉS*</c:v>
                </c:pt>
                <c:pt idx="4">
                  <c:v>COMUNICACIÓN ESCRITA</c:v>
                </c:pt>
              </c:strCache>
            </c:strRef>
          </c:cat>
          <c:val>
            <c:numRef>
              <c:f>'STyT niveles fig'!$B$5:$B$10</c:f>
              <c:numCache>
                <c:formatCode>General</c:formatCode>
                <c:ptCount val="5"/>
                <c:pt idx="3" formatCode="0%">
                  <c:v>0.21299999999999999</c:v>
                </c:pt>
              </c:numCache>
            </c:numRef>
          </c:val>
          <c:extLst>
            <c:ext xmlns:c16="http://schemas.microsoft.com/office/drawing/2014/chart" uri="{C3380CC4-5D6E-409C-BE32-E72D297353CC}">
              <c16:uniqueId val="{00000000-1519-40D5-B9FD-718287EF78B9}"/>
            </c:ext>
          </c:extLst>
        </c:ser>
        <c:ser>
          <c:idx val="1"/>
          <c:order val="1"/>
          <c:tx>
            <c:strRef>
              <c:f>'STyT niveles fig'!$C$3:$C$4</c:f>
              <c:strCache>
                <c:ptCount val="1"/>
                <c:pt idx="0">
                  <c:v>A1</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'STyT niveles fig'!$A$5:$A$10</c:f>
              <c:strCache>
                <c:ptCount val="5"/>
                <c:pt idx="0">
                  <c:v>COMPETENCIAS CIUDADANAS</c:v>
                </c:pt>
                <c:pt idx="1">
                  <c:v>RAZONAMIENTO CUANTITATIVO</c:v>
                </c:pt>
                <c:pt idx="2">
                  <c:v>LECTURA CRÍTICA</c:v>
                </c:pt>
                <c:pt idx="3">
                  <c:v>INGLÉS*</c:v>
                </c:pt>
                <c:pt idx="4">
                  <c:v>COMUNICACIÓN ESCRITA</c:v>
                </c:pt>
              </c:strCache>
            </c:strRef>
          </c:cat>
          <c:val>
            <c:numRef>
              <c:f>'STyT niveles fig'!$C$5:$C$10</c:f>
              <c:numCache>
                <c:formatCode>0%</c:formatCode>
                <c:ptCount val="5"/>
                <c:pt idx="0">
                  <c:v>0.35399999999999998</c:v>
                </c:pt>
                <c:pt idx="1">
                  <c:v>0.115</c:v>
                </c:pt>
                <c:pt idx="2">
                  <c:v>9.2999999999999999E-2</c:v>
                </c:pt>
                <c:pt idx="3">
                  <c:v>0.29899999999999999</c:v>
                </c:pt>
                <c:pt idx="4">
                  <c:v>0.126</c:v>
                </c:pt>
              </c:numCache>
            </c:numRef>
          </c:val>
          <c:extLst>
            <c:ext xmlns:c16="http://schemas.microsoft.com/office/drawing/2014/chart" uri="{C3380CC4-5D6E-409C-BE32-E72D297353CC}">
              <c16:uniqueId val="{00000001-1519-40D5-B9FD-718287EF78B9}"/>
            </c:ext>
          </c:extLst>
        </c:ser>
        <c:ser>
          <c:idx val="2"/>
          <c:order val="2"/>
          <c:tx>
            <c:strRef>
              <c:f>'STyT niveles fig'!$D$3:$D$4</c:f>
              <c:strCache>
                <c:ptCount val="1"/>
                <c:pt idx="0">
                  <c:v>A2</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'STyT niveles fig'!$A$5:$A$10</c:f>
              <c:strCache>
                <c:ptCount val="5"/>
                <c:pt idx="0">
                  <c:v>COMPETENCIAS CIUDADANAS</c:v>
                </c:pt>
                <c:pt idx="1">
                  <c:v>RAZONAMIENTO CUANTITATIVO</c:v>
                </c:pt>
                <c:pt idx="2">
                  <c:v>LECTURA CRÍTICA</c:v>
                </c:pt>
                <c:pt idx="3">
                  <c:v>INGLÉS*</c:v>
                </c:pt>
                <c:pt idx="4">
                  <c:v>COMUNICACIÓN ESCRITA</c:v>
                </c:pt>
              </c:strCache>
            </c:strRef>
          </c:cat>
          <c:val>
            <c:numRef>
              <c:f>'STyT niveles fig'!$D$5:$D$10</c:f>
              <c:numCache>
                <c:formatCode>0%</c:formatCode>
                <c:ptCount val="5"/>
                <c:pt idx="0">
                  <c:v>0.51</c:v>
                </c:pt>
                <c:pt idx="1">
                  <c:v>0.54600000000000004</c:v>
                </c:pt>
                <c:pt idx="2">
                  <c:v>0.48499999999999999</c:v>
                </c:pt>
                <c:pt idx="3">
                  <c:v>0.29699999999999999</c:v>
                </c:pt>
                <c:pt idx="4">
                  <c:v>0.35</c:v>
                </c:pt>
              </c:numCache>
            </c:numRef>
          </c:val>
          <c:extLst>
            <c:ext xmlns:c16="http://schemas.microsoft.com/office/drawing/2014/chart" uri="{C3380CC4-5D6E-409C-BE32-E72D297353CC}">
              <c16:uniqueId val="{00000002-1519-40D5-B9FD-718287EF78B9}"/>
            </c:ext>
          </c:extLst>
        </c:ser>
        <c:ser>
          <c:idx val="3"/>
          <c:order val="3"/>
          <c:tx>
            <c:strRef>
              <c:f>'STyT niveles fig'!$E$3:$E$4</c:f>
              <c:strCache>
                <c:ptCount val="1"/>
                <c:pt idx="0">
                  <c:v>B1</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'STyT niveles fig'!$A$5:$A$10</c:f>
              <c:strCache>
                <c:ptCount val="5"/>
                <c:pt idx="0">
                  <c:v>COMPETENCIAS CIUDADANAS</c:v>
                </c:pt>
                <c:pt idx="1">
                  <c:v>RAZONAMIENTO CUANTITATIVO</c:v>
                </c:pt>
                <c:pt idx="2">
                  <c:v>LECTURA CRÍTICA</c:v>
                </c:pt>
                <c:pt idx="3">
                  <c:v>INGLÉS*</c:v>
                </c:pt>
                <c:pt idx="4">
                  <c:v>COMUNICACIÓN ESCRITA</c:v>
                </c:pt>
              </c:strCache>
            </c:strRef>
          </c:cat>
          <c:val>
            <c:numRef>
              <c:f>'STyT niveles fig'!$E$5:$E$10</c:f>
              <c:numCache>
                <c:formatCode>0%</c:formatCode>
                <c:ptCount val="5"/>
                <c:pt idx="0">
                  <c:v>9.8000000000000004E-2</c:v>
                </c:pt>
                <c:pt idx="1">
                  <c:v>0.28799999999999998</c:v>
                </c:pt>
                <c:pt idx="2">
                  <c:v>0.35899999999999999</c:v>
                </c:pt>
                <c:pt idx="3">
                  <c:v>0.13700000000000001</c:v>
                </c:pt>
                <c:pt idx="4">
                  <c:v>0.31</c:v>
                </c:pt>
              </c:numCache>
            </c:numRef>
          </c:val>
          <c:extLst>
            <c:ext xmlns:c16="http://schemas.microsoft.com/office/drawing/2014/chart" uri="{C3380CC4-5D6E-409C-BE32-E72D297353CC}">
              <c16:uniqueId val="{00000003-1519-40D5-B9FD-718287EF78B9}"/>
            </c:ext>
          </c:extLst>
        </c:ser>
        <c:ser>
          <c:idx val="4"/>
          <c:order val="4"/>
          <c:tx>
            <c:strRef>
              <c:f>'STyT niveles fig'!$F$3:$F$4</c:f>
              <c:strCache>
                <c:ptCount val="1"/>
                <c:pt idx="0">
                  <c:v>B2</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'STyT niveles fig'!$A$5:$A$10</c:f>
              <c:strCache>
                <c:ptCount val="5"/>
                <c:pt idx="0">
                  <c:v>COMPETENCIAS CIUDADANAS</c:v>
                </c:pt>
                <c:pt idx="1">
                  <c:v>RAZONAMIENTO CUANTITATIVO</c:v>
                </c:pt>
                <c:pt idx="2">
                  <c:v>LECTURA CRÍTICA</c:v>
                </c:pt>
                <c:pt idx="3">
                  <c:v>INGLÉS*</c:v>
                </c:pt>
                <c:pt idx="4">
                  <c:v>COMUNICACIÓN ESCRITA</c:v>
                </c:pt>
              </c:strCache>
            </c:strRef>
          </c:cat>
          <c:val>
            <c:numRef>
              <c:f>'STyT niveles fig'!$F$5:$F$10</c:f>
              <c:numCache>
                <c:formatCode>0%</c:formatCode>
                <c:ptCount val="5"/>
                <c:pt idx="0">
                  <c:v>3.7999999999999999E-2</c:v>
                </c:pt>
                <c:pt idx="1">
                  <c:v>5.0999999999999997E-2</c:v>
                </c:pt>
                <c:pt idx="2">
                  <c:v>6.3E-2</c:v>
                </c:pt>
                <c:pt idx="3">
                  <c:v>5.5E-2</c:v>
                </c:pt>
                <c:pt idx="4">
                  <c:v>0.21299999999999999</c:v>
                </c:pt>
              </c:numCache>
            </c:numRef>
          </c:val>
          <c:extLst>
            <c:ext xmlns:c16="http://schemas.microsoft.com/office/drawing/2014/chart" uri="{C3380CC4-5D6E-409C-BE32-E72D297353CC}">
              <c16:uniqueId val="{00000004-1519-40D5-B9FD-718287EF78B9}"/>
            </c:ext>
          </c:extLst>
        </c:ser>
        <c:dLbls>
          <c:dLblPos val="ctr"/>
          <c:showLegendKey val="0"/>
          <c:showVal val="1"/>
          <c:showCatName val="0"/>
          <c:showSerName val="0"/>
          <c:showPercent val="0"/>
          <c:showBubbleSize val="0"/>
        </c:dLbls>
        <c:gapWidth val="50"/>
        <c:overlap val="100"/>
        <c:axId val="379541375"/>
        <c:axId val="379557695"/>
      </c:barChart>
      <c:catAx>
        <c:axId val="37954137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79557695"/>
        <c:crosses val="autoZero"/>
        <c:auto val="1"/>
        <c:lblAlgn val="ctr"/>
        <c:lblOffset val="100"/>
        <c:noMultiLvlLbl val="0"/>
      </c:catAx>
      <c:valAx>
        <c:axId val="379557695"/>
        <c:scaling>
          <c:orientation val="minMax"/>
          <c:max val="1"/>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79541375"/>
        <c:crosses val="autoZero"/>
        <c:crossBetween val="between"/>
      </c:valAx>
      <c:spPr>
        <a:noFill/>
        <a:ln>
          <a:noFill/>
        </a:ln>
        <a:effectLst/>
      </c:spPr>
    </c:plotArea>
    <c:legend>
      <c:legendPos val="b"/>
      <c:layout>
        <c:manualLayout>
          <c:xMode val="edge"/>
          <c:yMode val="edge"/>
          <c:x val="0.58551574074074075"/>
          <c:y val="0.9072349999999999"/>
          <c:w val="0.38400555555555549"/>
          <c:h val="6.807055555555555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Hoja1!$A$2:$A$4</cx:f>
        <cx:lvl ptCount="3">
          <cx:pt idx="0">Básica Secundaria</cx:pt>
          <cx:pt idx="1">Educación Media</cx:pt>
          <cx:pt idx="2">Educación Superior</cx:pt>
        </cx:lvl>
      </cx:strDim>
      <cx:numDim type="val">
        <cx:f>Hoja1!$B$2:$B$4</cx:f>
        <cx:lvl ptCount="3" formatCode="&quot;$&quot;\ #.##0">
          <cx:pt idx="0">686503</cx:pt>
          <cx:pt idx="1">845844</cx:pt>
          <cx:pt idx="2">1942526</cx:pt>
        </cx:lvl>
      </cx:numDim>
    </cx:data>
  </cx:chartData>
  <cx:chart>
    <cx:plotArea>
      <cx:plotAreaRegion>
        <cx:series layoutId="boxWhisker" uniqueId="{BA1ABB10-B9E8-4D64-B19E-ACD3460B2B83}">
          <cx:tx>
            <cx:txData>
              <cx:f>Hoja1!$B$1</cx:f>
              <cx:v>Ingresos</cx:v>
            </cx:txData>
          </cx:tx>
          <cx:spPr>
            <a:solidFill>
              <a:srgbClr val="6FC8D2"/>
            </a:solidFill>
            <a:ln>
              <a:solidFill>
                <a:srgbClr val="6FC8D2"/>
              </a:solidFill>
            </a:ln>
            <a:effectLst/>
          </cx:spPr>
          <cx:dataLabels pos="t">
            <cx:txPr>
              <a:bodyPr spcFirstLastPara="1" vertOverflow="ellipsis" horzOverflow="overflow" wrap="square" lIns="0" tIns="0" rIns="0" bIns="0" anchor="ctr" anchorCtr="1"/>
              <a:lstStyle/>
              <a:p>
                <a:pPr algn="ctr" rtl="0">
                  <a:defRPr sz="1800">
                    <a:solidFill>
                      <a:schemeClr val="bg1"/>
                    </a:solidFill>
                    <a:latin typeface="Montserrat" panose="00000500000000000000" pitchFamily="2" charset="0"/>
                    <a:ea typeface="Montserrat" panose="00000500000000000000" pitchFamily="2" charset="0"/>
                    <a:cs typeface="Montserrat" panose="00000500000000000000" pitchFamily="2" charset="0"/>
                  </a:defRPr>
                </a:pPr>
                <a:endParaRPr lang="es-ES" sz="1800" b="0" i="0" u="none" strike="noStrike" kern="1200" baseline="0">
                  <a:solidFill>
                    <a:schemeClr val="bg1"/>
                  </a:solidFill>
                  <a:latin typeface="Montserrat" panose="00000500000000000000" pitchFamily="2" charset="0"/>
                </a:endParaRPr>
              </a:p>
            </cx:txPr>
            <cx:visibility seriesName="0" categoryName="0" value="1"/>
            <cx:separator>, </cx:separator>
            <cx:dataLabelHidden idx="4"/>
            <cx:dataLabelHidden idx="9"/>
            <cx:dataLabelHidden idx="14"/>
          </cx:dataLabels>
          <cx:dataId val="0"/>
          <cx:layoutPr>
            <cx:statistics quartileMethod="exclusive"/>
          </cx:layoutPr>
        </cx:series>
      </cx:plotAreaRegion>
      <cx:axis id="0">
        <cx:catScaling/>
        <cx:tickLabels/>
        <cx:txPr>
          <a:bodyPr spcFirstLastPara="1" vertOverflow="ellipsis" horzOverflow="overflow" wrap="square" lIns="0" tIns="0" rIns="0" bIns="0" anchor="ctr" anchorCtr="1"/>
          <a:lstStyle/>
          <a:p>
            <a:pPr algn="ctr" rtl="0">
              <a:defRPr sz="1200">
                <a:solidFill>
                  <a:schemeClr val="bg1"/>
                </a:solidFill>
                <a:latin typeface="Montserrat" panose="00000500000000000000" pitchFamily="2" charset="0"/>
                <a:ea typeface="Montserrat" panose="00000500000000000000" pitchFamily="2" charset="0"/>
                <a:cs typeface="Montserrat" panose="00000500000000000000" pitchFamily="2" charset="0"/>
              </a:defRPr>
            </a:pPr>
            <a:endParaRPr lang="es-ES" sz="1200" b="0" i="0" u="none" strike="noStrike" kern="1200" baseline="0">
              <a:solidFill>
                <a:schemeClr val="bg1"/>
              </a:solidFill>
              <a:latin typeface="Montserrat" panose="00000500000000000000" pitchFamily="2" charset="0"/>
            </a:endParaRPr>
          </a:p>
        </cx:txPr>
      </cx:axis>
      <cx:axis id="1">
        <cx:valScaling/>
        <cx:tickLabels/>
        <cx:numFmt formatCode="$ #.##0" sourceLinked="0"/>
        <cx:txPr>
          <a:bodyPr spcFirstLastPara="1" vertOverflow="ellipsis" horzOverflow="overflow" wrap="square" lIns="0" tIns="0" rIns="0" bIns="0" anchor="ctr" anchorCtr="1"/>
          <a:lstStyle/>
          <a:p>
            <a:pPr algn="ctr" rtl="0">
              <a:defRPr>
                <a:solidFill>
                  <a:schemeClr val="bg1"/>
                </a:solidFill>
              </a:defRPr>
            </a:pPr>
            <a:endParaRPr lang="es-ES" sz="1197" b="0" i="0" u="none" strike="noStrike" kern="1200" baseline="0">
              <a:solidFill>
                <a:schemeClr val="bg1"/>
              </a:solidFill>
              <a:latin typeface="Calibri" panose="020F0502020204030204"/>
            </a:endParaRPr>
          </a:p>
        </cx:txPr>
      </cx:axis>
    </cx:plotArea>
    <cx:legend pos="t" align="ctr" overlay="0">
      <cx:txPr>
        <a:bodyPr spcFirstLastPara="1" vertOverflow="ellipsis" horzOverflow="overflow" wrap="square" lIns="0" tIns="0" rIns="0" bIns="0" anchor="ctr" anchorCtr="1"/>
        <a:lstStyle/>
        <a:p>
          <a:pPr algn="ctr" rtl="0">
            <a:defRPr>
              <a:solidFill>
                <a:schemeClr val="bg1"/>
              </a:solidFill>
            </a:defRPr>
          </a:pPr>
          <a:endParaRPr lang="es-ES" sz="1197" b="0" i="0" u="none" strike="noStrike" kern="1200" baseline="0">
            <a:solidFill>
              <a:schemeClr val="bg1"/>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972F65B-D40A-36B8-70B3-449D5CDBB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3F13099E-A73D-1940-20A7-0345071E0B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53E145-27B9-224D-8FCE-188DEDB233E0}" type="datetimeFigureOut">
              <a:rPr lang="es-CO" smtClean="0"/>
              <a:t>25/03/2024</a:t>
            </a:fld>
            <a:endParaRPr lang="es-CO"/>
          </a:p>
        </p:txBody>
      </p:sp>
      <p:sp>
        <p:nvSpPr>
          <p:cNvPr id="4" name="Marcador de pie de página 3">
            <a:extLst>
              <a:ext uri="{FF2B5EF4-FFF2-40B4-BE49-F238E27FC236}">
                <a16:creationId xmlns:a16="http://schemas.microsoft.com/office/drawing/2014/main" id="{50FA4D1F-3739-3962-D608-C4621F8132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86157F0-EBE6-5840-0D50-68B6F7C80D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F70D73-B3CE-0142-83A6-9017AF5E8A65}" type="slidenum">
              <a:rPr lang="es-CO" smtClean="0"/>
              <a:t>‹Nº›</a:t>
            </a:fld>
            <a:endParaRPr lang="es-CO"/>
          </a:p>
        </p:txBody>
      </p:sp>
    </p:spTree>
    <p:extLst>
      <p:ext uri="{BB962C8B-B14F-4D97-AF65-F5344CB8AC3E}">
        <p14:creationId xmlns:p14="http://schemas.microsoft.com/office/powerpoint/2010/main" val="1009470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9C5E-5707-D640-A016-087900215432}" type="datetimeFigureOut">
              <a:rPr lang="es-CO" smtClean="0"/>
              <a:t>25/03/2024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E35C0-96C0-F14E-A419-FCD2D0809925}" type="slidenum">
              <a:rPr lang="es-CO" smtClean="0"/>
              <a:t>‹Nº›</a:t>
            </a:fld>
            <a:endParaRPr lang="es-CO"/>
          </a:p>
        </p:txBody>
      </p:sp>
    </p:spTree>
    <p:extLst>
      <p:ext uri="{BB962C8B-B14F-4D97-AF65-F5344CB8AC3E}">
        <p14:creationId xmlns:p14="http://schemas.microsoft.com/office/powerpoint/2010/main" val="231357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Los desafíos se clasifican así:</a:t>
            </a:r>
          </a:p>
          <a:p>
            <a:endParaRPr lang="es-MX"/>
          </a:p>
          <a:p>
            <a:r>
              <a:rPr lang="es-MX"/>
              <a:t>- Barreras de acceso a condiciones equitativas para la presentación de los exámenes Saber 11 que afectan a poblaciones en condición de vulnerabilidad.</a:t>
            </a:r>
          </a:p>
          <a:p>
            <a:r>
              <a:rPr lang="es-MX"/>
              <a:t>- Brechas o diferencias significativas de desempeño en grupos poblacionales específicos.</a:t>
            </a:r>
          </a:p>
          <a:p>
            <a:r>
              <a:rPr lang="es-MX"/>
              <a:t>- Poco reconocimiento de la diversidad étnica y cultural en los procesos de evaluación de la calidad de la educación.</a:t>
            </a:r>
          </a:p>
          <a:p>
            <a:r>
              <a:rPr lang="es-MX"/>
              <a:t>- Limitado aprovechamiento de los datos y la evidencia generada desde la evaluación, para la toma de decisiones informadas y sustentadas</a:t>
            </a:r>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5</a:t>
            </a:fld>
            <a:endParaRPr lang="es-CO"/>
          </a:p>
        </p:txBody>
      </p:sp>
    </p:spTree>
    <p:extLst>
      <p:ext uri="{BB962C8B-B14F-4D97-AF65-F5344CB8AC3E}">
        <p14:creationId xmlns:p14="http://schemas.microsoft.com/office/powerpoint/2010/main" val="4020286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Uno de los impactos que es posible rastrear a partir de la evidencia, es la interrupción de las trayectorias educativas de las y los jóvenes colombianos. </a:t>
            </a:r>
          </a:p>
          <a:p>
            <a:endParaRPr lang="es-MX"/>
          </a:p>
          <a:p>
            <a:r>
              <a:rPr lang="es-MX"/>
              <a:t>Según las cifras más recientes del Ministerio de Educación Nacional, sólo el 41% de los jóvenes que se gradúan de educación media, logra realizar el tránsito inmediato a la educación superior. Lo que quiere decir, que 6 de cada 10 jóvenes no logra hacerlo, lo cual trae consecuencias importantes en términos de oportunidades y desarrollo de sus proyectos de vida. </a:t>
            </a:r>
          </a:p>
          <a:p>
            <a:endParaRPr lang="es-MX"/>
          </a:p>
          <a:p>
            <a:r>
              <a:rPr lang="es-MX"/>
              <a:t>Uno de los referentes que se consideran en los procesos de admisión en educación superior, son los resultados de las pruebas SABER, en los que se prioriza el acceso a estudiantes que tienen los mejores resultados. Por ello, un puntaje reducido puede significar una barrera para la mayoría de los jóvenes, afectando de esta manera el desarrollo de sus trayectorias educativas.</a:t>
            </a:r>
          </a:p>
          <a:p>
            <a:endParaRPr lang="es-MX"/>
          </a:p>
          <a:p>
            <a:r>
              <a:rPr lang="es-CO"/>
              <a:t>Si bien esta situación obedece a múltiples factores (como la reducida oferta de educación superior pública sobre la que está trabajando este Gobierno), lo cierto es que las acciones conjuntas entre el gobierno nacional y los territorios pueden contribuir a cambiarla.</a:t>
            </a:r>
          </a:p>
        </p:txBody>
      </p:sp>
      <p:sp>
        <p:nvSpPr>
          <p:cNvPr id="4" name="Marcador de número de diapositiva 3"/>
          <p:cNvSpPr>
            <a:spLocks noGrp="1"/>
          </p:cNvSpPr>
          <p:nvPr>
            <p:ph type="sldNum" sz="quarter" idx="5"/>
          </p:nvPr>
        </p:nvSpPr>
        <p:spPr/>
        <p:txBody>
          <a:bodyPr/>
          <a:lstStyle/>
          <a:p>
            <a:fld id="{960E35C0-96C0-F14E-A419-FCD2D0809925}" type="slidenum">
              <a:rPr lang="es-CO" smtClean="0"/>
              <a:t>15</a:t>
            </a:fld>
            <a:endParaRPr lang="es-CO"/>
          </a:p>
        </p:txBody>
      </p:sp>
    </p:spTree>
    <p:extLst>
      <p:ext uri="{BB962C8B-B14F-4D97-AF65-F5344CB8AC3E}">
        <p14:creationId xmlns:p14="http://schemas.microsoft.com/office/powerpoint/2010/main" val="188627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Otro de los impactos tiene que ver con las desventajas con las que llegan los jóvenes al mercado laboral. Según el informe nacional de empleo inclusivo –INEI- publicado por Fundación Corona, Fundación ANDI y ACDI/VOCA para 2022, la diferencia en los ingresos salariales de una persona con formación en educación superior es más del doble (1,3 veces) el salario de una persona con formación en educación media: mientras un profesional logra en promedio un ingreso de cerca de $1.940.000 pesos, un bachiller alcanza en promedio $845.000 pesos.</a:t>
            </a:r>
          </a:p>
          <a:p>
            <a:endParaRPr lang="es-MX"/>
          </a:p>
          <a:p>
            <a:r>
              <a:rPr lang="es-MX"/>
              <a:t>Romper las barreras que impiden el desarrollo continuo de las trayectorias educativas de los y las jóvenes, se convierte en una prioridad. </a:t>
            </a:r>
            <a:endParaRPr lang="es-CO"/>
          </a:p>
          <a:p>
            <a:pPr marL="0" indent="0">
              <a:buFont typeface="Arial" panose="020B0604020202020204" pitchFamily="34" charset="0"/>
              <a:buNone/>
            </a:pPr>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16</a:t>
            </a:fld>
            <a:endParaRPr lang="es-CO"/>
          </a:p>
        </p:txBody>
      </p:sp>
    </p:spTree>
    <p:extLst>
      <p:ext uri="{BB962C8B-B14F-4D97-AF65-F5344CB8AC3E}">
        <p14:creationId xmlns:p14="http://schemas.microsoft.com/office/powerpoint/2010/main" val="429484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Los desafíos se clasifican así:</a:t>
            </a:r>
          </a:p>
          <a:p>
            <a:endParaRPr lang="es-MX"/>
          </a:p>
          <a:p>
            <a:r>
              <a:rPr lang="es-MX"/>
              <a:t>- Barreras de acceso a condiciones equitativas para la presentación de los exámenes Saber 11 que afectan a poblaciones en condición de vulnerabilidad.</a:t>
            </a:r>
          </a:p>
          <a:p>
            <a:r>
              <a:rPr lang="es-MX"/>
              <a:t>- Brechas o diferencias significativas de desempeño en grupos poblacionales específicos.</a:t>
            </a:r>
          </a:p>
          <a:p>
            <a:r>
              <a:rPr lang="es-MX"/>
              <a:t>- Poco reconocimiento de la diversidad étnica y cultural en los procesos de evaluación de la calidad de la educación.</a:t>
            </a:r>
          </a:p>
          <a:p>
            <a:r>
              <a:rPr lang="es-MX"/>
              <a:t>- Limitado aprovechamiento de los datos y la evidencia generada desde la evaluación, para la toma de decisiones informadas y sustentadas.</a:t>
            </a:r>
          </a:p>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17</a:t>
            </a:fld>
            <a:endParaRPr lang="es-CO"/>
          </a:p>
        </p:txBody>
      </p:sp>
    </p:spTree>
    <p:extLst>
      <p:ext uri="{BB962C8B-B14F-4D97-AF65-F5344CB8AC3E}">
        <p14:creationId xmlns:p14="http://schemas.microsoft.com/office/powerpoint/2010/main" val="391232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0"/>
              <a:t>El cuarto desafío está relacionado con el aprovechamiento reducido que los diversos actores del sistema educativo hacen de la información y datos que se producen desde la evaluación y la investigación. </a:t>
            </a:r>
          </a:p>
          <a:p>
            <a:endParaRPr lang="es-CO" b="0"/>
          </a:p>
          <a:p>
            <a:r>
              <a:rPr lang="es-CO" b="0"/>
              <a:t>Colombia 4 años de rezago escolar con respecto de la OCDE. 20 puntos = 1 año de escolaridad. </a:t>
            </a:r>
          </a:p>
          <a:p>
            <a:r>
              <a:rPr lang="es-CO" b="0"/>
              <a:t>Es ampliamente reconocido el valor público que generan tanto la evidencia como los datos para la toma efectiva de decisiones, por ejemplo, en materia de política pública educativa. Aún con esto presente, desde el Instituto evidenciamos que el nivel de uso y aprovechamiento de la información pública disponible es reducida. </a:t>
            </a:r>
          </a:p>
          <a:p>
            <a:endParaRPr lang="es-CO" b="0"/>
          </a:p>
          <a:p>
            <a:r>
              <a:rPr lang="es-CO" b="0"/>
              <a:t>Las acciones impulsadas desde la administración pública tienen un mayor potencial cuándo se sustentan en datos y evidencia, y es por ello que la baja utilización de la información disponible en materia de calidad educativa, representa un gran desafío para los gerentes públicos.</a:t>
            </a:r>
          </a:p>
          <a:p>
            <a:endParaRPr lang="es-CO" b="1"/>
          </a:p>
          <a:p>
            <a:r>
              <a:rPr lang="es-CO" b="1"/>
              <a:t>Algunos de los efectos de esta problemática son:</a:t>
            </a:r>
          </a:p>
          <a:p>
            <a:endParaRPr lang="es-CO" b="1"/>
          </a:p>
          <a:p>
            <a:r>
              <a:rPr lang="es-CO" b="1"/>
              <a:t>Ineficacia en la asignación de recursos:</a:t>
            </a:r>
            <a:r>
              <a:rPr lang="es-CO"/>
              <a:t> La ausencia de datos de evaluación puede resultar en una asignación ineficiente de recursos. Los recursos podrían distribuirse de manera desigual o dirigirse a áreas que no generan los mayores beneficios en términos de mejora educativa.</a:t>
            </a:r>
            <a:endParaRPr lang="en-US"/>
          </a:p>
          <a:p>
            <a:r>
              <a:rPr lang="es-CO"/>
              <a:t> </a:t>
            </a:r>
            <a:endParaRPr lang="es-CO">
              <a:ea typeface="Calibri"/>
              <a:cs typeface="Calibri"/>
            </a:endParaRPr>
          </a:p>
          <a:p>
            <a:r>
              <a:rPr lang="es-CO" b="1"/>
              <a:t>Persistencia de desigualdades y brechas educativas</a:t>
            </a:r>
            <a:r>
              <a:rPr lang="es-CO"/>
              <a:t>: La falta de datos de evaluación puede perpetuar las desigualdades y brechas educativas existentes. Sin información precisa sobre el rendimiento estudiantil y las disparidades en el acceso a recursos educativos, es difícil implementar medidas para abordar estas inequidades.</a:t>
            </a:r>
            <a:endParaRPr lang="es-CO">
              <a:ea typeface="Calibri"/>
              <a:cs typeface="Calibri"/>
            </a:endParaRPr>
          </a:p>
          <a:p>
            <a:r>
              <a:rPr lang="es-CO"/>
              <a:t> </a:t>
            </a:r>
            <a:endParaRPr lang="es-CO">
              <a:ea typeface="Calibri"/>
              <a:cs typeface="Calibri"/>
            </a:endParaRPr>
          </a:p>
          <a:p>
            <a:r>
              <a:rPr lang="es-CO" b="1"/>
              <a:t>Limitaciones en la mejora continua:</a:t>
            </a:r>
            <a:r>
              <a:rPr lang="es-CO"/>
              <a:t> La evaluación y el análisis de datos son fundamentales para la mejora continua del sistema educativo. Sin datos de evaluación, las instituciones educativas y los responsables de la formulación de políticas pueden carecer de información crítica necesaria para identificar áreas de mejora y tomar medidas correctivas.</a:t>
            </a:r>
            <a:endParaRPr lang="es-CO">
              <a:ea typeface="Calibri"/>
              <a:cs typeface="Calibri"/>
            </a:endParaRPr>
          </a:p>
          <a:p>
            <a:endParaRPr lang="es-CO">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25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0"/>
              <a:t>El cuarto desafío está relacionado con el aprovechamiento reducido que los diversos actores del sistema educativo hacen de la información y datos que se producen desde la evaluación y la investigación. </a:t>
            </a:r>
          </a:p>
          <a:p>
            <a:endParaRPr lang="es-CO" b="0"/>
          </a:p>
          <a:p>
            <a:r>
              <a:rPr lang="es-CO" b="0"/>
              <a:t>Es ampliamente reconocido el valor público que generan tanto la evidencia como los datos para la toma efectiva de decisiones, por ejemplo, en materia de política pública educativa. Aún con esto presente, desde el Instituto evidenciamos que el nivel de uso y aprovechamiento de la información pública disponible es reducida. </a:t>
            </a:r>
          </a:p>
          <a:p>
            <a:endParaRPr lang="es-CO" b="0"/>
          </a:p>
          <a:p>
            <a:r>
              <a:rPr lang="es-CO" b="0"/>
              <a:t>Las acciones impulsadas desde la administración pública tienen un mayor potencial cuándo se sustentan en datos y evidencia, y es por ello que la baja utilización de la información disponible en materia de calidad educativa, representa un gran desafío para los gerentes públicos.</a:t>
            </a:r>
          </a:p>
          <a:p>
            <a:endParaRPr lang="es-CO" b="1"/>
          </a:p>
          <a:p>
            <a:r>
              <a:rPr lang="es-CO" b="1"/>
              <a:t>Algunos de los efectos de esta problemática son:</a:t>
            </a:r>
          </a:p>
          <a:p>
            <a:endParaRPr lang="es-CO" b="1"/>
          </a:p>
          <a:p>
            <a:r>
              <a:rPr lang="es-CO" b="1"/>
              <a:t>Ineficacia en la asignación de recursos:</a:t>
            </a:r>
            <a:r>
              <a:rPr lang="es-CO"/>
              <a:t> La ausencia de datos de evaluación puede resultar en una asignación ineficiente de recursos. Los recursos podrían distribuirse de manera desigual o dirigirse a áreas que no generan los mayores beneficios en términos de mejora educativa.</a:t>
            </a:r>
            <a:endParaRPr lang="en-US"/>
          </a:p>
          <a:p>
            <a:r>
              <a:rPr lang="es-CO"/>
              <a:t> </a:t>
            </a:r>
            <a:endParaRPr lang="es-CO">
              <a:ea typeface="Calibri"/>
              <a:cs typeface="Calibri"/>
            </a:endParaRPr>
          </a:p>
          <a:p>
            <a:r>
              <a:rPr lang="es-CO" b="1"/>
              <a:t>Persistencia de desigualdades y brechas educativas</a:t>
            </a:r>
            <a:r>
              <a:rPr lang="es-CO"/>
              <a:t>: La falta de datos de evaluación puede perpetuar las desigualdades y brechas educativas existentes. Sin información precisa sobre el rendimiento estudiantil y las disparidades en el acceso a recursos educativos, es difícil implementar medidas para abordar estas inequidades.</a:t>
            </a:r>
            <a:endParaRPr lang="es-CO">
              <a:ea typeface="Calibri"/>
              <a:cs typeface="Calibri"/>
            </a:endParaRPr>
          </a:p>
          <a:p>
            <a:r>
              <a:rPr lang="es-CO"/>
              <a:t> </a:t>
            </a:r>
            <a:endParaRPr lang="es-CO">
              <a:ea typeface="Calibri"/>
              <a:cs typeface="Calibri"/>
            </a:endParaRPr>
          </a:p>
          <a:p>
            <a:r>
              <a:rPr lang="es-CO" b="1"/>
              <a:t>Limitaciones en la mejora continua:</a:t>
            </a:r>
            <a:r>
              <a:rPr lang="es-CO"/>
              <a:t> La evaluación y el análisis de datos son fundamentales para la mejora continua del sistema educativo. Sin datos de evaluación, las instituciones educativas y los responsables de la formulación de políticas pueden carecer de información crítica necesaria para identificar áreas de mejora y tomar medidas correctivas.</a:t>
            </a:r>
            <a:endParaRPr lang="es-CO">
              <a:ea typeface="Calibri"/>
              <a:cs typeface="Calibri"/>
            </a:endParaRPr>
          </a:p>
          <a:p>
            <a:endParaRPr lang="es-CO">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348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0"/>
              <a:t>El cuarto desafío está relacionado con el aprovechamiento reducido que los diversos actores del sistema educativo hacen de la información y datos que se producen desde la evaluación y la investigación. </a:t>
            </a:r>
          </a:p>
          <a:p>
            <a:endParaRPr lang="es-CO" b="0"/>
          </a:p>
          <a:p>
            <a:r>
              <a:rPr lang="es-CO" b="0"/>
              <a:t>Es ampliamente reconocido el valor público que generan tanto la evidencia como los datos para la toma efectiva de decisiones, por ejemplo, en materia de política pública educativa. Aún con esto presente, desde el Instituto evidenciamos que el nivel de uso y aprovechamiento de la información pública disponible es reducida. </a:t>
            </a:r>
          </a:p>
          <a:p>
            <a:endParaRPr lang="es-CO" b="0"/>
          </a:p>
          <a:p>
            <a:r>
              <a:rPr lang="es-CO" b="0"/>
              <a:t>Las acciones impulsadas desde la administración pública tienen un mayor potencial cuándo se sustentan en datos y evidencia, y es por ello que la baja utilización de la información disponible en materia de calidad educativa, representa un gran desafío para los gerentes públicos.</a:t>
            </a:r>
          </a:p>
          <a:p>
            <a:endParaRPr lang="es-CO" b="1"/>
          </a:p>
          <a:p>
            <a:r>
              <a:rPr lang="es-CO" b="1"/>
              <a:t>Algunos de los efectos de esta problemática son:</a:t>
            </a:r>
          </a:p>
          <a:p>
            <a:endParaRPr lang="es-CO" b="1"/>
          </a:p>
          <a:p>
            <a:r>
              <a:rPr lang="es-CO" b="1"/>
              <a:t>Ineficacia en la asignación de recursos:</a:t>
            </a:r>
            <a:r>
              <a:rPr lang="es-CO"/>
              <a:t> La ausencia de datos de evaluación puede resultar en una asignación ineficiente de recursos. Los recursos podrían distribuirse de manera desigual o dirigirse a áreas que no generan los mayores beneficios en términos de mejora educativa.</a:t>
            </a:r>
            <a:endParaRPr lang="en-US"/>
          </a:p>
          <a:p>
            <a:r>
              <a:rPr lang="es-CO"/>
              <a:t> </a:t>
            </a:r>
            <a:endParaRPr lang="es-CO">
              <a:ea typeface="Calibri"/>
              <a:cs typeface="Calibri"/>
            </a:endParaRPr>
          </a:p>
          <a:p>
            <a:r>
              <a:rPr lang="es-CO" b="1"/>
              <a:t>Persistencia de desigualdades y brechas educativas</a:t>
            </a:r>
            <a:r>
              <a:rPr lang="es-CO"/>
              <a:t>: La falta de datos de evaluación puede perpetuar las desigualdades y brechas educativas existentes. Sin información precisa sobre el rendimiento estudiantil y las disparidades en el acceso a recursos educativos, es difícil implementar medidas para abordar estas inequidades.</a:t>
            </a:r>
            <a:endParaRPr lang="es-CO">
              <a:ea typeface="Calibri"/>
              <a:cs typeface="Calibri"/>
            </a:endParaRPr>
          </a:p>
          <a:p>
            <a:r>
              <a:rPr lang="es-CO"/>
              <a:t> </a:t>
            </a:r>
            <a:endParaRPr lang="es-CO">
              <a:ea typeface="Calibri"/>
              <a:cs typeface="Calibri"/>
            </a:endParaRPr>
          </a:p>
          <a:p>
            <a:r>
              <a:rPr lang="es-CO" b="1"/>
              <a:t>Limitaciones en la mejora continua:</a:t>
            </a:r>
            <a:r>
              <a:rPr lang="es-CO"/>
              <a:t> La evaluación y el análisis de datos son fundamentales para la mejora continua del sistema educativo. Sin datos de evaluación, las instituciones educativas y los responsables de la formulación de políticas pueden carecer de información crítica necesaria para identificar áreas de mejora y tomar medidas correctivas.</a:t>
            </a:r>
            <a:endParaRPr lang="es-CO">
              <a:ea typeface="Calibri"/>
              <a:cs typeface="Calibri"/>
            </a:endParaRPr>
          </a:p>
          <a:p>
            <a:endParaRPr lang="es-CO">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063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Los resultados de LA&amp;C para los países con resultados en 2018 son: </a:t>
            </a:r>
            <a:r>
              <a:rPr lang="es-ES" sz="1200">
                <a:solidFill>
                  <a:schemeClr val="bg1">
                    <a:lumMod val="50000"/>
                  </a:schemeClr>
                </a:solidFill>
                <a:latin typeface="Verdana" panose="020B0604030504040204" pitchFamily="34" charset="0"/>
              </a:rPr>
              <a:t>Ciencias(403) Lectura(408) Matemáticas(383)</a:t>
            </a:r>
          </a:p>
          <a:p>
            <a:endParaRPr lang="es-ES" sz="1200">
              <a:solidFill>
                <a:schemeClr val="bg1">
                  <a:lumMod val="50000"/>
                </a:schemeClr>
              </a:solidFill>
              <a:latin typeface="Verdana" panose="020B0604030504040204" pitchFamily="34" charset="0"/>
            </a:endParaRPr>
          </a:p>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21</a:t>
            </a:fld>
            <a:endParaRPr lang="es-CO"/>
          </a:p>
        </p:txBody>
      </p:sp>
    </p:spTree>
    <p:extLst>
      <p:ext uri="{BB962C8B-B14F-4D97-AF65-F5344CB8AC3E}">
        <p14:creationId xmlns:p14="http://schemas.microsoft.com/office/powerpoint/2010/main" val="351325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Los desafíos se clasifican así:</a:t>
            </a:r>
          </a:p>
          <a:p>
            <a:endParaRPr lang="es-MX"/>
          </a:p>
          <a:p>
            <a:r>
              <a:rPr lang="es-MX"/>
              <a:t>- Barreras de acceso a condiciones equitativas para la presentación de los exámenes Saber 11 que afectan a poblaciones en condición de vulnerabilidad.</a:t>
            </a:r>
          </a:p>
          <a:p>
            <a:r>
              <a:rPr lang="es-MX"/>
              <a:t>- Brechas o diferencias significativas de desempeño en grupos poblacionales específicos.</a:t>
            </a:r>
          </a:p>
          <a:p>
            <a:r>
              <a:rPr lang="es-MX"/>
              <a:t>- Poco reconocimiento de la diversidad étnica y cultural en los procesos de evaluación de la calidad de la educación.</a:t>
            </a:r>
          </a:p>
          <a:p>
            <a:r>
              <a:rPr lang="es-MX"/>
              <a:t>- Limitado aprovechamiento de los datos y la evidencia generada desde la evaluación, para la toma de decisiones informadas y sustentadas.</a:t>
            </a:r>
          </a:p>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35C0-96C0-F14E-A419-FCD2D0809925}"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81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0"/>
              <a:t>El cuarto desafío está relacionado con el aprovechamiento reducido que los diversos actores del sistema educativo hacen de la información y datos que se producen desde la evaluación y la investigación. </a:t>
            </a:r>
          </a:p>
          <a:p>
            <a:endParaRPr lang="es-CO" b="0"/>
          </a:p>
          <a:p>
            <a:r>
              <a:rPr lang="es-CO" b="0"/>
              <a:t>Es ampliamente reconocido el valor público que generan tanto la evidencia como los datos para la toma efectiva de decisiones, por ejemplo, en materia de política pública educativa. Aún con esto presente, desde el Instituto evidenciamos que el nivel de uso y aprovechamiento de la información pública disponible es reducida. </a:t>
            </a:r>
          </a:p>
          <a:p>
            <a:endParaRPr lang="es-CO" b="0"/>
          </a:p>
          <a:p>
            <a:r>
              <a:rPr lang="es-CO" b="0"/>
              <a:t>Las acciones impulsadas desde la administración pública tienen un mayor potencial cuándo se sustentan en datos y evidencia, y es por ello que la baja utilización de la información disponible en materia de calidad educativa, representa un gran desafío para los gerentes públicos.</a:t>
            </a:r>
          </a:p>
          <a:p>
            <a:endParaRPr lang="es-CO" b="1"/>
          </a:p>
          <a:p>
            <a:r>
              <a:rPr lang="es-CO" b="1"/>
              <a:t>Algunos de los efectos de esta problemática son:</a:t>
            </a:r>
          </a:p>
          <a:p>
            <a:endParaRPr lang="es-CO" b="1"/>
          </a:p>
          <a:p>
            <a:r>
              <a:rPr lang="es-CO" b="1"/>
              <a:t>Ineficacia en la asignación de recursos:</a:t>
            </a:r>
            <a:r>
              <a:rPr lang="es-CO"/>
              <a:t> La ausencia de datos de evaluación puede resultar en una asignación ineficiente de recursos. Los recursos podrían distribuirse de manera desigual o dirigirse a áreas que no generan los mayores beneficios en términos de mejora educativa.</a:t>
            </a:r>
            <a:endParaRPr lang="en-US"/>
          </a:p>
          <a:p>
            <a:r>
              <a:rPr lang="es-CO"/>
              <a:t> </a:t>
            </a:r>
            <a:endParaRPr lang="es-CO">
              <a:ea typeface="Calibri"/>
              <a:cs typeface="Calibri"/>
            </a:endParaRPr>
          </a:p>
          <a:p>
            <a:r>
              <a:rPr lang="es-CO" b="1"/>
              <a:t>Persistencia de desigualdades y brechas educativas</a:t>
            </a:r>
            <a:r>
              <a:rPr lang="es-CO"/>
              <a:t>: La falta de datos de evaluación puede perpetuar las desigualdades y brechas educativas existentes. Sin información precisa sobre el rendimiento estudiantil y las disparidades en el acceso a recursos educativos, es difícil implementar medidas para abordar estas inequidades.</a:t>
            </a:r>
            <a:endParaRPr lang="es-CO">
              <a:ea typeface="Calibri"/>
              <a:cs typeface="Calibri"/>
            </a:endParaRPr>
          </a:p>
          <a:p>
            <a:r>
              <a:rPr lang="es-CO"/>
              <a:t> </a:t>
            </a:r>
            <a:endParaRPr lang="es-CO">
              <a:ea typeface="Calibri"/>
              <a:cs typeface="Calibri"/>
            </a:endParaRPr>
          </a:p>
          <a:p>
            <a:r>
              <a:rPr lang="es-CO" b="1"/>
              <a:t>Limitaciones en la mejora continua:</a:t>
            </a:r>
            <a:r>
              <a:rPr lang="es-CO"/>
              <a:t> La evaluación y el análisis de datos son fundamentales para la mejora continua del sistema educativo. Sin datos de evaluación, las instituciones educativas y los responsables de la formulación de políticas pueden carecer de información crítica necesaria para identificar áreas de mejora y tomar medidas correctivas.</a:t>
            </a:r>
            <a:endParaRPr lang="es-CO">
              <a:ea typeface="Calibri"/>
              <a:cs typeface="Calibri"/>
            </a:endParaRPr>
          </a:p>
          <a:p>
            <a:endParaRPr lang="es-CO">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49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La estrategia de formación integral da un nuevo sentido a la jornada escolar porque alimenta las oportunidades de aprendizaje que incorporan la cultura y las artes, la actividad física, el lenguaje y el bilingüismo, la ciencia y las matemáticas, y la educación Crese (ciudadana, para la reconciliación, antirracista, socioemocional y para el cambio climático) en prácticas pedagógicas pertinentes al contexto.</a:t>
            </a:r>
          </a:p>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28</a:t>
            </a:fld>
            <a:endParaRPr lang="es-CO"/>
          </a:p>
        </p:txBody>
      </p:sp>
    </p:spTree>
    <p:extLst>
      <p:ext uri="{BB962C8B-B14F-4D97-AF65-F5344CB8AC3E}">
        <p14:creationId xmlns:p14="http://schemas.microsoft.com/office/powerpoint/2010/main" val="10396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El tercer desafío está relacionado con la necesidad de reforzar el reconocimiento de la diversidad étnica y cultura de nuestro país. Según el último censo poblacional de 2018, cerca de 2 millones de ciudadanos manifestaron pertenecer a uno de los 115 pueblos indígenas nativos reconocidos, y casi 3 millones de personas se </a:t>
            </a:r>
            <a:r>
              <a:rPr lang="es-CO" err="1"/>
              <a:t>autoreconocen</a:t>
            </a:r>
            <a:r>
              <a:rPr lang="es-CO"/>
              <a:t> como población negra, afrocolombiana, raizal o palenquera.</a:t>
            </a:r>
          </a:p>
          <a:p>
            <a:endParaRPr lang="es-CO"/>
          </a:p>
          <a:p>
            <a:r>
              <a:rPr lang="es-CO"/>
              <a:t>Desde el punto de vista </a:t>
            </a:r>
            <a:r>
              <a:rPr lang="es-CO" err="1"/>
              <a:t>lingüistico</a:t>
            </a:r>
            <a:r>
              <a:rPr lang="es-CO"/>
              <a:t>, Colombia es un país mega diverso, contando con 70 lenguas reconocidas oficialmente que incluyen 69 lenguas maternas además del castellano.</a:t>
            </a:r>
          </a:p>
          <a:p>
            <a:endParaRPr lang="es-CO"/>
          </a:p>
          <a:p>
            <a:r>
              <a:rPr lang="es-CO"/>
              <a:t>En medio de un país pluriétnico y multicultural, el desafío consiste en visibilizar, reconocer e incluir a los diferentes grupos poblacionales como sujetos activos en los ejercicios de evaluación de la calidad de la educación </a:t>
            </a:r>
          </a:p>
          <a:p>
            <a:endParaRPr lang="es-CO"/>
          </a:p>
          <a:p>
            <a:r>
              <a:rPr lang="es-CO"/>
              <a:t>Finalmente, la diapositiva presenta información relevante acerca de la diferencia en los puntajes obtenidos por estudiantes pertenecientes a grupos étnicos respecto del resto de la población. Es probable que una de las causas de la diferencia que muestran los datos (39 puntos) se encuentre relacionada con las barreras lingüísticas a las que se enfrentan los estudiantes para quienes el castellano no corresponde a su lengua materna.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899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35C0-96C0-F14E-A419-FCD2D0809925}"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56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30</a:t>
            </a:fld>
            <a:endParaRPr lang="es-CO"/>
          </a:p>
        </p:txBody>
      </p:sp>
    </p:spTree>
    <p:extLst>
      <p:ext uri="{BB962C8B-B14F-4D97-AF65-F5344CB8AC3E}">
        <p14:creationId xmlns:p14="http://schemas.microsoft.com/office/powerpoint/2010/main" val="61136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35C0-96C0-F14E-A419-FCD2D0809925}"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755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mj-lt"/>
              <a:buAutoNum type="arabicPeriod"/>
            </a:pPr>
            <a:r>
              <a:rPr lang="es-CO" sz="1200">
                <a:latin typeface="Montserrat" pitchFamily="2" charset="77"/>
              </a:rPr>
              <a:t>Observatorio de Datos : Generación de información clave para la toma de decisiones</a:t>
            </a:r>
          </a:p>
          <a:p>
            <a:pPr marL="342900" indent="-342900">
              <a:buFont typeface="+mj-lt"/>
              <a:buAutoNum type="arabicPeriod"/>
            </a:pPr>
            <a:r>
              <a:rPr lang="es-CO" sz="1200">
                <a:latin typeface="Montserrat" pitchFamily="2" charset="77"/>
              </a:rPr>
              <a:t>ICFES Rural: Implementación de proyectos de evaluación con carácter Diferencial y Territorial</a:t>
            </a:r>
          </a:p>
          <a:p>
            <a:pPr marL="342900" indent="-342900">
              <a:buFont typeface="+mj-lt"/>
              <a:buAutoNum type="arabicPeriod"/>
            </a:pPr>
            <a:r>
              <a:rPr lang="es-CO" sz="1200" err="1">
                <a:latin typeface="Montserrat" pitchFamily="2" charset="77"/>
              </a:rPr>
              <a:t>Preparate</a:t>
            </a:r>
            <a:r>
              <a:rPr lang="es-CO" sz="1200">
                <a:latin typeface="Montserrat" pitchFamily="2" charset="77"/>
              </a:rPr>
              <a:t> con el ICFES</a:t>
            </a:r>
          </a:p>
          <a:p>
            <a:pPr marL="342900" indent="-342900">
              <a:buFont typeface="+mj-lt"/>
              <a:buAutoNum type="arabicPeriod"/>
            </a:pPr>
            <a:r>
              <a:rPr lang="es-CO" sz="1200">
                <a:latin typeface="Montserrat" pitchFamily="2" charset="77"/>
              </a:rPr>
              <a:t>Medición de Satisfacción a grupos focales con carácter diferencial </a:t>
            </a:r>
          </a:p>
          <a:p>
            <a:pPr marL="342900" indent="-342900">
              <a:buFont typeface="+mj-lt"/>
              <a:buAutoNum type="arabicPeriod"/>
            </a:pPr>
            <a:r>
              <a:rPr lang="es-CO" sz="1200">
                <a:latin typeface="Montserrat" pitchFamily="2" charset="77"/>
              </a:rPr>
              <a:t>Generación de investigación de alta calidad con enfoque diferencial y Territorial</a:t>
            </a:r>
          </a:p>
          <a:p>
            <a:pPr marL="342900" indent="-342900">
              <a:buFont typeface="+mj-lt"/>
              <a:buAutoNum type="arabicPeriod"/>
            </a:pPr>
            <a:r>
              <a:rPr lang="es-CO" sz="1200">
                <a:latin typeface="Montserrat" pitchFamily="2" charset="77"/>
              </a:rPr>
              <a:t>Generación, y Promoción de </a:t>
            </a:r>
            <a:r>
              <a:rPr lang="es-CO" sz="1200" err="1">
                <a:latin typeface="Montserrat" pitchFamily="2" charset="77"/>
              </a:rPr>
              <a:t>Investigacion</a:t>
            </a:r>
            <a:r>
              <a:rPr lang="es-CO" sz="1200">
                <a:latin typeface="Montserrat" pitchFamily="2" charset="77"/>
              </a:rPr>
              <a:t> Aplicada</a:t>
            </a:r>
          </a:p>
          <a:p>
            <a:pPr marL="342900" indent="-342900">
              <a:buFont typeface="+mj-lt"/>
              <a:buAutoNum type="arabicPeriod"/>
            </a:pPr>
            <a:r>
              <a:rPr lang="es-CO" sz="1200">
                <a:latin typeface="Montserrat" pitchFamily="2" charset="77"/>
              </a:rPr>
              <a:t>Alianzas estrategias , nacionales e internacionales</a:t>
            </a:r>
          </a:p>
          <a:p>
            <a:pPr marL="342900" indent="-342900">
              <a:buFont typeface="+mj-lt"/>
              <a:buAutoNum type="arabicPeriod"/>
            </a:pPr>
            <a:r>
              <a:rPr lang="es-CO" sz="1200">
                <a:latin typeface="Montserrat" pitchFamily="2" charset="77"/>
              </a:rPr>
              <a:t>Estrategia de modernización Tecnológica </a:t>
            </a:r>
          </a:p>
          <a:p>
            <a:pPr marL="342900" indent="-342900">
              <a:buFont typeface="+mj-lt"/>
              <a:buAutoNum type="arabicPeriod"/>
            </a:pPr>
            <a:r>
              <a:rPr lang="es-CO" sz="1200">
                <a:latin typeface="Montserrat" pitchFamily="2" charset="77"/>
              </a:rPr>
              <a:t>Sostenibilidad y Huella de Carbono</a:t>
            </a:r>
          </a:p>
          <a:p>
            <a:pPr marL="342900" indent="-342900">
              <a:buFont typeface="+mj-lt"/>
              <a:buAutoNum type="arabicPeriod"/>
            </a:pPr>
            <a:r>
              <a:rPr lang="es-CO" sz="1200">
                <a:latin typeface="Montserrat" pitchFamily="2" charset="77"/>
              </a:rPr>
              <a:t>Fortalecimientos Nuevo Modelo operativo  MIPG /SIG.</a:t>
            </a:r>
          </a:p>
          <a:p>
            <a:pPr marL="342900" indent="-342900">
              <a:buFont typeface="+mj-lt"/>
              <a:buAutoNum type="arabicPeriod"/>
            </a:pPr>
            <a:r>
              <a:rPr lang="es-CO" sz="1200">
                <a:latin typeface="Montserrat" pitchFamily="2" charset="77"/>
              </a:rPr>
              <a:t>Estrategia de </a:t>
            </a:r>
            <a:r>
              <a:rPr lang="es-CO" sz="1200" err="1">
                <a:latin typeface="Montserrat" pitchFamily="2" charset="77"/>
              </a:rPr>
              <a:t>Internacionalizacion</a:t>
            </a:r>
            <a:endParaRPr lang="es-CO" sz="1200">
              <a:latin typeface="Montserrat" pitchFamily="2" charset="77"/>
            </a:endParaRPr>
          </a:p>
          <a:p>
            <a:pPr marL="342900" indent="-342900">
              <a:buFont typeface="+mj-lt"/>
              <a:buAutoNum type="arabicPeriod"/>
            </a:pPr>
            <a:r>
              <a:rPr lang="es-CO" sz="1200">
                <a:latin typeface="Montserrat" pitchFamily="2" charset="77"/>
              </a:rPr>
              <a:t>Estrategia comercial</a:t>
            </a:r>
          </a:p>
          <a:p>
            <a:pPr marL="342900" indent="-342900">
              <a:buFont typeface="+mj-lt"/>
              <a:buAutoNum type="arabicPeriod"/>
            </a:pPr>
            <a:r>
              <a:rPr lang="es-CO" sz="1200">
                <a:latin typeface="Montserrat" pitchFamily="2" charset="77"/>
              </a:rPr>
              <a:t>Fortalecimiento de la Cultura organización y la Comunicación Interna</a:t>
            </a:r>
          </a:p>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35C0-96C0-F14E-A419-FCD2D0809925}"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7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tLang="es-MX" b="1">
                <a:solidFill>
                  <a:srgbClr val="961406"/>
                </a:solidFill>
                <a:latin typeface="Söhne"/>
              </a:rPr>
              <a:t>Tecnologías sostenibles</a:t>
            </a:r>
            <a:r>
              <a:rPr lang="es-MX" altLang="es-MX">
                <a:solidFill>
                  <a:srgbClr val="961406"/>
                </a:solidFill>
                <a:latin typeface="Söhne"/>
              </a:rPr>
              <a:t>:  en la administración y aplicación de pruebas.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a:solidFill>
                  <a:srgbClr val="961406"/>
                </a:solidFill>
                <a:latin typeface="Söhne"/>
              </a:rPr>
              <a:t>Aplicación de pruebas digitales</a:t>
            </a:r>
            <a:r>
              <a:rPr lang="es-MX">
                <a:solidFill>
                  <a:srgbClr val="961406"/>
                </a:solidFill>
                <a:latin typeface="Söhne"/>
              </a:rPr>
              <a:t>. puede reducir el uso de papel y la necesidad de transporte físico de documentos.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a:solidFill>
                  <a:srgbClr val="961406"/>
                </a:solidFill>
                <a:latin typeface="Söhne"/>
              </a:rPr>
              <a:t>Logística verde </a:t>
            </a:r>
            <a:r>
              <a:rPr lang="es-MX">
                <a:solidFill>
                  <a:srgbClr val="961406"/>
                </a:solidFill>
                <a:latin typeface="Söhne"/>
              </a:rPr>
              <a:t>para la entrega y recogida de materiales relacionados con las pruebas. Planificación de rutas, vehículos eléctricos, material de embalaje de las pruebas reciclables y biodegradables, Cadena de suministro con proveedores que implementan prácticas ambientales, Proveedores que calculen la huella de carbono</a:t>
            </a:r>
          </a:p>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35C0-96C0-F14E-A419-FCD2D0809925}"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35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atin typeface="Montserrat"/>
                <a:ea typeface="Calibri"/>
                <a:cs typeface="Calibri"/>
              </a:rPr>
              <a:t>El primer desafío hace referencia a las barreras de acceso a los ejercicios de evaluación que desarrollamos desde el ICFES. Según el DANE, el 24,4% de la población escolarizada del país se encuentra ubicada en zonas rurales. La distancia que separa a estos estudiantes en la ruralidad de los centros urbanos y ciudades principales representa un obstáculo para lograr una participación adecuada en las pruebas de Estado, en particular la prueba Saber 11.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a:latin typeface="Montserrat"/>
                <a:ea typeface="Calibri"/>
                <a:cs typeface="Calibri"/>
              </a:rPr>
              <a:t>Actualmente, los sitios de aplicación de la prueba Saber 11 está disponible en 525 municipios del país, lo que significa que los estudiantes de los casi 600 municipios restantes tienen que realizar desplazamientos (terrestres o fluviales) para presentar sus exámenes.</a:t>
            </a:r>
            <a:endParaRPr lang="es-CO"/>
          </a:p>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9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Siguiendo con el segundo desafío, esta diapositiva muestra las profundas brechas que persisten entre grupos poblacionales con condiciones sociales y económicas diferentes:</a:t>
            </a:r>
          </a:p>
          <a:p>
            <a:endParaRPr lang="es-MX"/>
          </a:p>
          <a:p>
            <a:r>
              <a:rPr lang="es-MX"/>
              <a:t>- De 500 puntos posibles (puntaje perfecto), los estudiantes obtuvieron 257 puntos en promedio (un poco más de la mitad del máximo puntaje posible).</a:t>
            </a:r>
          </a:p>
          <a:p>
            <a:r>
              <a:rPr lang="es-MX"/>
              <a:t>- Existe una diferencia (74 puntos) en el puntaje obtenido por personas del nivel socioeconómico 1 (227 puntos) y el nivel socioeconómico 4 (311 puntos). </a:t>
            </a:r>
          </a:p>
          <a:p>
            <a:r>
              <a:rPr lang="es-MX"/>
              <a:t>- Existe una diferencia significativa (37 puntos) entre los resultados obtenidos por las Instituciones Oficiales (249 puntos) y las no oficiales / privadas (286 puntos). </a:t>
            </a:r>
          </a:p>
          <a:p>
            <a:r>
              <a:rPr lang="es-MX"/>
              <a:t>- Existe una diferencia importante (29 puntos) entre los resultados obtenidos por las Instituciones Rurales (233 puntos) y las urbanas (262 puntos).</a:t>
            </a:r>
          </a:p>
          <a:p>
            <a:endParaRPr lang="es-MX"/>
          </a:p>
          <a:p>
            <a:r>
              <a:rPr lang="es-MX"/>
              <a:t>Los estudiantes que estudian en Instituciones Oficiales, rurales, tienen mayor probabilidad de obtener puntajes más bajos con respecto a sus pares.</a:t>
            </a:r>
          </a:p>
          <a:p>
            <a:endParaRPr lang="es-MX"/>
          </a:p>
          <a:p>
            <a:r>
              <a:rPr lang="es-MX"/>
              <a:t>Otros factores asociados al desempeño:</a:t>
            </a:r>
          </a:p>
          <a:p>
            <a:r>
              <a:rPr lang="es-MX"/>
              <a:t>- Existe una diferencia (31 puntos) en el puntaje obtenido por personas con (268 puntos) y sin computador (237 puntos).</a:t>
            </a:r>
            <a:endParaRPr lang="es-CO"/>
          </a:p>
          <a:p>
            <a:pPr marL="0" marR="0" lvl="0" indent="0" algn="l" defTabSz="914400" rtl="0" eaLnBrk="1" fontAlgn="auto" latinLnBrk="0" hangingPunct="1">
              <a:lnSpc>
                <a:spcPct val="100000"/>
              </a:lnSpc>
              <a:spcBef>
                <a:spcPts val="0"/>
              </a:spcBef>
              <a:spcAft>
                <a:spcPts val="0"/>
              </a:spcAft>
              <a:buClrTx/>
              <a:buSzTx/>
              <a:buFontTx/>
              <a:buNone/>
              <a:tabLst/>
              <a:defRPr/>
            </a:pPr>
            <a:r>
              <a:rPr lang="es-MX"/>
              <a:t>- Existe una diferencia (30 puntos) en el puntaje obtenido por personas con (262 puntos) y sin internet (232 puntos).</a:t>
            </a:r>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05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Siguiendo con el segundo desafío, esta diapositiva muestra las profundas brechas que persisten entre grupos poblacionales con condiciones sociales y económicas diferentes:</a:t>
            </a:r>
          </a:p>
          <a:p>
            <a:endParaRPr lang="es-MX"/>
          </a:p>
          <a:p>
            <a:r>
              <a:rPr lang="es-MX"/>
              <a:t>- De 500 puntos posibles (puntaje perfecto), los estudiantes obtuvieron 257 puntos en promedio (un poco más de la mitad del máximo puntaje posible).</a:t>
            </a:r>
          </a:p>
          <a:p>
            <a:r>
              <a:rPr lang="es-MX"/>
              <a:t>- Existe una diferencia (74 puntos) en el puntaje obtenido por personas del nivel socioeconómico 1 (227 puntos) y el nivel socioeconómico 4 (311 puntos). </a:t>
            </a:r>
          </a:p>
          <a:p>
            <a:r>
              <a:rPr lang="es-MX"/>
              <a:t>- Existe una diferencia significativa (37 puntos) entre los resultados obtenidos por las Instituciones Oficiales (249 puntos) y las no oficiales / privadas (286 puntos). </a:t>
            </a:r>
          </a:p>
          <a:p>
            <a:r>
              <a:rPr lang="es-MX"/>
              <a:t>- Existe una diferencia importante (29 puntos) entre los resultados obtenidos por las Instituciones Rurales (233 puntos) y las urbanas (262 puntos).</a:t>
            </a:r>
          </a:p>
          <a:p>
            <a:endParaRPr lang="es-MX"/>
          </a:p>
          <a:p>
            <a:r>
              <a:rPr lang="es-MX"/>
              <a:t>Los estudiantes que estudian en Instituciones Oficiales, rurales, tienen mayor probabilidad de obtener puntajes más bajos con respecto a sus pares.</a:t>
            </a:r>
          </a:p>
          <a:p>
            <a:endParaRPr lang="es-MX"/>
          </a:p>
          <a:p>
            <a:r>
              <a:rPr lang="es-MX"/>
              <a:t>Otros factores asociados al desempeño:</a:t>
            </a:r>
          </a:p>
          <a:p>
            <a:r>
              <a:rPr lang="es-MX"/>
              <a:t>- Existe una diferencia (31 puntos) en el puntaje obtenido por personas con (268 puntos) y sin computador (237 puntos).</a:t>
            </a:r>
            <a:endParaRPr lang="es-CO"/>
          </a:p>
          <a:p>
            <a:pPr marL="0" marR="0" lvl="0" indent="0" algn="l" defTabSz="914400" rtl="0" eaLnBrk="1" fontAlgn="auto" latinLnBrk="0" hangingPunct="1">
              <a:lnSpc>
                <a:spcPct val="100000"/>
              </a:lnSpc>
              <a:spcBef>
                <a:spcPts val="0"/>
              </a:spcBef>
              <a:spcAft>
                <a:spcPts val="0"/>
              </a:spcAft>
              <a:buClrTx/>
              <a:buSzTx/>
              <a:buFontTx/>
              <a:buNone/>
              <a:tabLst/>
              <a:defRPr/>
            </a:pPr>
            <a:r>
              <a:rPr lang="es-MX"/>
              <a:t>- Existe una diferencia (30 puntos) en el puntaje obtenido por personas con (262 puntos) y sin internet (232 puntos).</a:t>
            </a:r>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23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La gráfica muestra otra faceta de las diferencias (brechas) de desempeño que se presentan entre las regiones del país: </a:t>
            </a:r>
          </a:p>
          <a:p>
            <a:r>
              <a:rPr lang="es-MX"/>
              <a:t>- El cuadrante superior izquierdo (verde) agrupa los departamentos que obtuvieron un MAYOR puntaje en las pruebas saber 11 y también registran MENORES tasas de repitencia</a:t>
            </a:r>
          </a:p>
          <a:p>
            <a:r>
              <a:rPr lang="es-MX"/>
              <a:t>- El cuadrante superior derecho (amarillo) agrupa los departamentos que obtuvieron un MAYOR puntaje en las pruebas saber 11 y registran MAYORES tasas de repitencia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MX"/>
              <a:t>- El cuadrante inferior izquierdo (naranja) agrupa los departamentos que obtuvieron un MENOR puntaje en las pruebas saber 11 y registran MENORES tasas de repitencia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MX"/>
              <a:t>- El cuadrante inferior derecho (rojo) agrupa los departamentos que obtuvieron un MENOR puntaje en las pruebas saber 11 y registran MAYORES tasas de repitencia</a:t>
            </a:r>
            <a:endParaRPr lang="es-CO"/>
          </a:p>
          <a:p>
            <a:pPr marL="0" marR="0" lvl="0" indent="0" algn="l" defTabSz="914400" rtl="0" eaLnBrk="1" fontAlgn="auto" latinLnBrk="0" hangingPunct="1">
              <a:lnSpc>
                <a:spcPct val="100000"/>
              </a:lnSpc>
              <a:spcBef>
                <a:spcPts val="0"/>
              </a:spcBef>
              <a:spcAft>
                <a:spcPts val="0"/>
              </a:spcAft>
              <a:buClrTx/>
              <a:buSzTx/>
              <a:buFontTx/>
              <a:buNone/>
              <a:tabLst/>
              <a:defRPr/>
            </a:pPr>
            <a:endParaRPr lang="es-CO"/>
          </a:p>
          <a:p>
            <a:r>
              <a:rPr lang="es-CO"/>
              <a:t>La información disponible sugiere focalizar esfuerzos conjuntos en aquellos territorios ubicados en los cuadrantes identificados con colores rojo, naranja y amarillo.</a:t>
            </a:r>
          </a:p>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11</a:t>
            </a:fld>
            <a:endParaRPr lang="es-CO"/>
          </a:p>
        </p:txBody>
      </p:sp>
    </p:spTree>
    <p:extLst>
      <p:ext uri="{BB962C8B-B14F-4D97-AF65-F5344CB8AC3E}">
        <p14:creationId xmlns:p14="http://schemas.microsoft.com/office/powerpoint/2010/main" val="391695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t>Siguiendo con el análisis de las brechas de desempeño, esta gráfica muestra que el 75% de los 1.122 municipios del país obtuvieron un puntaje general promedio inferior a la media nacional. Esto es particularmente significativo pues evidencia las brechas que existen entre los municipios de 3ra, 4ta, 5ta y 6ta categoría con las ciudades principales del país.</a:t>
            </a:r>
          </a:p>
          <a:p>
            <a:endParaRPr lang="es-CO"/>
          </a:p>
        </p:txBody>
      </p:sp>
      <p:sp>
        <p:nvSpPr>
          <p:cNvPr id="4" name="Marcador de número de diapositiva 3"/>
          <p:cNvSpPr>
            <a:spLocks noGrp="1"/>
          </p:cNvSpPr>
          <p:nvPr>
            <p:ph type="sldNum" sz="quarter" idx="5"/>
          </p:nvPr>
        </p:nvSpPr>
        <p:spPr/>
        <p:txBody>
          <a:bodyPr/>
          <a:lstStyle/>
          <a:p>
            <a:fld id="{960E35C0-96C0-F14E-A419-FCD2D0809925}" type="slidenum">
              <a:rPr lang="es-CO" smtClean="0"/>
              <a:t>12</a:t>
            </a:fld>
            <a:endParaRPr lang="es-CO"/>
          </a:p>
        </p:txBody>
      </p:sp>
    </p:spTree>
    <p:extLst>
      <p:ext uri="{BB962C8B-B14F-4D97-AF65-F5344CB8AC3E}">
        <p14:creationId xmlns:p14="http://schemas.microsoft.com/office/powerpoint/2010/main" val="26779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El segundo desafío está relacionado con las diferencias (o brechas) de desempeño. Los resultados más recientes de las pruebas Saber 11 (calendario A) muestran que de 100 puntos posibles, los estudiantes alcanzaron en promedio: </a:t>
            </a:r>
          </a:p>
          <a:p>
            <a:r>
              <a:rPr lang="es-MX"/>
              <a:t>- 54 puntos en lectura crítica, </a:t>
            </a:r>
          </a:p>
          <a:p>
            <a:r>
              <a:rPr lang="es-MX"/>
              <a:t>- 52 puntos en matemáticas, </a:t>
            </a:r>
          </a:p>
          <a:p>
            <a:r>
              <a:rPr lang="es-MX"/>
              <a:t>- 49 puntos en sociales y competencias ciudadanas, </a:t>
            </a:r>
          </a:p>
          <a:p>
            <a:r>
              <a:rPr lang="es-MX"/>
              <a:t>- 50 puntos en ciencias naturales y </a:t>
            </a:r>
          </a:p>
          <a:p>
            <a:r>
              <a:rPr lang="es-MX"/>
              <a:t>- 52 puntos en inglés. </a:t>
            </a:r>
          </a:p>
          <a:p>
            <a:endParaRPr lang="es-MX"/>
          </a:p>
          <a:p>
            <a:r>
              <a:rPr lang="es-MX"/>
              <a:t>Estos resultados reflejan los enormes desafíos que en términos de rezagos de logros educativos tiene el sistema educativo Colombiano. Además, estos resultados son consistentes con la situación que revelan las pruebas internacionales como es el caso de PISA.</a:t>
            </a:r>
            <a:endParaRPr lang="es-CO"/>
          </a:p>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C65-BCAA-406A-BE2A-918A7EEE95E7}"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14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t>Más allá de una situación que se encuentra altamente diagnosticada en el sistema educativo colombiano, importa dirigir la mirada hacia los efectos o consecuencias que los desafíos descritos tienen sobre la realización de los proyectos de vida de la población colombiana. Para ello, mencionamos un par de ejemplos.</a:t>
            </a:r>
            <a:endParaRPr lang="es-CO"/>
          </a:p>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0701-8458-C648-9069-D47A3B9C8F4D}"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5199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C89FBE-4496-C875-42FD-CA9429819B00}"/>
              </a:ext>
            </a:extLst>
          </p:cNvPr>
          <p:cNvPicPr>
            <a:picLocks noChangeAspect="1"/>
          </p:cNvPicPr>
          <p:nvPr userDrawn="1"/>
        </p:nvPicPr>
        <p:blipFill>
          <a:blip r:embed="rId2"/>
          <a:stretch>
            <a:fillRect/>
          </a:stretch>
        </p:blipFill>
        <p:spPr>
          <a:xfrm>
            <a:off x="8145648" y="2055324"/>
            <a:ext cx="3822880" cy="2309122"/>
          </a:xfrm>
          <a:prstGeom prst="rect">
            <a:avLst/>
          </a:prstGeom>
        </p:spPr>
      </p:pic>
      <p:pic>
        <p:nvPicPr>
          <p:cNvPr id="3" name="Imagen 2">
            <a:extLst>
              <a:ext uri="{FF2B5EF4-FFF2-40B4-BE49-F238E27FC236}">
                <a16:creationId xmlns:a16="http://schemas.microsoft.com/office/drawing/2014/main" id="{868A3BE6-53EF-C4FE-8A81-482A43E57B32}"/>
              </a:ext>
            </a:extLst>
          </p:cNvPr>
          <p:cNvPicPr>
            <a:picLocks noChangeAspect="1"/>
          </p:cNvPicPr>
          <p:nvPr userDrawn="1"/>
        </p:nvPicPr>
        <p:blipFill>
          <a:blip r:embed="rId3"/>
          <a:stretch>
            <a:fillRect/>
          </a:stretch>
        </p:blipFill>
        <p:spPr>
          <a:xfrm>
            <a:off x="-15499" y="-39231"/>
            <a:ext cx="8198603" cy="6917571"/>
          </a:xfrm>
          <a:prstGeom prst="rect">
            <a:avLst/>
          </a:prstGeom>
        </p:spPr>
      </p:pic>
    </p:spTree>
    <p:extLst>
      <p:ext uri="{BB962C8B-B14F-4D97-AF65-F5344CB8AC3E}">
        <p14:creationId xmlns:p14="http://schemas.microsoft.com/office/powerpoint/2010/main" val="293263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1A4D6AD-2622-8DC2-8F8F-48329FBCBE3D}"/>
              </a:ext>
            </a:extLst>
          </p:cNvPr>
          <p:cNvPicPr>
            <a:picLocks noChangeAspect="1"/>
          </p:cNvPicPr>
          <p:nvPr userDrawn="1"/>
        </p:nvPicPr>
        <p:blipFill>
          <a:blip r:embed="rId2"/>
          <a:stretch>
            <a:fillRect/>
          </a:stretch>
        </p:blipFill>
        <p:spPr>
          <a:xfrm>
            <a:off x="-6221" y="2700"/>
            <a:ext cx="12187071" cy="6860775"/>
          </a:xfrm>
          <a:prstGeom prst="rect">
            <a:avLst/>
          </a:prstGeom>
        </p:spPr>
      </p:pic>
      <p:sp>
        <p:nvSpPr>
          <p:cNvPr id="3" name="Rectángulo 2">
            <a:extLst>
              <a:ext uri="{FF2B5EF4-FFF2-40B4-BE49-F238E27FC236}">
                <a16:creationId xmlns:a16="http://schemas.microsoft.com/office/drawing/2014/main" id="{9DCBC9E9-44BB-8755-F720-4116AF24483E}"/>
              </a:ext>
            </a:extLst>
          </p:cNvPr>
          <p:cNvSpPr/>
          <p:nvPr userDrawn="1"/>
        </p:nvSpPr>
        <p:spPr>
          <a:xfrm>
            <a:off x="1"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6" name="CuadroTexto 5">
            <a:extLst>
              <a:ext uri="{FF2B5EF4-FFF2-40B4-BE49-F238E27FC236}">
                <a16:creationId xmlns:a16="http://schemas.microsoft.com/office/drawing/2014/main" id="{D1CFAD65-4E53-F3F5-541A-EA9FE39B68A0}"/>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91898A36-FAC5-04A8-6F33-9B745FABA4DD}"/>
              </a:ext>
            </a:extLst>
          </p:cNvPr>
          <p:cNvPicPr>
            <a:picLocks noChangeAspect="1"/>
          </p:cNvPicPr>
          <p:nvPr userDrawn="1"/>
        </p:nvPicPr>
        <p:blipFill>
          <a:blip r:embed="rId3"/>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104412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A019DD-9DBA-3371-EB86-33142C52824D}"/>
              </a:ext>
            </a:extLst>
          </p:cNvPr>
          <p:cNvPicPr>
            <a:picLocks noChangeAspect="1"/>
          </p:cNvPicPr>
          <p:nvPr userDrawn="1"/>
        </p:nvPicPr>
        <p:blipFill>
          <a:blip r:embed="rId2"/>
          <a:stretch>
            <a:fillRect/>
          </a:stretch>
        </p:blipFill>
        <p:spPr>
          <a:xfrm>
            <a:off x="10573385" y="-90178"/>
            <a:ext cx="1743873" cy="1053346"/>
          </a:xfrm>
          <a:prstGeom prst="rect">
            <a:avLst/>
          </a:prstGeom>
        </p:spPr>
      </p:pic>
      <p:sp>
        <p:nvSpPr>
          <p:cNvPr id="5" name="Rectángulo 4">
            <a:extLst>
              <a:ext uri="{FF2B5EF4-FFF2-40B4-BE49-F238E27FC236}">
                <a16:creationId xmlns:a16="http://schemas.microsoft.com/office/drawing/2014/main" id="{D6B59C9B-3965-75A6-1913-8EAC67AA6861}"/>
              </a:ext>
            </a:extLst>
          </p:cNvPr>
          <p:cNvSpPr/>
          <p:nvPr userDrawn="1"/>
        </p:nvSpPr>
        <p:spPr>
          <a:xfrm>
            <a:off x="1"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6" name="CuadroTexto 5">
            <a:extLst>
              <a:ext uri="{FF2B5EF4-FFF2-40B4-BE49-F238E27FC236}">
                <a16:creationId xmlns:a16="http://schemas.microsoft.com/office/drawing/2014/main" id="{84A8006C-145D-EA92-3760-6CF1715F9294}"/>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spTree>
    <p:extLst>
      <p:ext uri="{BB962C8B-B14F-4D97-AF65-F5344CB8AC3E}">
        <p14:creationId xmlns:p14="http://schemas.microsoft.com/office/powerpoint/2010/main" val="3585907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71A906-2295-DA84-1E05-2626EBBB4FF6}"/>
              </a:ext>
            </a:extLst>
          </p:cNvPr>
          <p:cNvSpPr/>
          <p:nvPr userDrawn="1"/>
        </p:nvSpPr>
        <p:spPr>
          <a:xfrm>
            <a:off x="1"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5" name="CuadroTexto 4">
            <a:extLst>
              <a:ext uri="{FF2B5EF4-FFF2-40B4-BE49-F238E27FC236}">
                <a16:creationId xmlns:a16="http://schemas.microsoft.com/office/drawing/2014/main" id="{E482535A-5331-ADE4-13C2-1E9DF9334F73}"/>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spTree>
    <p:extLst>
      <p:ext uri="{BB962C8B-B14F-4D97-AF65-F5344CB8AC3E}">
        <p14:creationId xmlns:p14="http://schemas.microsoft.com/office/powerpoint/2010/main" val="338758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71A906-2295-DA84-1E05-2626EBBB4FF6}"/>
              </a:ext>
            </a:extLst>
          </p:cNvPr>
          <p:cNvSpPr/>
          <p:nvPr userDrawn="1"/>
        </p:nvSpPr>
        <p:spPr>
          <a:xfrm>
            <a:off x="1" y="6678000"/>
            <a:ext cx="12191995" cy="180000"/>
          </a:xfrm>
          <a:prstGeom prst="rect">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5" name="CuadroTexto 4">
            <a:extLst>
              <a:ext uri="{FF2B5EF4-FFF2-40B4-BE49-F238E27FC236}">
                <a16:creationId xmlns:a16="http://schemas.microsoft.com/office/drawing/2014/main" id="{E482535A-5331-ADE4-13C2-1E9DF9334F73}"/>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3" name="Imagen 2">
            <a:extLst>
              <a:ext uri="{FF2B5EF4-FFF2-40B4-BE49-F238E27FC236}">
                <a16:creationId xmlns:a16="http://schemas.microsoft.com/office/drawing/2014/main" id="{2044E050-D387-92D7-72CA-F77FD5765BF6}"/>
              </a:ext>
            </a:extLst>
          </p:cNvPr>
          <p:cNvPicPr>
            <a:picLocks noChangeAspect="1"/>
          </p:cNvPicPr>
          <p:nvPr userDrawn="1"/>
        </p:nvPicPr>
        <p:blipFill>
          <a:blip r:embed="rId2"/>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800543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71A906-2295-DA84-1E05-2626EBBB4FF6}"/>
              </a:ext>
            </a:extLst>
          </p:cNvPr>
          <p:cNvSpPr/>
          <p:nvPr userDrawn="1"/>
        </p:nvSpPr>
        <p:spPr>
          <a:xfrm>
            <a:off x="1" y="6678000"/>
            <a:ext cx="12191995" cy="180000"/>
          </a:xfrm>
          <a:prstGeom prst="rect">
            <a:avLst/>
          </a:prstGeom>
          <a:solidFill>
            <a:srgbClr val="6FC8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5" name="CuadroTexto 4">
            <a:extLst>
              <a:ext uri="{FF2B5EF4-FFF2-40B4-BE49-F238E27FC236}">
                <a16:creationId xmlns:a16="http://schemas.microsoft.com/office/drawing/2014/main" id="{E482535A-5331-ADE4-13C2-1E9DF9334F73}"/>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3" name="Imagen 2">
            <a:extLst>
              <a:ext uri="{FF2B5EF4-FFF2-40B4-BE49-F238E27FC236}">
                <a16:creationId xmlns:a16="http://schemas.microsoft.com/office/drawing/2014/main" id="{E724A7E5-6E96-B109-0ADA-DE6C45019AAD}"/>
              </a:ext>
            </a:extLst>
          </p:cNvPr>
          <p:cNvPicPr>
            <a:picLocks noChangeAspect="1"/>
          </p:cNvPicPr>
          <p:nvPr userDrawn="1"/>
        </p:nvPicPr>
        <p:blipFill>
          <a:blip r:embed="rId2"/>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3450050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9778AA7-D699-9363-80A9-33C827A02AB6}"/>
              </a:ext>
            </a:extLst>
          </p:cNvPr>
          <p:cNvPicPr>
            <a:picLocks noChangeAspect="1"/>
          </p:cNvPicPr>
          <p:nvPr userDrawn="1"/>
        </p:nvPicPr>
        <p:blipFill rotWithShape="1">
          <a:blip r:embed="rId2">
            <a:alphaModFix amt="70000"/>
          </a:blip>
          <a:srcRect r="26472" b="28573"/>
          <a:stretch/>
        </p:blipFill>
        <p:spPr>
          <a:xfrm>
            <a:off x="7506843" y="2086679"/>
            <a:ext cx="4685157" cy="4771321"/>
          </a:xfrm>
          <a:prstGeom prst="rect">
            <a:avLst/>
          </a:prstGeom>
        </p:spPr>
      </p:pic>
    </p:spTree>
    <p:extLst>
      <p:ext uri="{BB962C8B-B14F-4D97-AF65-F5344CB8AC3E}">
        <p14:creationId xmlns:p14="http://schemas.microsoft.com/office/powerpoint/2010/main" val="277827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1" y="0"/>
            <a:ext cx="12192000" cy="6858007"/>
          </a:xfrm>
          <a:prstGeom prst="rect">
            <a:avLst/>
          </a:prstGeom>
          <a:solidFill>
            <a:srgbClr val="B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3" y="2086679"/>
            <a:ext cx="4685157" cy="4771321"/>
          </a:xfrm>
          <a:prstGeom prst="rect">
            <a:avLst/>
          </a:prstGeom>
        </p:spPr>
      </p:pic>
    </p:spTree>
    <p:extLst>
      <p:ext uri="{BB962C8B-B14F-4D97-AF65-F5344CB8AC3E}">
        <p14:creationId xmlns:p14="http://schemas.microsoft.com/office/powerpoint/2010/main" val="1346003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1" y="0"/>
            <a:ext cx="12192000" cy="6858007"/>
          </a:xfrm>
          <a:prstGeom prst="rect">
            <a:avLst/>
          </a:prstGeom>
          <a:solidFill>
            <a:srgbClr val="6F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3" y="2086679"/>
            <a:ext cx="4685157" cy="4771321"/>
          </a:xfrm>
          <a:prstGeom prst="rect">
            <a:avLst/>
          </a:prstGeom>
        </p:spPr>
      </p:pic>
    </p:spTree>
    <p:extLst>
      <p:ext uri="{BB962C8B-B14F-4D97-AF65-F5344CB8AC3E}">
        <p14:creationId xmlns:p14="http://schemas.microsoft.com/office/powerpoint/2010/main" val="2839716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51A2D5B-50D4-EE1D-2813-11A496DD304A}"/>
              </a:ext>
            </a:extLst>
          </p:cNvPr>
          <p:cNvSpPr/>
          <p:nvPr userDrawn="1"/>
        </p:nvSpPr>
        <p:spPr>
          <a:xfrm>
            <a:off x="1" y="0"/>
            <a:ext cx="12192000" cy="6858007"/>
          </a:xfrm>
          <a:prstGeom prst="rect">
            <a:avLst/>
          </a:prstGeom>
          <a:solidFill>
            <a:srgbClr val="01B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B0162EE-4E94-10A4-3FC9-0A0563B11425}"/>
              </a:ext>
            </a:extLst>
          </p:cNvPr>
          <p:cNvPicPr>
            <a:picLocks noChangeAspect="1"/>
          </p:cNvPicPr>
          <p:nvPr userDrawn="1"/>
        </p:nvPicPr>
        <p:blipFill rotWithShape="1">
          <a:blip r:embed="rId2">
            <a:alphaModFix amt="70000"/>
          </a:blip>
          <a:srcRect r="26472" b="28573"/>
          <a:stretch/>
        </p:blipFill>
        <p:spPr>
          <a:xfrm>
            <a:off x="7506843" y="2086679"/>
            <a:ext cx="4685157" cy="4771321"/>
          </a:xfrm>
          <a:prstGeom prst="rect">
            <a:avLst/>
          </a:prstGeom>
        </p:spPr>
      </p:pic>
    </p:spTree>
    <p:extLst>
      <p:ext uri="{BB962C8B-B14F-4D97-AF65-F5344CB8AC3E}">
        <p14:creationId xmlns:p14="http://schemas.microsoft.com/office/powerpoint/2010/main" val="3288056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B8DCD-6BF8-5ED4-A6A2-7B46DFF16EE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A369118C-3ACA-3671-51E5-FA7D2065F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60AF5192-86D9-16B2-3133-54FC8A1F78D7}"/>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5" name="Marcador de pie de página 4">
            <a:extLst>
              <a:ext uri="{FF2B5EF4-FFF2-40B4-BE49-F238E27FC236}">
                <a16:creationId xmlns:a16="http://schemas.microsoft.com/office/drawing/2014/main" id="{CE57EECD-DFB5-6BA9-B4CB-D1598A6EA0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65E852B-FF94-B362-9BD7-F2375C9DECC7}"/>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160825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DC36794-656E-4B8A-B157-69282A7A2210}"/>
              </a:ext>
            </a:extLst>
          </p:cNvPr>
          <p:cNvSpPr/>
          <p:nvPr userDrawn="1"/>
        </p:nvSpPr>
        <p:spPr>
          <a:xfrm>
            <a:off x="0"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4C03FD5D-DA6C-D803-BA40-82142A7D7010}"/>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2" name="Imagen 1">
            <a:extLst>
              <a:ext uri="{FF2B5EF4-FFF2-40B4-BE49-F238E27FC236}">
                <a16:creationId xmlns:a16="http://schemas.microsoft.com/office/drawing/2014/main" id="{4C34BA9A-B601-02FE-8216-0092CED29CA9}"/>
              </a:ext>
            </a:extLst>
          </p:cNvPr>
          <p:cNvPicPr>
            <a:picLocks noChangeAspect="1"/>
          </p:cNvPicPr>
          <p:nvPr userDrawn="1"/>
        </p:nvPicPr>
        <p:blipFill>
          <a:blip r:embed="rId2"/>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2128902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A5DA13-9E5F-3985-E6E7-208B29E3D9DA}"/>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40340D1B-7D77-9854-FC6A-2F2231790F71}"/>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842CC655-C500-7743-230E-8EA555BEBF60}"/>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5" name="Marcador de pie de página 4">
            <a:extLst>
              <a:ext uri="{FF2B5EF4-FFF2-40B4-BE49-F238E27FC236}">
                <a16:creationId xmlns:a16="http://schemas.microsoft.com/office/drawing/2014/main" id="{CAAB892D-196E-C9EB-FD13-8FEF77A554E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85580D-F2DE-55CA-66EC-EB658C2E053B}"/>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168788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4B8C8-4D7F-6A9E-474C-10C240D6B3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71F8FCC7-2B37-D408-7D95-585F9F74C2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87DCB2C-3AB6-3B1C-8382-478D63A3858D}"/>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5" name="Marcador de pie de página 4">
            <a:extLst>
              <a:ext uri="{FF2B5EF4-FFF2-40B4-BE49-F238E27FC236}">
                <a16:creationId xmlns:a16="http://schemas.microsoft.com/office/drawing/2014/main" id="{1BB2F13A-A7C5-0D86-2918-9CA031C332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CF8C53D-0648-0B19-267A-430797FCE96B}"/>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2293549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B6D4D0-B79E-16AC-0F3E-E2B5D08FD93B}"/>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CACE7B1B-112D-29C2-7B42-DFAA88E91C3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BBFE7104-C88B-4AD6-BBB5-55290DAF9AB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48130838-75EE-DB81-9E4F-18E13B4105D3}"/>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6" name="Marcador de pie de página 5">
            <a:extLst>
              <a:ext uri="{FF2B5EF4-FFF2-40B4-BE49-F238E27FC236}">
                <a16:creationId xmlns:a16="http://schemas.microsoft.com/office/drawing/2014/main" id="{8123E372-ACB8-B53D-7AB7-0AB22930F95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A720581-2BB2-BC7E-DB74-4AA2009E294F}"/>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4124162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AB4A6-D0A4-9216-5FB6-CA47D845FF3A}"/>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B28ED9E7-AC34-E3C5-957F-674FC4F44E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2F3FB16-87F3-6695-4615-132D3DB6B959}"/>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C98EC7E9-5E30-B564-C8BA-2155BF011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5107021-CBBA-996A-0A0A-D67C0CAD9117}"/>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A3BFCFBC-64DF-9F50-C85F-D6579146E4EF}"/>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8" name="Marcador de pie de página 7">
            <a:extLst>
              <a:ext uri="{FF2B5EF4-FFF2-40B4-BE49-F238E27FC236}">
                <a16:creationId xmlns:a16="http://schemas.microsoft.com/office/drawing/2014/main" id="{7C8FAEE2-1954-9A77-B688-FCFB5EC874FC}"/>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809EE40-CDE7-F5DF-B70E-FCC974E49296}"/>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622426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2650DA-F789-5A97-DB88-FE75AB36CDC9}"/>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915B7820-DB6F-2D8A-F9A6-1D7E482D39CB}"/>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4" name="Marcador de pie de página 3">
            <a:extLst>
              <a:ext uri="{FF2B5EF4-FFF2-40B4-BE49-F238E27FC236}">
                <a16:creationId xmlns:a16="http://schemas.microsoft.com/office/drawing/2014/main" id="{CFEFD9F3-8E01-616A-E55B-62D1C99B7B8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BDD0F2D-3D35-A504-1418-BD4DEFE12FDF}"/>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207589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7D1903-834C-A48B-CA91-E8E2D05AFB14}"/>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3" name="Marcador de pie de página 2">
            <a:extLst>
              <a:ext uri="{FF2B5EF4-FFF2-40B4-BE49-F238E27FC236}">
                <a16:creationId xmlns:a16="http://schemas.microsoft.com/office/drawing/2014/main" id="{1373DD14-3DA6-34BE-506A-DB6E3D18C0D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60CCEE0-6DA5-3FCC-526D-4DFE1152EB41}"/>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799221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DA1860-0752-2C44-2D67-2AA87F957FF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358B0B89-4079-4B3D-AA64-6BB345A43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233E565B-9EE0-FD86-A3AB-FE6860A98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4254742-7F1F-7412-4B98-EB2725910E02}"/>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6" name="Marcador de pie de página 5">
            <a:extLst>
              <a:ext uri="{FF2B5EF4-FFF2-40B4-BE49-F238E27FC236}">
                <a16:creationId xmlns:a16="http://schemas.microsoft.com/office/drawing/2014/main" id="{579AD3B0-A8F4-BDD7-A038-EA27E1CFC73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3A4C156-8B1D-A912-3111-949D80BFC014}"/>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1053562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BABEE-56F7-B8B5-5219-C0371D37EEA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8694C736-9751-BEF6-E626-7AAA247255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B174ED00-A713-95D1-10EB-5A8C02486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6D87FB5-24CC-C83A-A755-14980FAE730B}"/>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6" name="Marcador de pie de página 5">
            <a:extLst>
              <a:ext uri="{FF2B5EF4-FFF2-40B4-BE49-F238E27FC236}">
                <a16:creationId xmlns:a16="http://schemas.microsoft.com/office/drawing/2014/main" id="{593EC82F-7AB7-58FD-EF82-20E24E94103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F915519-BF84-BA41-A38F-D4648D6348C5}"/>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3244323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A130E-C6F2-B2F6-4419-DECF2F3A4DB3}"/>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0E183661-F7CA-8B88-72ED-D876350BC0D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1621A6F-3B4E-ED36-CF8C-E9B97CE4AB09}"/>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5" name="Marcador de pie de página 4">
            <a:extLst>
              <a:ext uri="{FF2B5EF4-FFF2-40B4-BE49-F238E27FC236}">
                <a16:creationId xmlns:a16="http://schemas.microsoft.com/office/drawing/2014/main" id="{D49F216F-A945-5F1D-742C-8298D3F08E6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6B76C9D-9C70-0C02-2C3C-0B30AF665BB1}"/>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2478889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98A93B-52D1-D4B3-25C3-751D6E8C1776}"/>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DF9CF5D9-C4DA-6FDC-FAAD-82860EE1986B}"/>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ABE1F8EC-E601-6878-EA4E-0506FC2B9CCB}"/>
              </a:ext>
            </a:extLst>
          </p:cNvPr>
          <p:cNvSpPr>
            <a:spLocks noGrp="1"/>
          </p:cNvSpPr>
          <p:nvPr>
            <p:ph type="dt" sz="half" idx="10"/>
          </p:nvPr>
        </p:nvSpPr>
        <p:spPr/>
        <p:txBody>
          <a:bodyPr/>
          <a:lstStyle/>
          <a:p>
            <a:fld id="{95660CD6-EF1E-F441-8710-9688792BB408}" type="datetimeFigureOut">
              <a:rPr lang="es-CO" smtClean="0"/>
              <a:t>25/03/2024</a:t>
            </a:fld>
            <a:endParaRPr lang="es-CO"/>
          </a:p>
        </p:txBody>
      </p:sp>
      <p:sp>
        <p:nvSpPr>
          <p:cNvPr id="5" name="Marcador de pie de página 4">
            <a:extLst>
              <a:ext uri="{FF2B5EF4-FFF2-40B4-BE49-F238E27FC236}">
                <a16:creationId xmlns:a16="http://schemas.microsoft.com/office/drawing/2014/main" id="{305BE2E5-F25A-D70A-B826-9A62280FD85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A5B47A2-568A-3DD1-50E7-58AD3CDB51A2}"/>
              </a:ext>
            </a:extLst>
          </p:cNvPr>
          <p:cNvSpPr>
            <a:spLocks noGrp="1"/>
          </p:cNvSpPr>
          <p:nvPr>
            <p:ph type="sldNum" sz="quarter" idx="12"/>
          </p:nvPr>
        </p:nvSpPr>
        <p:spPr/>
        <p:txBody>
          <a:bodyPr/>
          <a:lstStyle/>
          <a:p>
            <a:fld id="{0219F1DE-9ED7-6A41-8B3A-ED475A030C98}" type="slidenum">
              <a:rPr lang="es-CO" smtClean="0"/>
              <a:t>‹Nº›</a:t>
            </a:fld>
            <a:endParaRPr lang="es-CO"/>
          </a:p>
        </p:txBody>
      </p:sp>
    </p:spTree>
    <p:extLst>
      <p:ext uri="{BB962C8B-B14F-4D97-AF65-F5344CB8AC3E}">
        <p14:creationId xmlns:p14="http://schemas.microsoft.com/office/powerpoint/2010/main" val="948840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70507C4-4BEF-5D9E-6D90-91FD03355AC5}"/>
              </a:ext>
            </a:extLst>
          </p:cNvPr>
          <p:cNvSpPr/>
          <p:nvPr userDrawn="1"/>
        </p:nvSpPr>
        <p:spPr>
          <a:xfrm>
            <a:off x="-59032" y="6703175"/>
            <a:ext cx="1231006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a:extLst>
              <a:ext uri="{FF2B5EF4-FFF2-40B4-BE49-F238E27FC236}">
                <a16:creationId xmlns:a16="http://schemas.microsoft.com/office/drawing/2014/main" id="{05CC18EB-044F-23D1-0992-35E3DB99988A}"/>
              </a:ext>
            </a:extLst>
          </p:cNvPr>
          <p:cNvPicPr>
            <a:picLocks noChangeAspect="1"/>
          </p:cNvPicPr>
          <p:nvPr userDrawn="1"/>
        </p:nvPicPr>
        <p:blipFill>
          <a:blip r:embed="rId2"/>
          <a:stretch>
            <a:fillRect/>
          </a:stretch>
        </p:blipFill>
        <p:spPr>
          <a:xfrm>
            <a:off x="5622925" y="6745354"/>
            <a:ext cx="946150" cy="96546"/>
          </a:xfrm>
          <a:prstGeom prst="rect">
            <a:avLst/>
          </a:prstGeom>
        </p:spPr>
      </p:pic>
      <p:pic>
        <p:nvPicPr>
          <p:cNvPr id="2" name="Imagen 1">
            <a:extLst>
              <a:ext uri="{FF2B5EF4-FFF2-40B4-BE49-F238E27FC236}">
                <a16:creationId xmlns:a16="http://schemas.microsoft.com/office/drawing/2014/main" id="{A225F0EB-45DD-E1F7-5DC4-76A14654ACD4}"/>
              </a:ext>
            </a:extLst>
          </p:cNvPr>
          <p:cNvPicPr>
            <a:picLocks noChangeAspect="1"/>
          </p:cNvPicPr>
          <p:nvPr userDrawn="1"/>
        </p:nvPicPr>
        <p:blipFill>
          <a:blip r:embed="rId3"/>
          <a:stretch>
            <a:fillRect/>
          </a:stretch>
        </p:blipFill>
        <p:spPr>
          <a:xfrm>
            <a:off x="10573385" y="-90178"/>
            <a:ext cx="1743873" cy="1053346"/>
          </a:xfrm>
          <a:prstGeom prst="rect">
            <a:avLst/>
          </a:prstGeom>
        </p:spPr>
      </p:pic>
      <p:pic>
        <p:nvPicPr>
          <p:cNvPr id="3" name="Imagen 2">
            <a:extLst>
              <a:ext uri="{FF2B5EF4-FFF2-40B4-BE49-F238E27FC236}">
                <a16:creationId xmlns:a16="http://schemas.microsoft.com/office/drawing/2014/main" id="{1AB18201-A503-8917-13F1-E4D7D6742490}"/>
              </a:ext>
            </a:extLst>
          </p:cNvPr>
          <p:cNvPicPr>
            <a:picLocks noChangeAspect="1"/>
          </p:cNvPicPr>
          <p:nvPr userDrawn="1"/>
        </p:nvPicPr>
        <p:blipFill rotWithShape="1">
          <a:blip r:embed="rId3"/>
          <a:srcRect l="67749" b="58084"/>
          <a:stretch/>
        </p:blipFill>
        <p:spPr>
          <a:xfrm>
            <a:off x="0" y="4492188"/>
            <a:ext cx="2816352" cy="2210987"/>
          </a:xfrm>
          <a:prstGeom prst="rect">
            <a:avLst/>
          </a:prstGeom>
        </p:spPr>
      </p:pic>
    </p:spTree>
    <p:extLst>
      <p:ext uri="{BB962C8B-B14F-4D97-AF65-F5344CB8AC3E}">
        <p14:creationId xmlns:p14="http://schemas.microsoft.com/office/powerpoint/2010/main" val="3136421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Diseño personalizad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71A906-2295-DA84-1E05-2626EBBB4FF6}"/>
              </a:ext>
            </a:extLst>
          </p:cNvPr>
          <p:cNvSpPr/>
          <p:nvPr userDrawn="1"/>
        </p:nvSpPr>
        <p:spPr>
          <a:xfrm>
            <a:off x="1" y="6678000"/>
            <a:ext cx="12191995" cy="180000"/>
          </a:xfrm>
          <a:prstGeom prst="rect">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5" name="CuadroTexto 4">
            <a:extLst>
              <a:ext uri="{FF2B5EF4-FFF2-40B4-BE49-F238E27FC236}">
                <a16:creationId xmlns:a16="http://schemas.microsoft.com/office/drawing/2014/main" id="{E482535A-5331-ADE4-13C2-1E9DF9334F73}"/>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3" name="Imagen 2">
            <a:extLst>
              <a:ext uri="{FF2B5EF4-FFF2-40B4-BE49-F238E27FC236}">
                <a16:creationId xmlns:a16="http://schemas.microsoft.com/office/drawing/2014/main" id="{2044E050-D387-92D7-72CA-F77FD5765BF6}"/>
              </a:ext>
            </a:extLst>
          </p:cNvPr>
          <p:cNvPicPr>
            <a:picLocks noChangeAspect="1"/>
          </p:cNvPicPr>
          <p:nvPr userDrawn="1"/>
        </p:nvPicPr>
        <p:blipFill>
          <a:blip r:embed="rId2"/>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315871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6F0759E-94F4-0CCA-734E-E4B098CDF8EE}"/>
              </a:ext>
            </a:extLst>
          </p:cNvPr>
          <p:cNvSpPr/>
          <p:nvPr userDrawn="1"/>
        </p:nvSpPr>
        <p:spPr>
          <a:xfrm>
            <a:off x="-59032" y="6703175"/>
            <a:ext cx="1231006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32975D4-CD0E-5EB0-CBB3-0263DD8504C3}"/>
              </a:ext>
            </a:extLst>
          </p:cNvPr>
          <p:cNvPicPr>
            <a:picLocks noChangeAspect="1"/>
          </p:cNvPicPr>
          <p:nvPr userDrawn="1"/>
        </p:nvPicPr>
        <p:blipFill>
          <a:blip r:embed="rId2"/>
          <a:stretch>
            <a:fillRect/>
          </a:stretch>
        </p:blipFill>
        <p:spPr>
          <a:xfrm>
            <a:off x="5622925" y="6745354"/>
            <a:ext cx="946150" cy="96546"/>
          </a:xfrm>
          <a:prstGeom prst="rect">
            <a:avLst/>
          </a:prstGeom>
        </p:spPr>
      </p:pic>
    </p:spTree>
    <p:extLst>
      <p:ext uri="{BB962C8B-B14F-4D97-AF65-F5344CB8AC3E}">
        <p14:creationId xmlns:p14="http://schemas.microsoft.com/office/powerpoint/2010/main" val="362280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5915DED-B7E5-9E6D-23CE-E1FE21B949A2}"/>
              </a:ext>
            </a:extLst>
          </p:cNvPr>
          <p:cNvSpPr/>
          <p:nvPr userDrawn="1"/>
        </p:nvSpPr>
        <p:spPr>
          <a:xfrm>
            <a:off x="-59032" y="6703175"/>
            <a:ext cx="1231006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5F3894B0-919E-97E4-B414-1CD45E977118}"/>
              </a:ext>
            </a:extLst>
          </p:cNvPr>
          <p:cNvPicPr>
            <a:picLocks noChangeAspect="1"/>
          </p:cNvPicPr>
          <p:nvPr userDrawn="1"/>
        </p:nvPicPr>
        <p:blipFill>
          <a:blip r:embed="rId2"/>
          <a:stretch>
            <a:fillRect/>
          </a:stretch>
        </p:blipFill>
        <p:spPr>
          <a:xfrm>
            <a:off x="5622925" y="6745354"/>
            <a:ext cx="946150" cy="96546"/>
          </a:xfrm>
          <a:prstGeom prst="rect">
            <a:avLst/>
          </a:prstGeom>
        </p:spPr>
      </p:pic>
      <p:pic>
        <p:nvPicPr>
          <p:cNvPr id="4" name="Imagen 3">
            <a:extLst>
              <a:ext uri="{FF2B5EF4-FFF2-40B4-BE49-F238E27FC236}">
                <a16:creationId xmlns:a16="http://schemas.microsoft.com/office/drawing/2014/main" id="{7374C031-9A8D-F626-D498-D60988F9CDA5}"/>
              </a:ext>
            </a:extLst>
          </p:cNvPr>
          <p:cNvPicPr>
            <a:picLocks noChangeAspect="1"/>
          </p:cNvPicPr>
          <p:nvPr userDrawn="1"/>
        </p:nvPicPr>
        <p:blipFill>
          <a:blip r:embed="rId3"/>
          <a:stretch>
            <a:fillRect/>
          </a:stretch>
        </p:blipFill>
        <p:spPr>
          <a:xfrm>
            <a:off x="10573385" y="-90178"/>
            <a:ext cx="1743873" cy="1053346"/>
          </a:xfrm>
          <a:prstGeom prst="rect">
            <a:avLst/>
          </a:prstGeom>
        </p:spPr>
      </p:pic>
      <p:pic>
        <p:nvPicPr>
          <p:cNvPr id="9" name="Imagen 8">
            <a:extLst>
              <a:ext uri="{FF2B5EF4-FFF2-40B4-BE49-F238E27FC236}">
                <a16:creationId xmlns:a16="http://schemas.microsoft.com/office/drawing/2014/main" id="{ABAE74AE-3F79-322E-84F2-5E5B1B230373}"/>
              </a:ext>
            </a:extLst>
          </p:cNvPr>
          <p:cNvPicPr>
            <a:picLocks noChangeAspect="1"/>
          </p:cNvPicPr>
          <p:nvPr userDrawn="1"/>
        </p:nvPicPr>
        <p:blipFill rotWithShape="1">
          <a:blip r:embed="rId3"/>
          <a:srcRect l="67749" b="58084"/>
          <a:stretch/>
        </p:blipFill>
        <p:spPr>
          <a:xfrm>
            <a:off x="0" y="4492188"/>
            <a:ext cx="2816352" cy="2210987"/>
          </a:xfrm>
          <a:prstGeom prst="rect">
            <a:avLst/>
          </a:prstGeom>
        </p:spPr>
      </p:pic>
    </p:spTree>
    <p:extLst>
      <p:ext uri="{BB962C8B-B14F-4D97-AF65-F5344CB8AC3E}">
        <p14:creationId xmlns:p14="http://schemas.microsoft.com/office/powerpoint/2010/main" val="52982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D1EFBF-DA1F-F2DD-CEAD-A02A6657B911}"/>
              </a:ext>
            </a:extLst>
          </p:cNvPr>
          <p:cNvPicPr>
            <a:picLocks noChangeAspect="1"/>
          </p:cNvPicPr>
          <p:nvPr userDrawn="1"/>
        </p:nvPicPr>
        <p:blipFill rotWithShape="1">
          <a:blip r:embed="rId2"/>
          <a:srcRect t="10903" r="2139" b="7522"/>
          <a:stretch/>
        </p:blipFill>
        <p:spPr>
          <a:xfrm>
            <a:off x="-1" y="1"/>
            <a:ext cx="12317259" cy="6841900"/>
          </a:xfrm>
          <a:prstGeom prst="rect">
            <a:avLst/>
          </a:prstGeom>
        </p:spPr>
      </p:pic>
      <p:sp>
        <p:nvSpPr>
          <p:cNvPr id="2" name="Rectángulo 1">
            <a:extLst>
              <a:ext uri="{FF2B5EF4-FFF2-40B4-BE49-F238E27FC236}">
                <a16:creationId xmlns:a16="http://schemas.microsoft.com/office/drawing/2014/main" id="{FF120585-801E-97AC-14A4-89FEE3892B89}"/>
              </a:ext>
            </a:extLst>
          </p:cNvPr>
          <p:cNvSpPr/>
          <p:nvPr userDrawn="1"/>
        </p:nvSpPr>
        <p:spPr>
          <a:xfrm>
            <a:off x="-59032" y="6703175"/>
            <a:ext cx="1231006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C018A7BD-A196-BE69-4BDE-54C65ECD7999}"/>
              </a:ext>
            </a:extLst>
          </p:cNvPr>
          <p:cNvPicPr>
            <a:picLocks noChangeAspect="1"/>
          </p:cNvPicPr>
          <p:nvPr userDrawn="1"/>
        </p:nvPicPr>
        <p:blipFill>
          <a:blip r:embed="rId3"/>
          <a:stretch>
            <a:fillRect/>
          </a:stretch>
        </p:blipFill>
        <p:spPr>
          <a:xfrm>
            <a:off x="5622925" y="6745354"/>
            <a:ext cx="946150" cy="96546"/>
          </a:xfrm>
          <a:prstGeom prst="rect">
            <a:avLst/>
          </a:prstGeom>
        </p:spPr>
      </p:pic>
      <p:sp>
        <p:nvSpPr>
          <p:cNvPr id="9" name="Rectángulo 8">
            <a:extLst>
              <a:ext uri="{FF2B5EF4-FFF2-40B4-BE49-F238E27FC236}">
                <a16:creationId xmlns:a16="http://schemas.microsoft.com/office/drawing/2014/main" id="{F9D49318-29C6-898F-1512-28BE21233F84}"/>
              </a:ext>
            </a:extLst>
          </p:cNvPr>
          <p:cNvSpPr/>
          <p:nvPr userDrawn="1"/>
        </p:nvSpPr>
        <p:spPr>
          <a:xfrm>
            <a:off x="0" y="0"/>
            <a:ext cx="12317258" cy="6703175"/>
          </a:xfrm>
          <a:prstGeom prst="rect">
            <a:avLst/>
          </a:prstGeom>
          <a:solidFill>
            <a:schemeClr val="tx1">
              <a:lumMod val="85000"/>
              <a:lumOff val="15000"/>
              <a:alpha val="6364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id="{CB0455E0-62C5-7F97-969E-35F672F74919}"/>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139448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DB00983-6D73-B704-72D3-2E399A82B00F}"/>
              </a:ext>
            </a:extLst>
          </p:cNvPr>
          <p:cNvPicPr>
            <a:picLocks noChangeAspect="1"/>
          </p:cNvPicPr>
          <p:nvPr userDrawn="1"/>
        </p:nvPicPr>
        <p:blipFill rotWithShape="1">
          <a:blip r:embed="rId2"/>
          <a:srcRect t="5459" b="12325"/>
          <a:stretch/>
        </p:blipFill>
        <p:spPr>
          <a:xfrm>
            <a:off x="0" y="-131453"/>
            <a:ext cx="12317257" cy="6855717"/>
          </a:xfrm>
          <a:prstGeom prst="rect">
            <a:avLst/>
          </a:prstGeom>
        </p:spPr>
      </p:pic>
      <p:sp>
        <p:nvSpPr>
          <p:cNvPr id="2" name="Rectángulo 1">
            <a:extLst>
              <a:ext uri="{FF2B5EF4-FFF2-40B4-BE49-F238E27FC236}">
                <a16:creationId xmlns:a16="http://schemas.microsoft.com/office/drawing/2014/main" id="{FF120585-801E-97AC-14A4-89FEE3892B89}"/>
              </a:ext>
            </a:extLst>
          </p:cNvPr>
          <p:cNvSpPr/>
          <p:nvPr userDrawn="1"/>
        </p:nvSpPr>
        <p:spPr>
          <a:xfrm>
            <a:off x="-59032" y="6703175"/>
            <a:ext cx="1231006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C018A7BD-A196-BE69-4BDE-54C65ECD7999}"/>
              </a:ext>
            </a:extLst>
          </p:cNvPr>
          <p:cNvPicPr>
            <a:picLocks noChangeAspect="1"/>
          </p:cNvPicPr>
          <p:nvPr userDrawn="1"/>
        </p:nvPicPr>
        <p:blipFill>
          <a:blip r:embed="rId3"/>
          <a:stretch>
            <a:fillRect/>
          </a:stretch>
        </p:blipFill>
        <p:spPr>
          <a:xfrm>
            <a:off x="5622925" y="6745354"/>
            <a:ext cx="946150" cy="96546"/>
          </a:xfrm>
          <a:prstGeom prst="rect">
            <a:avLst/>
          </a:prstGeom>
        </p:spPr>
      </p:pic>
      <p:sp>
        <p:nvSpPr>
          <p:cNvPr id="9" name="Rectángulo 8">
            <a:extLst>
              <a:ext uri="{FF2B5EF4-FFF2-40B4-BE49-F238E27FC236}">
                <a16:creationId xmlns:a16="http://schemas.microsoft.com/office/drawing/2014/main" id="{F9D49318-29C6-898F-1512-28BE21233F84}"/>
              </a:ext>
            </a:extLst>
          </p:cNvPr>
          <p:cNvSpPr/>
          <p:nvPr userDrawn="1"/>
        </p:nvSpPr>
        <p:spPr>
          <a:xfrm>
            <a:off x="-3" y="-194723"/>
            <a:ext cx="12310064" cy="6855717"/>
          </a:xfrm>
          <a:prstGeom prst="rect">
            <a:avLst/>
          </a:prstGeom>
          <a:solidFill>
            <a:schemeClr val="bg1">
              <a:alpha val="450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id="{CB0455E0-62C5-7F97-969E-35F672F74919}"/>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191355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D83527E-D9A8-AA28-0DCA-F69544005B4C}"/>
              </a:ext>
            </a:extLst>
          </p:cNvPr>
          <p:cNvSpPr/>
          <p:nvPr userDrawn="1"/>
        </p:nvSpPr>
        <p:spPr>
          <a:xfrm>
            <a:off x="0"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6A667B5C-E7C5-9F76-24B4-BDBD53501BF6}"/>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11" name="Gráfico 10">
            <a:extLst>
              <a:ext uri="{FF2B5EF4-FFF2-40B4-BE49-F238E27FC236}">
                <a16:creationId xmlns:a16="http://schemas.microsoft.com/office/drawing/2014/main" id="{06DD8ADD-518F-B17E-A65C-210D3C1F69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4439" b="14357"/>
          <a:stretch/>
        </p:blipFill>
        <p:spPr>
          <a:xfrm>
            <a:off x="5741750" y="221512"/>
            <a:ext cx="6450250" cy="6456488"/>
          </a:xfrm>
          <a:prstGeom prst="rect">
            <a:avLst/>
          </a:prstGeom>
        </p:spPr>
      </p:pic>
      <p:pic>
        <p:nvPicPr>
          <p:cNvPr id="4" name="Imagen 3">
            <a:extLst>
              <a:ext uri="{FF2B5EF4-FFF2-40B4-BE49-F238E27FC236}">
                <a16:creationId xmlns:a16="http://schemas.microsoft.com/office/drawing/2014/main" id="{A03688C7-B228-02F5-73FF-CC9F9DE3AA5C}"/>
              </a:ext>
            </a:extLst>
          </p:cNvPr>
          <p:cNvPicPr>
            <a:picLocks noChangeAspect="1"/>
          </p:cNvPicPr>
          <p:nvPr userDrawn="1"/>
        </p:nvPicPr>
        <p:blipFill>
          <a:blip r:embed="rId4"/>
          <a:stretch>
            <a:fillRect/>
          </a:stretch>
        </p:blipFill>
        <p:spPr>
          <a:xfrm>
            <a:off x="346089" y="255095"/>
            <a:ext cx="1408284" cy="489983"/>
          </a:xfrm>
          <a:prstGeom prst="rect">
            <a:avLst/>
          </a:prstGeom>
        </p:spPr>
      </p:pic>
      <p:pic>
        <p:nvPicPr>
          <p:cNvPr id="2" name="Imagen 1">
            <a:extLst>
              <a:ext uri="{FF2B5EF4-FFF2-40B4-BE49-F238E27FC236}">
                <a16:creationId xmlns:a16="http://schemas.microsoft.com/office/drawing/2014/main" id="{0000F403-68D4-333E-1277-A41C2347CDA2}"/>
              </a:ext>
            </a:extLst>
          </p:cNvPr>
          <p:cNvPicPr>
            <a:picLocks noChangeAspect="1"/>
          </p:cNvPicPr>
          <p:nvPr userDrawn="1"/>
        </p:nvPicPr>
        <p:blipFill>
          <a:blip r:embed="rId5"/>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425966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D83527E-D9A8-AA28-0DCA-F69544005B4C}"/>
              </a:ext>
            </a:extLst>
          </p:cNvPr>
          <p:cNvSpPr/>
          <p:nvPr userDrawn="1"/>
        </p:nvSpPr>
        <p:spPr>
          <a:xfrm>
            <a:off x="1" y="6678000"/>
            <a:ext cx="12191995" cy="180000"/>
          </a:xfrm>
          <a:prstGeom prst="rect">
            <a:avLst/>
          </a:prstGeom>
          <a:solidFill>
            <a:srgbClr val="B43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10" name="CuadroTexto 9">
            <a:extLst>
              <a:ext uri="{FF2B5EF4-FFF2-40B4-BE49-F238E27FC236}">
                <a16:creationId xmlns:a16="http://schemas.microsoft.com/office/drawing/2014/main" id="{6A667B5C-E7C5-9F76-24B4-BDBD53501BF6}"/>
              </a:ext>
            </a:extLst>
          </p:cNvPr>
          <p:cNvSpPr txBox="1"/>
          <p:nvPr userDrawn="1"/>
        </p:nvSpPr>
        <p:spPr>
          <a:xfrm>
            <a:off x="5318757" y="6662760"/>
            <a:ext cx="1554480" cy="215444"/>
          </a:xfrm>
          <a:prstGeom prst="rect">
            <a:avLst/>
          </a:prstGeom>
          <a:noFill/>
        </p:spPr>
        <p:txBody>
          <a:bodyPr wrap="square" rtlCol="0">
            <a:spAutoFit/>
          </a:bodyPr>
          <a:lstStyle/>
          <a:p>
            <a:pPr algn="ctr"/>
            <a:r>
              <a:rPr lang="es-CO" sz="800" b="1">
                <a:solidFill>
                  <a:schemeClr val="bg1"/>
                </a:solidFill>
                <a:latin typeface="Montserrat" panose="00000500000000000000" pitchFamily="2" charset="0"/>
              </a:rPr>
              <a:t>www.icfes.gov.co</a:t>
            </a:r>
          </a:p>
        </p:txBody>
      </p:sp>
      <p:pic>
        <p:nvPicPr>
          <p:cNvPr id="11" name="Gráfico 10">
            <a:extLst>
              <a:ext uri="{FF2B5EF4-FFF2-40B4-BE49-F238E27FC236}">
                <a16:creationId xmlns:a16="http://schemas.microsoft.com/office/drawing/2014/main" id="{06DD8ADD-518F-B17E-A65C-210D3C1F69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4439" b="14357"/>
          <a:stretch/>
        </p:blipFill>
        <p:spPr>
          <a:xfrm>
            <a:off x="5741749" y="221512"/>
            <a:ext cx="6450251" cy="6456488"/>
          </a:xfrm>
          <a:prstGeom prst="rect">
            <a:avLst/>
          </a:prstGeom>
        </p:spPr>
      </p:pic>
      <p:pic>
        <p:nvPicPr>
          <p:cNvPr id="4" name="Imagen 3">
            <a:extLst>
              <a:ext uri="{FF2B5EF4-FFF2-40B4-BE49-F238E27FC236}">
                <a16:creationId xmlns:a16="http://schemas.microsoft.com/office/drawing/2014/main" id="{4039C7E9-B4F5-F464-0A16-6402F8FF120E}"/>
              </a:ext>
            </a:extLst>
          </p:cNvPr>
          <p:cNvPicPr>
            <a:picLocks noChangeAspect="1"/>
          </p:cNvPicPr>
          <p:nvPr userDrawn="1"/>
        </p:nvPicPr>
        <p:blipFill>
          <a:blip r:embed="rId4"/>
          <a:stretch>
            <a:fillRect/>
          </a:stretch>
        </p:blipFill>
        <p:spPr>
          <a:xfrm>
            <a:off x="346089" y="255095"/>
            <a:ext cx="1408284" cy="489983"/>
          </a:xfrm>
          <a:prstGeom prst="rect">
            <a:avLst/>
          </a:prstGeom>
        </p:spPr>
      </p:pic>
      <p:pic>
        <p:nvPicPr>
          <p:cNvPr id="2" name="Imagen 1">
            <a:extLst>
              <a:ext uri="{FF2B5EF4-FFF2-40B4-BE49-F238E27FC236}">
                <a16:creationId xmlns:a16="http://schemas.microsoft.com/office/drawing/2014/main" id="{F194FC34-2C44-2D20-6336-BF2914626597}"/>
              </a:ext>
            </a:extLst>
          </p:cNvPr>
          <p:cNvPicPr>
            <a:picLocks noChangeAspect="1"/>
          </p:cNvPicPr>
          <p:nvPr userDrawn="1"/>
        </p:nvPicPr>
        <p:blipFill>
          <a:blip r:embed="rId5"/>
          <a:stretch>
            <a:fillRect/>
          </a:stretch>
        </p:blipFill>
        <p:spPr>
          <a:xfrm>
            <a:off x="10573385" y="-90178"/>
            <a:ext cx="1743873" cy="1053346"/>
          </a:xfrm>
          <a:prstGeom prst="rect">
            <a:avLst/>
          </a:prstGeom>
        </p:spPr>
      </p:pic>
    </p:spTree>
    <p:extLst>
      <p:ext uri="{BB962C8B-B14F-4D97-AF65-F5344CB8AC3E}">
        <p14:creationId xmlns:p14="http://schemas.microsoft.com/office/powerpoint/2010/main" val="671883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06F9AB-0D56-EE36-4ED1-204717AF6A8B}"/>
              </a:ext>
            </a:extLst>
          </p:cNvPr>
          <p:cNvSpPr txBox="1"/>
          <p:nvPr userDrawn="1">
            <p:extLst>
              <p:ext uri="{1162E1C5-73C7-4A58-AE30-91384D911F3F}">
                <p184:classification xmlns:p184="http://schemas.microsoft.com/office/powerpoint/2018/4/main" val="hdr"/>
              </p:ext>
            </p:extLst>
          </p:nvPr>
        </p:nvSpPr>
        <p:spPr>
          <a:xfrm>
            <a:off x="0" y="0"/>
            <a:ext cx="2449513" cy="228600"/>
          </a:xfrm>
          <a:prstGeom prst="rect">
            <a:avLst/>
          </a:prstGeom>
        </p:spPr>
        <p:txBody>
          <a:bodyPr horzOverflow="overflow" lIns="0" tIns="0" rIns="0" bIns="0">
            <a:spAutoFit/>
          </a:bodyPr>
          <a:lstStyle/>
          <a:p>
            <a:pPr algn="l"/>
            <a:r>
              <a:rPr lang="es-CO" sz="1500">
                <a:solidFill>
                  <a:schemeClr val="bg1"/>
                </a:solidFill>
                <a:latin typeface="Calibri" panose="020F0502020204030204" pitchFamily="34" charset="0"/>
                <a:cs typeface="Calibri" panose="020F0502020204030204" pitchFamily="34" charset="0"/>
              </a:rPr>
              <a:t>Información Pública Clasificada</a:t>
            </a:r>
          </a:p>
        </p:txBody>
      </p:sp>
    </p:spTree>
    <p:extLst>
      <p:ext uri="{BB962C8B-B14F-4D97-AF65-F5344CB8AC3E}">
        <p14:creationId xmlns:p14="http://schemas.microsoft.com/office/powerpoint/2010/main" val="1663577538"/>
      </p:ext>
    </p:extLst>
  </p:cSld>
  <p:clrMap bg1="lt1" tx1="dk1" bg2="lt2" tx2="dk2" accent1="accent1" accent2="accent2" accent3="accent3" accent4="accent4" accent5="accent5" accent6="accent6" hlink="hlink" folHlink="folHlink"/>
  <p:sldLayoutIdLst>
    <p:sldLayoutId id="2147483686" r:id="rId1"/>
    <p:sldLayoutId id="2147483706" r:id="rId2"/>
    <p:sldLayoutId id="2147483707" r:id="rId3"/>
    <p:sldLayoutId id="2147483688" r:id="rId4"/>
    <p:sldLayoutId id="2147483704" r:id="rId5"/>
    <p:sldLayoutId id="2147483705" r:id="rId6"/>
    <p:sldLayoutId id="2147483720" r:id="rId7"/>
    <p:sldLayoutId id="2147483710" r:id="rId8"/>
    <p:sldLayoutId id="2147483711" r:id="rId9"/>
    <p:sldLayoutId id="2147483712" r:id="rId10"/>
    <p:sldLayoutId id="2147483713" r:id="rId11"/>
    <p:sldLayoutId id="2147483714" r:id="rId12"/>
    <p:sldLayoutId id="2147483721" r:id="rId13"/>
    <p:sldLayoutId id="2147483722" r:id="rId14"/>
    <p:sldLayoutId id="2147483715" r:id="rId15"/>
    <p:sldLayoutId id="2147483717" r:id="rId16"/>
    <p:sldLayoutId id="2147483718" r:id="rId17"/>
    <p:sldLayoutId id="214748371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EEDF22A-024D-68C5-CC5A-C279AB5F8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649CD91D-8AC5-D7DC-DECB-897499C107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4D2E9324-D715-01D4-FC87-9CFF3949D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660CD6-EF1E-F441-8710-9688792BB408}" type="datetimeFigureOut">
              <a:rPr lang="es-CO" smtClean="0"/>
              <a:t>25/03/2024</a:t>
            </a:fld>
            <a:endParaRPr lang="es-CO"/>
          </a:p>
        </p:txBody>
      </p:sp>
      <p:sp>
        <p:nvSpPr>
          <p:cNvPr id="5" name="Marcador de pie de página 4">
            <a:extLst>
              <a:ext uri="{FF2B5EF4-FFF2-40B4-BE49-F238E27FC236}">
                <a16:creationId xmlns:a16="http://schemas.microsoft.com/office/drawing/2014/main" id="{C85C6C73-4316-F26E-4283-8394199B1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14D02AAE-736C-45D0-8E6B-6E94906CF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19F1DE-9ED7-6A41-8B3A-ED475A030C98}" type="slidenum">
              <a:rPr lang="es-CO" smtClean="0"/>
              <a:t>‹Nº›</a:t>
            </a:fld>
            <a:endParaRPr lang="es-CO"/>
          </a:p>
        </p:txBody>
      </p:sp>
    </p:spTree>
    <p:extLst>
      <p:ext uri="{BB962C8B-B14F-4D97-AF65-F5344CB8AC3E}">
        <p14:creationId xmlns:p14="http://schemas.microsoft.com/office/powerpoint/2010/main" val="159052330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chart" Target="../charts/chart1.xml"/><Relationship Id="rId7"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png"/><Relationship Id="rId9"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14/relationships/chartEx" Target="../charts/chartEx1.xml"/><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chart" Target="../charts/chart2.xml"/><Relationship Id="rId5" Type="http://schemas.openxmlformats.org/officeDocument/2006/relationships/image" Target="../media/image23.png"/><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chart" Target="../charts/chart3.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chart" Target="../charts/chart4.xml"/><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50.png"/><Relationship Id="rId16"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chart" Target="../charts/chart7.xml"/><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chart" Target="../charts/chart6.xml"/><Relationship Id="rId9" Type="http://schemas.openxmlformats.org/officeDocument/2006/relationships/image" Target="../media/image5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chart" Target="../charts/char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8.sv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3" Type="http://schemas.openxmlformats.org/officeDocument/2006/relationships/image" Target="../media/image19.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sv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67.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68.sv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18" Type="http://schemas.openxmlformats.org/officeDocument/2006/relationships/image" Target="../media/image106.png"/><Relationship Id="rId26" Type="http://schemas.openxmlformats.org/officeDocument/2006/relationships/image" Target="../media/image114.png"/><Relationship Id="rId3" Type="http://schemas.openxmlformats.org/officeDocument/2006/relationships/image" Target="../media/image19.png"/><Relationship Id="rId21" Type="http://schemas.openxmlformats.org/officeDocument/2006/relationships/image" Target="../media/image109.svg"/><Relationship Id="rId7" Type="http://schemas.openxmlformats.org/officeDocument/2006/relationships/image" Target="../media/image95.svg"/><Relationship Id="rId12" Type="http://schemas.openxmlformats.org/officeDocument/2006/relationships/image" Target="../media/image100.png"/><Relationship Id="rId17" Type="http://schemas.openxmlformats.org/officeDocument/2006/relationships/image" Target="../media/image105.svg"/><Relationship Id="rId25" Type="http://schemas.openxmlformats.org/officeDocument/2006/relationships/image" Target="../media/image113.svg"/><Relationship Id="rId2" Type="http://schemas.openxmlformats.org/officeDocument/2006/relationships/notesSlide" Target="../notesSlides/notesSlide23.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20.xml"/><Relationship Id="rId6" Type="http://schemas.openxmlformats.org/officeDocument/2006/relationships/image" Target="../media/image94.png"/><Relationship Id="rId11" Type="http://schemas.openxmlformats.org/officeDocument/2006/relationships/image" Target="../media/image99.svg"/><Relationship Id="rId24" Type="http://schemas.openxmlformats.org/officeDocument/2006/relationships/image" Target="../media/image112.png"/><Relationship Id="rId5" Type="http://schemas.openxmlformats.org/officeDocument/2006/relationships/image" Target="../media/image93.svg"/><Relationship Id="rId15" Type="http://schemas.openxmlformats.org/officeDocument/2006/relationships/image" Target="../media/image103.svg"/><Relationship Id="rId23" Type="http://schemas.openxmlformats.org/officeDocument/2006/relationships/image" Target="../media/image111.svg"/><Relationship Id="rId10" Type="http://schemas.openxmlformats.org/officeDocument/2006/relationships/image" Target="../media/image98.png"/><Relationship Id="rId19" Type="http://schemas.openxmlformats.org/officeDocument/2006/relationships/image" Target="../media/image107.svg"/><Relationship Id="rId4" Type="http://schemas.openxmlformats.org/officeDocument/2006/relationships/image" Target="../media/image92.png"/><Relationship Id="rId9" Type="http://schemas.openxmlformats.org/officeDocument/2006/relationships/image" Target="../media/image97.sv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svg"/></Relationships>
</file>

<file path=ppt/slides/_rels/slide34.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3" Type="http://schemas.openxmlformats.org/officeDocument/2006/relationships/image" Target="../media/image19.png"/><Relationship Id="rId7" Type="http://schemas.openxmlformats.org/officeDocument/2006/relationships/image" Target="../media/image119.png"/><Relationship Id="rId12" Type="http://schemas.openxmlformats.org/officeDocument/2006/relationships/image" Target="../media/image124.svg"/><Relationship Id="rId2" Type="http://schemas.openxmlformats.org/officeDocument/2006/relationships/notesSlide" Target="../notesSlides/notesSlide24.xml"/><Relationship Id="rId16" Type="http://schemas.openxmlformats.org/officeDocument/2006/relationships/image" Target="../media/image128.svg"/><Relationship Id="rId1" Type="http://schemas.openxmlformats.org/officeDocument/2006/relationships/slideLayout" Target="../slideLayouts/slideLayout20.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sv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svg"/></Relationships>
</file>

<file path=ppt/slides/_rels/slide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286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5506D90D-2721-B849-9007-3D907564F793}"/>
              </a:ext>
            </a:extLst>
          </p:cNvPr>
          <p:cNvSpPr txBox="1"/>
          <p:nvPr/>
        </p:nvSpPr>
        <p:spPr>
          <a:xfrm>
            <a:off x="6418731" y="3832112"/>
            <a:ext cx="5162605" cy="369332"/>
          </a:xfrm>
          <a:prstGeom prst="rect">
            <a:avLst/>
          </a:prstGeom>
          <a:noFill/>
        </p:spPr>
        <p:txBody>
          <a:bodyPr wrap="square" rtlCol="0">
            <a:spAutoFit/>
          </a:bodyPr>
          <a:lstStyle/>
          <a:p>
            <a:r>
              <a:rPr lang="es-CO" b="1">
                <a:solidFill>
                  <a:srgbClr val="C00000"/>
                </a:solidFill>
                <a:latin typeface="Montserrat" pitchFamily="2" charset="77"/>
              </a:rPr>
              <a:t>Nivel Socioeconómico -NSE-</a:t>
            </a:r>
            <a:endParaRPr lang="es-CO">
              <a:solidFill>
                <a:srgbClr val="C00000"/>
              </a:solidFill>
              <a:latin typeface="Montserrat" pitchFamily="2" charset="77"/>
            </a:endParaRPr>
          </a:p>
        </p:txBody>
      </p:sp>
      <p:sp>
        <p:nvSpPr>
          <p:cNvPr id="47" name="CuadroTexto 46">
            <a:extLst>
              <a:ext uri="{FF2B5EF4-FFF2-40B4-BE49-F238E27FC236}">
                <a16:creationId xmlns:a16="http://schemas.microsoft.com/office/drawing/2014/main" id="{F478C0A8-0221-1C47-8AD3-4695323CC00E}"/>
              </a:ext>
            </a:extLst>
          </p:cNvPr>
          <p:cNvSpPr txBox="1"/>
          <p:nvPr/>
        </p:nvSpPr>
        <p:spPr>
          <a:xfrm>
            <a:off x="7704993" y="4869145"/>
            <a:ext cx="823788" cy="369332"/>
          </a:xfrm>
          <a:prstGeom prst="rect">
            <a:avLst/>
          </a:prstGeom>
          <a:noFill/>
        </p:spPr>
        <p:txBody>
          <a:bodyPr wrap="square" rtlCol="0">
            <a:spAutoFit/>
          </a:bodyPr>
          <a:lstStyle/>
          <a:p>
            <a:pPr algn="r"/>
            <a:r>
              <a:rPr lang="es-CO" b="1">
                <a:latin typeface="Montserrat" pitchFamily="2" charset="77"/>
              </a:rPr>
              <a:t>227</a:t>
            </a:r>
          </a:p>
        </p:txBody>
      </p:sp>
      <p:sp>
        <p:nvSpPr>
          <p:cNvPr id="48" name="CuadroTexto 47">
            <a:extLst>
              <a:ext uri="{FF2B5EF4-FFF2-40B4-BE49-F238E27FC236}">
                <a16:creationId xmlns:a16="http://schemas.microsoft.com/office/drawing/2014/main" id="{7DF4583B-D3F5-9046-A9EA-71109C8E0966}"/>
              </a:ext>
            </a:extLst>
          </p:cNvPr>
          <p:cNvSpPr txBox="1"/>
          <p:nvPr/>
        </p:nvSpPr>
        <p:spPr>
          <a:xfrm>
            <a:off x="8489717" y="4864038"/>
            <a:ext cx="1204863" cy="369332"/>
          </a:xfrm>
          <a:prstGeom prst="rect">
            <a:avLst/>
          </a:prstGeom>
          <a:noFill/>
        </p:spPr>
        <p:txBody>
          <a:bodyPr wrap="square" rtlCol="0">
            <a:spAutoFit/>
          </a:bodyPr>
          <a:lstStyle/>
          <a:p>
            <a:r>
              <a:rPr lang="es-CO" b="1">
                <a:latin typeface="Montserrat" pitchFamily="2" charset="77"/>
              </a:rPr>
              <a:t>Puntos</a:t>
            </a:r>
          </a:p>
        </p:txBody>
      </p:sp>
      <p:sp>
        <p:nvSpPr>
          <p:cNvPr id="49" name="CuadroTexto 48">
            <a:extLst>
              <a:ext uri="{FF2B5EF4-FFF2-40B4-BE49-F238E27FC236}">
                <a16:creationId xmlns:a16="http://schemas.microsoft.com/office/drawing/2014/main" id="{C0EDA0FA-27CA-C84D-9BE9-31F15B2F10DF}"/>
              </a:ext>
            </a:extLst>
          </p:cNvPr>
          <p:cNvSpPr txBox="1"/>
          <p:nvPr/>
        </p:nvSpPr>
        <p:spPr>
          <a:xfrm>
            <a:off x="9667885" y="4860811"/>
            <a:ext cx="823788" cy="369332"/>
          </a:xfrm>
          <a:prstGeom prst="rect">
            <a:avLst/>
          </a:prstGeom>
          <a:noFill/>
        </p:spPr>
        <p:txBody>
          <a:bodyPr wrap="square" rtlCol="0">
            <a:spAutoFit/>
          </a:bodyPr>
          <a:lstStyle/>
          <a:p>
            <a:pPr algn="r"/>
            <a:r>
              <a:rPr lang="es-CO" b="1">
                <a:latin typeface="Montserrat" pitchFamily="2" charset="77"/>
              </a:rPr>
              <a:t>311</a:t>
            </a:r>
          </a:p>
        </p:txBody>
      </p:sp>
      <p:sp>
        <p:nvSpPr>
          <p:cNvPr id="50" name="CuadroTexto 49">
            <a:extLst>
              <a:ext uri="{FF2B5EF4-FFF2-40B4-BE49-F238E27FC236}">
                <a16:creationId xmlns:a16="http://schemas.microsoft.com/office/drawing/2014/main" id="{27F1B94C-3C72-B34B-AF72-09C4404245A8}"/>
              </a:ext>
            </a:extLst>
          </p:cNvPr>
          <p:cNvSpPr txBox="1"/>
          <p:nvPr/>
        </p:nvSpPr>
        <p:spPr>
          <a:xfrm>
            <a:off x="10463495" y="4855704"/>
            <a:ext cx="1204863" cy="369332"/>
          </a:xfrm>
          <a:prstGeom prst="rect">
            <a:avLst/>
          </a:prstGeom>
          <a:noFill/>
        </p:spPr>
        <p:txBody>
          <a:bodyPr wrap="square" rtlCol="0">
            <a:spAutoFit/>
          </a:bodyPr>
          <a:lstStyle/>
          <a:p>
            <a:r>
              <a:rPr lang="es-CO" b="1">
                <a:latin typeface="Montserrat" pitchFamily="2" charset="77"/>
              </a:rPr>
              <a:t>Puntos</a:t>
            </a:r>
          </a:p>
        </p:txBody>
      </p:sp>
      <p:sp>
        <p:nvSpPr>
          <p:cNvPr id="51" name="CuadroTexto 50">
            <a:extLst>
              <a:ext uri="{FF2B5EF4-FFF2-40B4-BE49-F238E27FC236}">
                <a16:creationId xmlns:a16="http://schemas.microsoft.com/office/drawing/2014/main" id="{53E40727-18E4-C840-8639-7143A76550D3}"/>
              </a:ext>
            </a:extLst>
          </p:cNvPr>
          <p:cNvSpPr txBox="1"/>
          <p:nvPr/>
        </p:nvSpPr>
        <p:spPr>
          <a:xfrm>
            <a:off x="8484488" y="4534864"/>
            <a:ext cx="1073776" cy="400110"/>
          </a:xfrm>
          <a:prstGeom prst="rect">
            <a:avLst/>
          </a:prstGeom>
          <a:noFill/>
        </p:spPr>
        <p:txBody>
          <a:bodyPr wrap="square" rtlCol="0">
            <a:spAutoFit/>
          </a:bodyPr>
          <a:lstStyle/>
          <a:p>
            <a:r>
              <a:rPr lang="es-CO" sz="2000" b="1">
                <a:solidFill>
                  <a:srgbClr val="00B1C4"/>
                </a:solidFill>
                <a:latin typeface="Montserrat" pitchFamily="2" charset="77"/>
              </a:rPr>
              <a:t>NSE 1</a:t>
            </a:r>
            <a:endParaRPr lang="es-CO" sz="2000">
              <a:solidFill>
                <a:srgbClr val="00B1C4"/>
              </a:solidFill>
              <a:latin typeface="Montserrat" pitchFamily="2" charset="77"/>
            </a:endParaRPr>
          </a:p>
        </p:txBody>
      </p:sp>
      <p:sp>
        <p:nvSpPr>
          <p:cNvPr id="52" name="CuadroTexto 51">
            <a:extLst>
              <a:ext uri="{FF2B5EF4-FFF2-40B4-BE49-F238E27FC236}">
                <a16:creationId xmlns:a16="http://schemas.microsoft.com/office/drawing/2014/main" id="{60A073F1-B475-0940-B475-C7155C094694}"/>
              </a:ext>
            </a:extLst>
          </p:cNvPr>
          <p:cNvSpPr txBox="1"/>
          <p:nvPr/>
        </p:nvSpPr>
        <p:spPr>
          <a:xfrm>
            <a:off x="10443986" y="4537121"/>
            <a:ext cx="1181701" cy="400110"/>
          </a:xfrm>
          <a:prstGeom prst="rect">
            <a:avLst/>
          </a:prstGeom>
          <a:noFill/>
        </p:spPr>
        <p:txBody>
          <a:bodyPr wrap="square" rtlCol="0">
            <a:spAutoFit/>
          </a:bodyPr>
          <a:lstStyle/>
          <a:p>
            <a:r>
              <a:rPr lang="es-CO" sz="2000" b="1">
                <a:solidFill>
                  <a:srgbClr val="00B1C4"/>
                </a:solidFill>
                <a:latin typeface="Montserrat" pitchFamily="2" charset="77"/>
              </a:rPr>
              <a:t>NSE 4</a:t>
            </a:r>
            <a:endParaRPr lang="es-CO" sz="2000">
              <a:solidFill>
                <a:srgbClr val="00B1C4"/>
              </a:solidFill>
              <a:latin typeface="Montserrat" pitchFamily="2" charset="77"/>
            </a:endParaRPr>
          </a:p>
        </p:txBody>
      </p:sp>
      <p:pic>
        <p:nvPicPr>
          <p:cNvPr id="53" name="Imagen 52">
            <a:extLst>
              <a:ext uri="{FF2B5EF4-FFF2-40B4-BE49-F238E27FC236}">
                <a16:creationId xmlns:a16="http://schemas.microsoft.com/office/drawing/2014/main" id="{D28BD6BF-3B00-524A-88EF-3D23B38D46CA}"/>
              </a:ext>
            </a:extLst>
          </p:cNvPr>
          <p:cNvPicPr>
            <a:picLocks noChangeAspect="1"/>
          </p:cNvPicPr>
          <p:nvPr/>
        </p:nvPicPr>
        <p:blipFill>
          <a:blip r:embed="rId3"/>
          <a:stretch>
            <a:fillRect/>
          </a:stretch>
        </p:blipFill>
        <p:spPr>
          <a:xfrm>
            <a:off x="9874916" y="4314003"/>
            <a:ext cx="527188" cy="527188"/>
          </a:xfrm>
          <a:prstGeom prst="rect">
            <a:avLst/>
          </a:prstGeom>
        </p:spPr>
      </p:pic>
      <p:pic>
        <p:nvPicPr>
          <p:cNvPr id="54" name="Imagen 53">
            <a:extLst>
              <a:ext uri="{FF2B5EF4-FFF2-40B4-BE49-F238E27FC236}">
                <a16:creationId xmlns:a16="http://schemas.microsoft.com/office/drawing/2014/main" id="{2E6826BA-4FBE-5B42-ACD6-F9BD0682824B}"/>
              </a:ext>
            </a:extLst>
          </p:cNvPr>
          <p:cNvPicPr>
            <a:picLocks noChangeAspect="1"/>
          </p:cNvPicPr>
          <p:nvPr/>
        </p:nvPicPr>
        <p:blipFill>
          <a:blip r:embed="rId4"/>
          <a:stretch>
            <a:fillRect/>
          </a:stretch>
        </p:blipFill>
        <p:spPr>
          <a:xfrm>
            <a:off x="7939603" y="4314003"/>
            <a:ext cx="520699" cy="520699"/>
          </a:xfrm>
          <a:prstGeom prst="rect">
            <a:avLst/>
          </a:prstGeom>
        </p:spPr>
      </p:pic>
      <p:cxnSp>
        <p:nvCxnSpPr>
          <p:cNvPr id="55" name="Conector recto 54">
            <a:extLst>
              <a:ext uri="{FF2B5EF4-FFF2-40B4-BE49-F238E27FC236}">
                <a16:creationId xmlns:a16="http://schemas.microsoft.com/office/drawing/2014/main" id="{55A79DEA-93EC-BF4C-A09D-CBB6E3B85BDA}"/>
              </a:ext>
            </a:extLst>
          </p:cNvPr>
          <p:cNvCxnSpPr>
            <a:cxnSpLocks/>
          </p:cNvCxnSpPr>
          <p:nvPr/>
        </p:nvCxnSpPr>
        <p:spPr>
          <a:xfrm>
            <a:off x="6492063" y="2059197"/>
            <a:ext cx="522844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9D13377C-0FBD-3849-8008-A81687231E9A}"/>
              </a:ext>
            </a:extLst>
          </p:cNvPr>
          <p:cNvSpPr txBox="1"/>
          <p:nvPr/>
        </p:nvSpPr>
        <p:spPr>
          <a:xfrm>
            <a:off x="8280982" y="5217766"/>
            <a:ext cx="2641857" cy="307777"/>
          </a:xfrm>
          <a:prstGeom prst="rect">
            <a:avLst/>
          </a:prstGeom>
          <a:noFill/>
        </p:spPr>
        <p:txBody>
          <a:bodyPr wrap="square">
            <a:spAutoFit/>
          </a:bodyPr>
          <a:lstStyle/>
          <a:p>
            <a:pPr algn="ctr"/>
            <a:r>
              <a:rPr lang="es-CO" sz="1400">
                <a:latin typeface="Montserrat" pitchFamily="2" charset="77"/>
              </a:rPr>
              <a:t>Diferencia: </a:t>
            </a:r>
            <a:r>
              <a:rPr lang="es-CO" sz="1400" b="1">
                <a:solidFill>
                  <a:srgbClr val="C00000"/>
                </a:solidFill>
                <a:latin typeface="Montserrat" pitchFamily="2" charset="77"/>
              </a:rPr>
              <a:t>74 puntos</a:t>
            </a:r>
            <a:endParaRPr lang="es-CO" sz="1400" b="1">
              <a:solidFill>
                <a:srgbClr val="C00000"/>
              </a:solidFill>
            </a:endParaRPr>
          </a:p>
        </p:txBody>
      </p:sp>
      <p:sp>
        <p:nvSpPr>
          <p:cNvPr id="57" name="CuadroTexto 56">
            <a:extLst>
              <a:ext uri="{FF2B5EF4-FFF2-40B4-BE49-F238E27FC236}">
                <a16:creationId xmlns:a16="http://schemas.microsoft.com/office/drawing/2014/main" id="{A76FEC30-3695-B34D-AE10-66D7834DFBF3}"/>
              </a:ext>
            </a:extLst>
          </p:cNvPr>
          <p:cNvSpPr txBox="1"/>
          <p:nvPr/>
        </p:nvSpPr>
        <p:spPr>
          <a:xfrm>
            <a:off x="6285478" y="2191628"/>
            <a:ext cx="1269280" cy="400110"/>
          </a:xfrm>
          <a:prstGeom prst="rect">
            <a:avLst/>
          </a:prstGeom>
          <a:noFill/>
        </p:spPr>
        <p:txBody>
          <a:bodyPr wrap="square" rtlCol="0">
            <a:spAutoFit/>
          </a:bodyPr>
          <a:lstStyle/>
          <a:p>
            <a:r>
              <a:rPr lang="es-CO" sz="2000" b="1">
                <a:solidFill>
                  <a:srgbClr val="C00000"/>
                </a:solidFill>
                <a:latin typeface="Montserrat" pitchFamily="2" charset="77"/>
              </a:rPr>
              <a:t>Sector</a:t>
            </a:r>
            <a:endParaRPr lang="es-CO" sz="2000">
              <a:solidFill>
                <a:srgbClr val="C00000"/>
              </a:solidFill>
              <a:latin typeface="Montserrat" pitchFamily="2" charset="77"/>
            </a:endParaRPr>
          </a:p>
        </p:txBody>
      </p:sp>
      <p:sp>
        <p:nvSpPr>
          <p:cNvPr id="59" name="CuadroTexto 58">
            <a:extLst>
              <a:ext uri="{FF2B5EF4-FFF2-40B4-BE49-F238E27FC236}">
                <a16:creationId xmlns:a16="http://schemas.microsoft.com/office/drawing/2014/main" id="{85A88139-A8AA-4640-8A30-E2F61FBC0277}"/>
              </a:ext>
            </a:extLst>
          </p:cNvPr>
          <p:cNvSpPr txBox="1"/>
          <p:nvPr/>
        </p:nvSpPr>
        <p:spPr>
          <a:xfrm>
            <a:off x="7557626" y="2752719"/>
            <a:ext cx="823788" cy="369332"/>
          </a:xfrm>
          <a:prstGeom prst="rect">
            <a:avLst/>
          </a:prstGeom>
          <a:noFill/>
        </p:spPr>
        <p:txBody>
          <a:bodyPr wrap="square" rtlCol="0">
            <a:spAutoFit/>
          </a:bodyPr>
          <a:lstStyle/>
          <a:p>
            <a:pPr algn="r"/>
            <a:r>
              <a:rPr lang="es-CO" b="1">
                <a:latin typeface="Montserrat" pitchFamily="2" charset="77"/>
              </a:rPr>
              <a:t>249</a:t>
            </a:r>
          </a:p>
        </p:txBody>
      </p:sp>
      <p:sp>
        <p:nvSpPr>
          <p:cNvPr id="60" name="CuadroTexto 59">
            <a:extLst>
              <a:ext uri="{FF2B5EF4-FFF2-40B4-BE49-F238E27FC236}">
                <a16:creationId xmlns:a16="http://schemas.microsoft.com/office/drawing/2014/main" id="{6ED7273A-C570-3E4C-BD69-93B25728DFAF}"/>
              </a:ext>
            </a:extLst>
          </p:cNvPr>
          <p:cNvSpPr txBox="1"/>
          <p:nvPr/>
        </p:nvSpPr>
        <p:spPr>
          <a:xfrm>
            <a:off x="8353236" y="2747612"/>
            <a:ext cx="1204863" cy="369332"/>
          </a:xfrm>
          <a:prstGeom prst="rect">
            <a:avLst/>
          </a:prstGeom>
          <a:noFill/>
        </p:spPr>
        <p:txBody>
          <a:bodyPr wrap="square" rtlCol="0">
            <a:spAutoFit/>
          </a:bodyPr>
          <a:lstStyle/>
          <a:p>
            <a:r>
              <a:rPr lang="es-CO" b="1">
                <a:latin typeface="Montserrat" pitchFamily="2" charset="77"/>
              </a:rPr>
              <a:t>Puntos</a:t>
            </a:r>
          </a:p>
        </p:txBody>
      </p:sp>
      <p:sp>
        <p:nvSpPr>
          <p:cNvPr id="61" name="CuadroTexto 60">
            <a:extLst>
              <a:ext uri="{FF2B5EF4-FFF2-40B4-BE49-F238E27FC236}">
                <a16:creationId xmlns:a16="http://schemas.microsoft.com/office/drawing/2014/main" id="{6FACE806-E3FA-0443-9544-B7BA103CE26E}"/>
              </a:ext>
            </a:extLst>
          </p:cNvPr>
          <p:cNvSpPr txBox="1"/>
          <p:nvPr/>
        </p:nvSpPr>
        <p:spPr>
          <a:xfrm>
            <a:off x="9509088" y="2755815"/>
            <a:ext cx="823788" cy="369332"/>
          </a:xfrm>
          <a:prstGeom prst="rect">
            <a:avLst/>
          </a:prstGeom>
          <a:noFill/>
        </p:spPr>
        <p:txBody>
          <a:bodyPr wrap="square" rtlCol="0">
            <a:spAutoFit/>
          </a:bodyPr>
          <a:lstStyle/>
          <a:p>
            <a:pPr algn="r"/>
            <a:r>
              <a:rPr lang="es-CO" b="1">
                <a:latin typeface="Montserrat" pitchFamily="2" charset="77"/>
              </a:rPr>
              <a:t>286</a:t>
            </a:r>
          </a:p>
        </p:txBody>
      </p:sp>
      <p:sp>
        <p:nvSpPr>
          <p:cNvPr id="62" name="CuadroTexto 61">
            <a:extLst>
              <a:ext uri="{FF2B5EF4-FFF2-40B4-BE49-F238E27FC236}">
                <a16:creationId xmlns:a16="http://schemas.microsoft.com/office/drawing/2014/main" id="{FAC2ABDC-910A-2C4A-8DA9-7FC75619B71A}"/>
              </a:ext>
            </a:extLst>
          </p:cNvPr>
          <p:cNvSpPr txBox="1"/>
          <p:nvPr/>
        </p:nvSpPr>
        <p:spPr>
          <a:xfrm>
            <a:off x="10304698" y="2750708"/>
            <a:ext cx="1204863" cy="369332"/>
          </a:xfrm>
          <a:prstGeom prst="rect">
            <a:avLst/>
          </a:prstGeom>
          <a:noFill/>
        </p:spPr>
        <p:txBody>
          <a:bodyPr wrap="square" rtlCol="0">
            <a:spAutoFit/>
          </a:bodyPr>
          <a:lstStyle/>
          <a:p>
            <a:r>
              <a:rPr lang="es-CO" b="1">
                <a:latin typeface="Montserrat" pitchFamily="2" charset="77"/>
              </a:rPr>
              <a:t>Puntos</a:t>
            </a:r>
          </a:p>
        </p:txBody>
      </p:sp>
      <p:sp>
        <p:nvSpPr>
          <p:cNvPr id="63" name="CuadroTexto 62">
            <a:extLst>
              <a:ext uri="{FF2B5EF4-FFF2-40B4-BE49-F238E27FC236}">
                <a16:creationId xmlns:a16="http://schemas.microsoft.com/office/drawing/2014/main" id="{58EB2E65-587C-184C-803A-5D70C7D2A181}"/>
              </a:ext>
            </a:extLst>
          </p:cNvPr>
          <p:cNvSpPr txBox="1"/>
          <p:nvPr/>
        </p:nvSpPr>
        <p:spPr>
          <a:xfrm>
            <a:off x="8337121" y="2418438"/>
            <a:ext cx="1073776" cy="400110"/>
          </a:xfrm>
          <a:prstGeom prst="rect">
            <a:avLst/>
          </a:prstGeom>
          <a:noFill/>
        </p:spPr>
        <p:txBody>
          <a:bodyPr wrap="square" rtlCol="0">
            <a:spAutoFit/>
          </a:bodyPr>
          <a:lstStyle/>
          <a:p>
            <a:r>
              <a:rPr lang="es-CO" sz="2000" b="1">
                <a:solidFill>
                  <a:srgbClr val="00B1C4"/>
                </a:solidFill>
                <a:latin typeface="Montserrat" pitchFamily="2" charset="77"/>
              </a:rPr>
              <a:t>Oficial</a:t>
            </a:r>
            <a:endParaRPr lang="es-CO" sz="2000">
              <a:solidFill>
                <a:srgbClr val="00B1C4"/>
              </a:solidFill>
              <a:latin typeface="Montserrat" pitchFamily="2" charset="77"/>
            </a:endParaRPr>
          </a:p>
        </p:txBody>
      </p:sp>
      <p:sp>
        <p:nvSpPr>
          <p:cNvPr id="64" name="CuadroTexto 63">
            <a:extLst>
              <a:ext uri="{FF2B5EF4-FFF2-40B4-BE49-F238E27FC236}">
                <a16:creationId xmlns:a16="http://schemas.microsoft.com/office/drawing/2014/main" id="{5C8DC117-1123-9347-81A4-3630C65F8282}"/>
              </a:ext>
            </a:extLst>
          </p:cNvPr>
          <p:cNvSpPr txBox="1"/>
          <p:nvPr/>
        </p:nvSpPr>
        <p:spPr>
          <a:xfrm>
            <a:off x="10285190" y="2426650"/>
            <a:ext cx="1485052" cy="400110"/>
          </a:xfrm>
          <a:prstGeom prst="rect">
            <a:avLst/>
          </a:prstGeom>
          <a:noFill/>
        </p:spPr>
        <p:txBody>
          <a:bodyPr wrap="square" rtlCol="0">
            <a:spAutoFit/>
          </a:bodyPr>
          <a:lstStyle/>
          <a:p>
            <a:r>
              <a:rPr lang="es-CO" sz="2000" b="1">
                <a:solidFill>
                  <a:srgbClr val="00B1C4"/>
                </a:solidFill>
                <a:latin typeface="Montserrat" pitchFamily="2" charset="77"/>
              </a:rPr>
              <a:t>No oficial</a:t>
            </a:r>
            <a:endParaRPr lang="es-CO" sz="2000">
              <a:solidFill>
                <a:srgbClr val="00B1C4"/>
              </a:solidFill>
              <a:latin typeface="Montserrat" pitchFamily="2" charset="77"/>
            </a:endParaRPr>
          </a:p>
        </p:txBody>
      </p:sp>
      <p:pic>
        <p:nvPicPr>
          <p:cNvPr id="65" name="Imagen 64">
            <a:extLst>
              <a:ext uri="{FF2B5EF4-FFF2-40B4-BE49-F238E27FC236}">
                <a16:creationId xmlns:a16="http://schemas.microsoft.com/office/drawing/2014/main" id="{1DD4BB96-7BC3-9E47-803E-9A26AFEEA29F}"/>
              </a:ext>
            </a:extLst>
          </p:cNvPr>
          <p:cNvPicPr>
            <a:picLocks noChangeAspect="1"/>
          </p:cNvPicPr>
          <p:nvPr/>
        </p:nvPicPr>
        <p:blipFill>
          <a:blip r:embed="rId5"/>
          <a:stretch>
            <a:fillRect/>
          </a:stretch>
        </p:blipFill>
        <p:spPr>
          <a:xfrm>
            <a:off x="7802469" y="2227441"/>
            <a:ext cx="469900" cy="469900"/>
          </a:xfrm>
          <a:prstGeom prst="rect">
            <a:avLst/>
          </a:prstGeom>
        </p:spPr>
      </p:pic>
      <p:pic>
        <p:nvPicPr>
          <p:cNvPr id="66" name="Imagen 65">
            <a:extLst>
              <a:ext uri="{FF2B5EF4-FFF2-40B4-BE49-F238E27FC236}">
                <a16:creationId xmlns:a16="http://schemas.microsoft.com/office/drawing/2014/main" id="{EDDFDB6D-1D1C-0342-8C97-4CE603CA1F20}"/>
              </a:ext>
            </a:extLst>
          </p:cNvPr>
          <p:cNvPicPr>
            <a:picLocks noChangeAspect="1"/>
          </p:cNvPicPr>
          <p:nvPr/>
        </p:nvPicPr>
        <p:blipFill>
          <a:blip r:embed="rId6"/>
          <a:stretch>
            <a:fillRect/>
          </a:stretch>
        </p:blipFill>
        <p:spPr>
          <a:xfrm>
            <a:off x="9774612" y="2302371"/>
            <a:ext cx="444500" cy="406400"/>
          </a:xfrm>
          <a:prstGeom prst="rect">
            <a:avLst/>
          </a:prstGeom>
        </p:spPr>
      </p:pic>
      <p:cxnSp>
        <p:nvCxnSpPr>
          <p:cNvPr id="75" name="Conector recto 74">
            <a:extLst>
              <a:ext uri="{FF2B5EF4-FFF2-40B4-BE49-F238E27FC236}">
                <a16:creationId xmlns:a16="http://schemas.microsoft.com/office/drawing/2014/main" id="{96FEB93C-1E08-2041-9A61-EB2E539D3A07}"/>
              </a:ext>
            </a:extLst>
          </p:cNvPr>
          <p:cNvCxnSpPr>
            <a:cxnSpLocks/>
          </p:cNvCxnSpPr>
          <p:nvPr/>
        </p:nvCxnSpPr>
        <p:spPr>
          <a:xfrm>
            <a:off x="6418731" y="5597565"/>
            <a:ext cx="522844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EC6BF380-3A2E-8D40-9F01-BFD5FFB30410}"/>
              </a:ext>
            </a:extLst>
          </p:cNvPr>
          <p:cNvCxnSpPr>
            <a:cxnSpLocks/>
          </p:cNvCxnSpPr>
          <p:nvPr/>
        </p:nvCxnSpPr>
        <p:spPr>
          <a:xfrm>
            <a:off x="6319165" y="3854468"/>
            <a:ext cx="522844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CuadroTexto 76">
            <a:extLst>
              <a:ext uri="{FF2B5EF4-FFF2-40B4-BE49-F238E27FC236}">
                <a16:creationId xmlns:a16="http://schemas.microsoft.com/office/drawing/2014/main" id="{6BA745CF-9B99-FF45-82FF-45D259ECE308}"/>
              </a:ext>
            </a:extLst>
          </p:cNvPr>
          <p:cNvSpPr txBox="1"/>
          <p:nvPr/>
        </p:nvSpPr>
        <p:spPr>
          <a:xfrm>
            <a:off x="8069060" y="3127978"/>
            <a:ext cx="2641857" cy="307777"/>
          </a:xfrm>
          <a:prstGeom prst="rect">
            <a:avLst/>
          </a:prstGeom>
          <a:noFill/>
        </p:spPr>
        <p:txBody>
          <a:bodyPr wrap="square">
            <a:spAutoFit/>
          </a:bodyPr>
          <a:lstStyle/>
          <a:p>
            <a:pPr algn="ctr"/>
            <a:r>
              <a:rPr lang="es-CO" sz="1400">
                <a:latin typeface="Montserrat" pitchFamily="2" charset="77"/>
              </a:rPr>
              <a:t>Diferencia: </a:t>
            </a:r>
            <a:r>
              <a:rPr lang="es-CO" sz="1400" b="1">
                <a:solidFill>
                  <a:srgbClr val="C00000"/>
                </a:solidFill>
                <a:latin typeface="Montserrat" pitchFamily="2" charset="77"/>
              </a:rPr>
              <a:t>37 puntos</a:t>
            </a:r>
            <a:endParaRPr lang="es-CO" sz="1400" b="1">
              <a:solidFill>
                <a:srgbClr val="C00000"/>
              </a:solidFill>
            </a:endParaRPr>
          </a:p>
        </p:txBody>
      </p:sp>
      <p:sp>
        <p:nvSpPr>
          <p:cNvPr id="79" name="CuadroTexto 66">
            <a:extLst>
              <a:ext uri="{FF2B5EF4-FFF2-40B4-BE49-F238E27FC236}">
                <a16:creationId xmlns:a16="http://schemas.microsoft.com/office/drawing/2014/main" id="{BC62C63D-8874-FC4B-B489-8CFB343EF0DD}"/>
              </a:ext>
            </a:extLst>
          </p:cNvPr>
          <p:cNvSpPr txBox="1"/>
          <p:nvPr/>
        </p:nvSpPr>
        <p:spPr>
          <a:xfrm>
            <a:off x="6492063" y="1130300"/>
            <a:ext cx="5171247" cy="400110"/>
          </a:xfrm>
          <a:prstGeom prst="rect">
            <a:avLst/>
          </a:prstGeom>
          <a:noFill/>
        </p:spPr>
        <p:txBody>
          <a:bodyPr wrap="square" lIns="91440" tIns="45720" rIns="91440" bIns="45720" rtlCol="0" anchor="t">
            <a:spAutoFit/>
          </a:bodyPr>
          <a:lstStyle/>
          <a:p>
            <a:pPr algn="ctr"/>
            <a:r>
              <a:rPr lang="es-CO" sz="2000" b="1">
                <a:latin typeface="Montserrat"/>
              </a:rPr>
              <a:t>Desigualdades</a:t>
            </a:r>
            <a:endParaRPr lang="en-US"/>
          </a:p>
        </p:txBody>
      </p:sp>
      <p:pic>
        <p:nvPicPr>
          <p:cNvPr id="80" name="Imagen 79">
            <a:extLst>
              <a:ext uri="{FF2B5EF4-FFF2-40B4-BE49-F238E27FC236}">
                <a16:creationId xmlns:a16="http://schemas.microsoft.com/office/drawing/2014/main" id="{03D25F5E-F1E3-2E47-80C8-8E3B3CF10F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538" y="1568576"/>
            <a:ext cx="3620533" cy="4852650"/>
          </a:xfrm>
          <a:prstGeom prst="rect">
            <a:avLst/>
          </a:prstGeom>
        </p:spPr>
      </p:pic>
      <p:sp>
        <p:nvSpPr>
          <p:cNvPr id="81" name="CuadroTexto 80">
            <a:extLst>
              <a:ext uri="{FF2B5EF4-FFF2-40B4-BE49-F238E27FC236}">
                <a16:creationId xmlns:a16="http://schemas.microsoft.com/office/drawing/2014/main" id="{D7D252C0-C876-C448-BDA1-9356E991E9DE}"/>
              </a:ext>
            </a:extLst>
          </p:cNvPr>
          <p:cNvSpPr txBox="1"/>
          <p:nvPr/>
        </p:nvSpPr>
        <p:spPr>
          <a:xfrm>
            <a:off x="2605200" y="2007237"/>
            <a:ext cx="3056790" cy="1446550"/>
          </a:xfrm>
          <a:prstGeom prst="rect">
            <a:avLst/>
          </a:prstGeom>
          <a:noFill/>
        </p:spPr>
        <p:txBody>
          <a:bodyPr wrap="square" rtlCol="0">
            <a:spAutoFit/>
          </a:bodyPr>
          <a:lstStyle/>
          <a:p>
            <a:pPr algn="r"/>
            <a:r>
              <a:rPr lang="es-CO" sz="2200" b="1">
                <a:solidFill>
                  <a:srgbClr val="00B1C4"/>
                </a:solidFill>
                <a:latin typeface="Montserrat" pitchFamily="2" charset="77"/>
              </a:rPr>
              <a:t>puntos posibles, </a:t>
            </a:r>
            <a:r>
              <a:rPr lang="es-CO" sz="2200">
                <a:latin typeface="Montserrat" pitchFamily="2" charset="77"/>
              </a:rPr>
              <a:t>los estudiantes de grado 11 alcanzaron en promedio </a:t>
            </a:r>
            <a:r>
              <a:rPr lang="es-CO" sz="2200" b="1">
                <a:latin typeface="Montserrat" pitchFamily="2" charset="77"/>
              </a:rPr>
              <a:t>257</a:t>
            </a:r>
            <a:endParaRPr lang="es-CO" sz="2200" baseline="30000">
              <a:latin typeface="Montserrat" pitchFamily="2" charset="77"/>
            </a:endParaRPr>
          </a:p>
        </p:txBody>
      </p:sp>
      <p:sp>
        <p:nvSpPr>
          <p:cNvPr id="82" name="Rectángulo 81">
            <a:extLst>
              <a:ext uri="{FF2B5EF4-FFF2-40B4-BE49-F238E27FC236}">
                <a16:creationId xmlns:a16="http://schemas.microsoft.com/office/drawing/2014/main" id="{31A13F68-D608-B64A-8C1C-85EB22451CCB}"/>
              </a:ext>
            </a:extLst>
          </p:cNvPr>
          <p:cNvSpPr/>
          <p:nvPr/>
        </p:nvSpPr>
        <p:spPr>
          <a:xfrm>
            <a:off x="3102104" y="1372334"/>
            <a:ext cx="2584276" cy="769441"/>
          </a:xfrm>
          <a:prstGeom prst="rect">
            <a:avLst/>
          </a:prstGeom>
        </p:spPr>
        <p:txBody>
          <a:bodyPr wrap="square">
            <a:spAutoFit/>
          </a:bodyPr>
          <a:lstStyle/>
          <a:p>
            <a:pPr algn="r"/>
            <a:r>
              <a:rPr lang="es-CO" sz="4400" b="1">
                <a:solidFill>
                  <a:srgbClr val="C00000"/>
                </a:solidFill>
                <a:latin typeface="Montserrat" pitchFamily="2" charset="77"/>
              </a:rPr>
              <a:t>De 500 </a:t>
            </a:r>
            <a:endParaRPr lang="es-CO" sz="4400" b="1">
              <a:solidFill>
                <a:srgbClr val="C00000"/>
              </a:solidFill>
            </a:endParaRPr>
          </a:p>
        </p:txBody>
      </p:sp>
      <p:grpSp>
        <p:nvGrpSpPr>
          <p:cNvPr id="83" name="Grupo 82">
            <a:extLst>
              <a:ext uri="{FF2B5EF4-FFF2-40B4-BE49-F238E27FC236}">
                <a16:creationId xmlns:a16="http://schemas.microsoft.com/office/drawing/2014/main" id="{C43DF0E8-A571-464F-B923-6E2CC81B0889}"/>
              </a:ext>
            </a:extLst>
          </p:cNvPr>
          <p:cNvGrpSpPr/>
          <p:nvPr/>
        </p:nvGrpSpPr>
        <p:grpSpPr>
          <a:xfrm>
            <a:off x="3297384" y="3773329"/>
            <a:ext cx="2226256" cy="1692668"/>
            <a:chOff x="3297383" y="3396138"/>
            <a:chExt cx="2373561" cy="1804667"/>
          </a:xfrm>
        </p:grpSpPr>
        <p:cxnSp>
          <p:nvCxnSpPr>
            <p:cNvPr id="84" name="Conector recto 83">
              <a:extLst>
                <a:ext uri="{FF2B5EF4-FFF2-40B4-BE49-F238E27FC236}">
                  <a16:creationId xmlns:a16="http://schemas.microsoft.com/office/drawing/2014/main" id="{CB86C667-7887-E148-942D-CC7E93A41C14}"/>
                </a:ext>
              </a:extLst>
            </p:cNvPr>
            <p:cNvCxnSpPr>
              <a:cxnSpLocks/>
            </p:cNvCxnSpPr>
            <p:nvPr/>
          </p:nvCxnSpPr>
          <p:spPr>
            <a:xfrm>
              <a:off x="3297383" y="5200805"/>
              <a:ext cx="23735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FC2FD8BD-5F9C-A540-8D49-F4E196A2B28E}"/>
                </a:ext>
              </a:extLst>
            </p:cNvPr>
            <p:cNvCxnSpPr>
              <a:cxnSpLocks/>
            </p:cNvCxnSpPr>
            <p:nvPr/>
          </p:nvCxnSpPr>
          <p:spPr>
            <a:xfrm flipV="1">
              <a:off x="5670944" y="3396138"/>
              <a:ext cx="0" cy="18046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6" name="CuadroTexto 85">
            <a:extLst>
              <a:ext uri="{FF2B5EF4-FFF2-40B4-BE49-F238E27FC236}">
                <a16:creationId xmlns:a16="http://schemas.microsoft.com/office/drawing/2014/main" id="{926955AB-B12F-E645-BABC-B397AA960370}"/>
              </a:ext>
            </a:extLst>
          </p:cNvPr>
          <p:cNvSpPr txBox="1"/>
          <p:nvPr/>
        </p:nvSpPr>
        <p:spPr>
          <a:xfrm>
            <a:off x="465006" y="6178103"/>
            <a:ext cx="4665390" cy="307777"/>
          </a:xfrm>
          <a:prstGeom prst="rect">
            <a:avLst/>
          </a:prstGeom>
          <a:noFill/>
        </p:spPr>
        <p:txBody>
          <a:bodyPr wrap="square">
            <a:spAutoFit/>
          </a:bodyPr>
          <a:lstStyle/>
          <a:p>
            <a:r>
              <a:rPr lang="es-CO" sz="1400">
                <a:latin typeface="Montserrat" pitchFamily="2" charset="77"/>
              </a:rPr>
              <a:t>Resultados pruebas Saber 11 2023 (Calendario A)</a:t>
            </a:r>
            <a:endParaRPr lang="es-CO" sz="1400"/>
          </a:p>
        </p:txBody>
      </p:sp>
      <p:sp>
        <p:nvSpPr>
          <p:cNvPr id="90" name="CuadroTexto 8">
            <a:extLst>
              <a:ext uri="{FF2B5EF4-FFF2-40B4-BE49-F238E27FC236}">
                <a16:creationId xmlns:a16="http://schemas.microsoft.com/office/drawing/2014/main" id="{4D8DF6F9-641B-4249-BDCE-94C53D85B96A}"/>
              </a:ext>
            </a:extLst>
          </p:cNvPr>
          <p:cNvSpPr txBox="1"/>
          <p:nvPr/>
        </p:nvSpPr>
        <p:spPr>
          <a:xfrm>
            <a:off x="9796381" y="731851"/>
            <a:ext cx="1973861" cy="3410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CO" sz="1600" b="1">
                <a:solidFill>
                  <a:schemeClr val="tx1">
                    <a:lumMod val="65000"/>
                    <a:lumOff val="35000"/>
                  </a:schemeClr>
                </a:solidFill>
                <a:latin typeface="Montserrat"/>
              </a:rPr>
              <a:t> con las regiones</a:t>
            </a:r>
            <a:endParaRPr lang="es-CO" sz="1600">
              <a:solidFill>
                <a:schemeClr val="tx1">
                  <a:lumMod val="65000"/>
                  <a:lumOff val="35000"/>
                </a:schemeClr>
              </a:solidFill>
              <a:latin typeface="Montserrat"/>
            </a:endParaRPr>
          </a:p>
        </p:txBody>
      </p:sp>
      <p:sp>
        <p:nvSpPr>
          <p:cNvPr id="2" name="CuadroTexto 1">
            <a:extLst>
              <a:ext uri="{FF2B5EF4-FFF2-40B4-BE49-F238E27FC236}">
                <a16:creationId xmlns:a16="http://schemas.microsoft.com/office/drawing/2014/main" id="{DF71BB0E-2A33-714C-8ADB-4FBE5540A637}"/>
              </a:ext>
            </a:extLst>
          </p:cNvPr>
          <p:cNvSpPr txBox="1"/>
          <p:nvPr/>
        </p:nvSpPr>
        <p:spPr>
          <a:xfrm>
            <a:off x="285269" y="289303"/>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dirty="0" err="1">
                <a:solidFill>
                  <a:srgbClr val="C00000"/>
                </a:solidFill>
                <a:latin typeface="Montserrat"/>
              </a:rPr>
              <a:t>Desafios</a:t>
            </a:r>
            <a:endParaRPr lang="es-ES" sz="3200" dirty="0">
              <a:solidFill>
                <a:srgbClr val="C00000"/>
              </a:solidFill>
            </a:endParaRPr>
          </a:p>
        </p:txBody>
      </p:sp>
      <p:sp>
        <p:nvSpPr>
          <p:cNvPr id="3" name="CuadroTexto 2">
            <a:extLst>
              <a:ext uri="{FF2B5EF4-FFF2-40B4-BE49-F238E27FC236}">
                <a16:creationId xmlns:a16="http://schemas.microsoft.com/office/drawing/2014/main" id="{FA1B840D-9260-7AD3-312A-A1940A9CA4AA}"/>
              </a:ext>
            </a:extLst>
          </p:cNvPr>
          <p:cNvSpPr txBox="1"/>
          <p:nvPr/>
        </p:nvSpPr>
        <p:spPr>
          <a:xfrm>
            <a:off x="285269" y="735559"/>
            <a:ext cx="4639862" cy="461665"/>
          </a:xfrm>
          <a:prstGeom prst="rect">
            <a:avLst/>
          </a:prstGeom>
          <a:noFill/>
        </p:spPr>
        <p:txBody>
          <a:bodyPr wrap="square" lIns="91440" tIns="45720" rIns="91440" bIns="45720" anchor="t">
            <a:spAutoFit/>
          </a:bodyPr>
          <a:lstStyle/>
          <a:p>
            <a:pPr defTabSz="914400">
              <a:defRPr/>
            </a:pPr>
            <a:r>
              <a:rPr lang="es-ES" sz="2400">
                <a:solidFill>
                  <a:srgbClr val="C00000"/>
                </a:solidFill>
                <a:latin typeface="Montserrat"/>
              </a:rPr>
              <a:t>Diferencias de desempeño</a:t>
            </a:r>
            <a:endParaRPr kumimoji="0" lang="es-ES" sz="2400" b="0" i="0" u="none" strike="noStrike" kern="1200" cap="none" spc="0" normalizeH="0" baseline="0" noProof="0">
              <a:ln>
                <a:noFill/>
              </a:ln>
              <a:solidFill>
                <a:srgbClr val="C00000"/>
              </a:solidFill>
              <a:effectLst/>
              <a:uLnTx/>
              <a:uFillTx/>
              <a:latin typeface="Montserrat" pitchFamily="2" charset="77"/>
            </a:endParaRPr>
          </a:p>
        </p:txBody>
      </p:sp>
    </p:spTree>
    <p:extLst>
      <p:ext uri="{BB962C8B-B14F-4D97-AF65-F5344CB8AC3E}">
        <p14:creationId xmlns:p14="http://schemas.microsoft.com/office/powerpoint/2010/main" val="137322085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25EB37E1-D5F9-D14A-AF0B-48491BD225E7}"/>
              </a:ext>
            </a:extLst>
          </p:cNvPr>
          <p:cNvSpPr txBox="1"/>
          <p:nvPr/>
        </p:nvSpPr>
        <p:spPr>
          <a:xfrm>
            <a:off x="9796381" y="731851"/>
            <a:ext cx="1973861" cy="3410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CO" sz="1600" b="1">
                <a:solidFill>
                  <a:schemeClr val="tx1">
                    <a:lumMod val="65000"/>
                    <a:lumOff val="35000"/>
                  </a:schemeClr>
                </a:solidFill>
                <a:latin typeface="Montserrat"/>
              </a:rPr>
              <a:t> con las regiones</a:t>
            </a:r>
            <a:endParaRPr lang="es-CO" sz="1600">
              <a:solidFill>
                <a:schemeClr val="tx1">
                  <a:lumMod val="65000"/>
                  <a:lumOff val="35000"/>
                </a:schemeClr>
              </a:solidFill>
              <a:latin typeface="Montserrat"/>
            </a:endParaRPr>
          </a:p>
        </p:txBody>
      </p:sp>
      <p:pic>
        <p:nvPicPr>
          <p:cNvPr id="18" name="Imagen 17">
            <a:extLst>
              <a:ext uri="{FF2B5EF4-FFF2-40B4-BE49-F238E27FC236}">
                <a16:creationId xmlns:a16="http://schemas.microsoft.com/office/drawing/2014/main" id="{1127C7C6-1323-554A-8362-FA25E8BC32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5617" y="1644239"/>
            <a:ext cx="7422816" cy="4794703"/>
          </a:xfrm>
          <a:prstGeom prst="rect">
            <a:avLst/>
          </a:prstGeom>
        </p:spPr>
      </p:pic>
      <p:sp>
        <p:nvSpPr>
          <p:cNvPr id="22" name="CuadroTexto 21">
            <a:extLst>
              <a:ext uri="{FF2B5EF4-FFF2-40B4-BE49-F238E27FC236}">
                <a16:creationId xmlns:a16="http://schemas.microsoft.com/office/drawing/2014/main" id="{0DDA24D6-EBCC-F748-B36B-6427E34EFE33}"/>
              </a:ext>
            </a:extLst>
          </p:cNvPr>
          <p:cNvSpPr txBox="1"/>
          <p:nvPr/>
        </p:nvSpPr>
        <p:spPr>
          <a:xfrm>
            <a:off x="8025303" y="3460855"/>
            <a:ext cx="4018589" cy="2219647"/>
          </a:xfrm>
          <a:prstGeom prst="rect">
            <a:avLst/>
          </a:prstGeom>
          <a:noFill/>
        </p:spPr>
        <p:txBody>
          <a:bodyPr wrap="square" rtlCol="0">
            <a:spAutoFit/>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pPr algn="l"/>
            <a:r>
              <a:rPr lang="es-CO" sz="3638" b="1">
                <a:solidFill>
                  <a:srgbClr val="00B1C4"/>
                </a:solidFill>
                <a:latin typeface="Montserrat" panose="02000505000000020004" pitchFamily="2" charset="77"/>
              </a:rPr>
              <a:t>Contexto departamental</a:t>
            </a:r>
          </a:p>
          <a:p>
            <a:pPr algn="l"/>
            <a:r>
              <a:rPr lang="es-CO" sz="1455">
                <a:latin typeface="Montserrat Medium" panose="02000505000000020004" pitchFamily="2" charset="77"/>
              </a:rPr>
              <a:t>Relación entre el promedio del puntaje global en Saber 11º y tasa de repitencia </a:t>
            </a:r>
          </a:p>
          <a:p>
            <a:pPr algn="l"/>
            <a:endParaRPr lang="es-CO" sz="3638" b="1">
              <a:solidFill>
                <a:srgbClr val="05B0C4"/>
              </a:solidFill>
              <a:latin typeface="Montserrat" panose="02000505000000020004" pitchFamily="2" charset="77"/>
            </a:endParaRPr>
          </a:p>
        </p:txBody>
      </p:sp>
      <p:sp>
        <p:nvSpPr>
          <p:cNvPr id="23" name="CuadroTexto 22">
            <a:extLst>
              <a:ext uri="{FF2B5EF4-FFF2-40B4-BE49-F238E27FC236}">
                <a16:creationId xmlns:a16="http://schemas.microsoft.com/office/drawing/2014/main" id="{5D4D1E50-D751-5E46-91EA-94BC1890D5D3}"/>
              </a:ext>
            </a:extLst>
          </p:cNvPr>
          <p:cNvSpPr txBox="1"/>
          <p:nvPr/>
        </p:nvSpPr>
        <p:spPr>
          <a:xfrm>
            <a:off x="1046518" y="6299448"/>
            <a:ext cx="7209611" cy="278987"/>
          </a:xfrm>
          <a:prstGeom prst="rect">
            <a:avLst/>
          </a:prstGeom>
          <a:noFill/>
        </p:spPr>
        <p:txBody>
          <a:bodyPr wrap="square" rtlCol="0">
            <a:spAutoFit/>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r>
              <a:rPr lang="es-ES" sz="1213" i="1">
                <a:solidFill>
                  <a:schemeClr val="tx1">
                    <a:lumMod val="65000"/>
                    <a:lumOff val="35000"/>
                  </a:schemeClr>
                </a:solidFill>
                <a:latin typeface="Montserrat" pitchFamily="2" charset="0"/>
              </a:rPr>
              <a:t>*Fuente: </a:t>
            </a:r>
            <a:r>
              <a:rPr lang="es-ES" sz="1213" i="1" err="1">
                <a:solidFill>
                  <a:schemeClr val="tx1">
                    <a:lumMod val="65000"/>
                    <a:lumOff val="35000"/>
                  </a:schemeClr>
                </a:solidFill>
                <a:latin typeface="Montserrat" pitchFamily="2" charset="0"/>
              </a:rPr>
              <a:t>Icfes</a:t>
            </a:r>
            <a:r>
              <a:rPr lang="es-ES" sz="1213" i="1">
                <a:solidFill>
                  <a:schemeClr val="tx1">
                    <a:lumMod val="65000"/>
                    <a:lumOff val="35000"/>
                  </a:schemeClr>
                </a:solidFill>
                <a:latin typeface="Montserrat" pitchFamily="2" charset="0"/>
              </a:rPr>
              <a:t> 2023 (Saber 11º EE oficiales) y Ministerio de Educación Nacional 2022</a:t>
            </a:r>
            <a:endParaRPr lang="es-ES_tradnl" sz="1213" i="1">
              <a:solidFill>
                <a:schemeClr val="tx1">
                  <a:lumMod val="65000"/>
                  <a:lumOff val="35000"/>
                </a:schemeClr>
              </a:solidFill>
              <a:latin typeface="Montserrat Medium" pitchFamily="2" charset="0"/>
            </a:endParaRPr>
          </a:p>
        </p:txBody>
      </p:sp>
      <p:pic>
        <p:nvPicPr>
          <p:cNvPr id="24" name="Imagen 4" descr="Mapa&#10;&#10;Descripción generada automáticamente">
            <a:extLst>
              <a:ext uri="{FF2B5EF4-FFF2-40B4-BE49-F238E27FC236}">
                <a16:creationId xmlns:a16="http://schemas.microsoft.com/office/drawing/2014/main" id="{A6D8A2D1-94DB-804E-95FA-EBAD968FF3E4}"/>
              </a:ext>
            </a:extLst>
          </p:cNvPr>
          <p:cNvPicPr>
            <a:picLocks noChangeAspect="1"/>
          </p:cNvPicPr>
          <p:nvPr/>
        </p:nvPicPr>
        <p:blipFill>
          <a:blip r:embed="rId4" cstate="screen">
            <a:alphaModFix amt="25000"/>
            <a:extLst>
              <a:ext uri="{28A0092B-C50C-407E-A947-70E740481C1C}">
                <a14:useLocalDpi xmlns:a14="http://schemas.microsoft.com/office/drawing/2010/main"/>
              </a:ext>
            </a:extLst>
          </a:blip>
          <a:stretch>
            <a:fillRect/>
          </a:stretch>
        </p:blipFill>
        <p:spPr>
          <a:xfrm>
            <a:off x="4961546" y="1102382"/>
            <a:ext cx="2936491" cy="3933103"/>
          </a:xfrm>
          <a:prstGeom prst="rect">
            <a:avLst/>
          </a:prstGeom>
          <a:noFill/>
        </p:spPr>
      </p:pic>
      <p:sp>
        <p:nvSpPr>
          <p:cNvPr id="2" name="CuadroTexto 1">
            <a:extLst>
              <a:ext uri="{FF2B5EF4-FFF2-40B4-BE49-F238E27FC236}">
                <a16:creationId xmlns:a16="http://schemas.microsoft.com/office/drawing/2014/main" id="{278464E1-06FD-2E7E-EFF2-90A7F338F15E}"/>
              </a:ext>
            </a:extLst>
          </p:cNvPr>
          <p:cNvSpPr txBox="1"/>
          <p:nvPr/>
        </p:nvSpPr>
        <p:spPr>
          <a:xfrm>
            <a:off x="285269" y="289303"/>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dirty="0" err="1">
                <a:solidFill>
                  <a:srgbClr val="C00000"/>
                </a:solidFill>
                <a:latin typeface="Montserrat"/>
              </a:rPr>
              <a:t>Desafios</a:t>
            </a:r>
            <a:endParaRPr lang="es-ES" sz="3200" dirty="0">
              <a:solidFill>
                <a:srgbClr val="C00000"/>
              </a:solidFill>
            </a:endParaRPr>
          </a:p>
        </p:txBody>
      </p:sp>
      <p:sp>
        <p:nvSpPr>
          <p:cNvPr id="3" name="CuadroTexto 2">
            <a:extLst>
              <a:ext uri="{FF2B5EF4-FFF2-40B4-BE49-F238E27FC236}">
                <a16:creationId xmlns:a16="http://schemas.microsoft.com/office/drawing/2014/main" id="{5D65FB58-8404-85A9-6F34-E95C2131F4D8}"/>
              </a:ext>
            </a:extLst>
          </p:cNvPr>
          <p:cNvSpPr txBox="1"/>
          <p:nvPr/>
        </p:nvSpPr>
        <p:spPr>
          <a:xfrm>
            <a:off x="285269" y="735559"/>
            <a:ext cx="4639862" cy="461665"/>
          </a:xfrm>
          <a:prstGeom prst="rect">
            <a:avLst/>
          </a:prstGeom>
          <a:noFill/>
        </p:spPr>
        <p:txBody>
          <a:bodyPr wrap="square" lIns="91440" tIns="45720" rIns="91440" bIns="45720" anchor="t">
            <a:spAutoFit/>
          </a:bodyPr>
          <a:lstStyle/>
          <a:p>
            <a:pPr defTabSz="914400">
              <a:defRPr/>
            </a:pPr>
            <a:r>
              <a:rPr lang="es-ES" sz="2400">
                <a:solidFill>
                  <a:srgbClr val="C00000"/>
                </a:solidFill>
                <a:latin typeface="Montserrat"/>
              </a:rPr>
              <a:t>Perspectiva territorial</a:t>
            </a:r>
            <a:endParaRPr kumimoji="0" lang="es-ES" sz="2400" b="0" i="0" u="none" strike="noStrike" kern="1200" cap="none" spc="0" normalizeH="0" baseline="0" noProof="0">
              <a:ln>
                <a:noFill/>
              </a:ln>
              <a:solidFill>
                <a:srgbClr val="C00000"/>
              </a:solidFill>
              <a:effectLst/>
              <a:uLnTx/>
              <a:uFillTx/>
              <a:latin typeface="Montserrat" pitchFamily="2" charset="77"/>
            </a:endParaRPr>
          </a:p>
        </p:txBody>
      </p:sp>
    </p:spTree>
    <p:extLst>
      <p:ext uri="{BB962C8B-B14F-4D97-AF65-F5344CB8AC3E}">
        <p14:creationId xmlns:p14="http://schemas.microsoft.com/office/powerpoint/2010/main" val="324882806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D9ABE51-6F14-3243-A56B-E822BD3FC383}"/>
              </a:ext>
            </a:extLst>
          </p:cNvPr>
          <p:cNvSpPr txBox="1"/>
          <p:nvPr/>
        </p:nvSpPr>
        <p:spPr>
          <a:xfrm>
            <a:off x="2595115" y="1006361"/>
            <a:ext cx="6081381" cy="316240"/>
          </a:xfrm>
          <a:prstGeom prst="rect">
            <a:avLst/>
          </a:prstGeom>
          <a:noFill/>
        </p:spPr>
        <p:txBody>
          <a:bodyPr wrap="square" rtlCol="0">
            <a:spAutoFit/>
          </a:bodyPr>
          <a:lstStyle/>
          <a:p>
            <a:pPr algn="ctr"/>
            <a:r>
              <a:rPr lang="es-CO" sz="1455" b="1">
                <a:solidFill>
                  <a:srgbClr val="00B1C4"/>
                </a:solidFill>
                <a:latin typeface="Montserrat SemiBold" pitchFamily="2" charset="77"/>
              </a:rPr>
              <a:t>Promedio del puntaje global en Saber 11º - Municipios 2023​</a:t>
            </a:r>
          </a:p>
        </p:txBody>
      </p:sp>
      <p:pic>
        <p:nvPicPr>
          <p:cNvPr id="3074" name="Picture 2" descr="Gráfico, Histograma&#10;&#10;Descripción generada automáticamente">
            <a:extLst>
              <a:ext uri="{FF2B5EF4-FFF2-40B4-BE49-F238E27FC236}">
                <a16:creationId xmlns:a16="http://schemas.microsoft.com/office/drawing/2014/main" id="{5DB7DC86-6707-7A4F-BCF2-5904063A91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98735" y="1355486"/>
            <a:ext cx="6777761" cy="473631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34FE3A8-E797-9349-9D65-27FFA84CE29B}"/>
              </a:ext>
            </a:extLst>
          </p:cNvPr>
          <p:cNvSpPr txBox="1"/>
          <p:nvPr/>
        </p:nvSpPr>
        <p:spPr>
          <a:xfrm>
            <a:off x="2637319" y="6165521"/>
            <a:ext cx="3949772" cy="289425"/>
          </a:xfrm>
          <a:prstGeom prst="rect">
            <a:avLst/>
          </a:prstGeom>
          <a:noFill/>
        </p:spPr>
        <p:txBody>
          <a:bodyPr wrap="square" rtlCol="0">
            <a:spAutoFit/>
          </a:bodyPr>
          <a:lstStyle/>
          <a:p>
            <a:r>
              <a:rPr lang="es-ES" sz="1213" b="0" i="1" u="none" strike="noStrike">
                <a:effectLst/>
                <a:latin typeface="Montserrat" pitchFamily="2" charset="0"/>
              </a:rPr>
              <a:t>*Fuente: </a:t>
            </a:r>
            <a:r>
              <a:rPr lang="es-ES" sz="1213" b="0" i="1" u="none" strike="noStrike" err="1">
                <a:effectLst/>
                <a:latin typeface="Montserrat" pitchFamily="2" charset="0"/>
              </a:rPr>
              <a:t>Icfes</a:t>
            </a:r>
            <a:r>
              <a:rPr lang="es-ES" sz="1213" b="0" i="1" u="none" strike="noStrike">
                <a:effectLst/>
                <a:latin typeface="Montserrat" pitchFamily="2" charset="0"/>
              </a:rPr>
              <a:t> (Saber 11º EE oficiales)​</a:t>
            </a:r>
            <a:endParaRPr lang="es-ES_tradnl" sz="1213" i="1">
              <a:latin typeface="Montserrat Medium" pitchFamily="2" charset="0"/>
            </a:endParaRPr>
          </a:p>
        </p:txBody>
      </p:sp>
      <p:sp>
        <p:nvSpPr>
          <p:cNvPr id="6" name="CuadroTexto 10">
            <a:extLst>
              <a:ext uri="{FF2B5EF4-FFF2-40B4-BE49-F238E27FC236}">
                <a16:creationId xmlns:a16="http://schemas.microsoft.com/office/drawing/2014/main" id="{7840010A-4628-7941-D467-E8C7253AC5EB}"/>
              </a:ext>
            </a:extLst>
          </p:cNvPr>
          <p:cNvSpPr txBox="1"/>
          <p:nvPr/>
        </p:nvSpPr>
        <p:spPr>
          <a:xfrm>
            <a:off x="6486182" y="1354056"/>
            <a:ext cx="860782" cy="316240"/>
          </a:xfrm>
          <a:prstGeom prst="rect">
            <a:avLst/>
          </a:prstGeom>
          <a:noFill/>
        </p:spPr>
        <p:txBody>
          <a:bodyPr wrap="square" rtlCol="0">
            <a:spAutoFit/>
          </a:bodyPr>
          <a:lstStyle>
            <a:defPPr>
              <a:defRPr kern="0"/>
            </a:defPPr>
          </a:lstStyle>
          <a:p>
            <a:r>
              <a:rPr lang="es-ES_tradnl" sz="1455" b="1">
                <a:solidFill>
                  <a:srgbClr val="A81C28"/>
                </a:solidFill>
                <a:latin typeface="Montserrat" pitchFamily="2" charset="77"/>
              </a:rPr>
              <a:t>257</a:t>
            </a:r>
            <a:endParaRPr lang="es-ES_tradnl" sz="1213" b="1">
              <a:solidFill>
                <a:srgbClr val="A81C28"/>
              </a:solidFill>
              <a:latin typeface="Montserrat" pitchFamily="2" charset="77"/>
            </a:endParaRPr>
          </a:p>
        </p:txBody>
      </p:sp>
      <p:sp>
        <p:nvSpPr>
          <p:cNvPr id="10" name="CuadroTexto 16">
            <a:extLst>
              <a:ext uri="{FF2B5EF4-FFF2-40B4-BE49-F238E27FC236}">
                <a16:creationId xmlns:a16="http://schemas.microsoft.com/office/drawing/2014/main" id="{4263FA08-E426-34A7-B350-AD0A51264F33}"/>
              </a:ext>
            </a:extLst>
          </p:cNvPr>
          <p:cNvSpPr txBox="1"/>
          <p:nvPr/>
        </p:nvSpPr>
        <p:spPr>
          <a:xfrm>
            <a:off x="6971993" y="2671390"/>
            <a:ext cx="1552441" cy="733100"/>
          </a:xfrm>
          <a:prstGeom prst="rect">
            <a:avLst/>
          </a:prstGeom>
          <a:noFill/>
        </p:spPr>
        <p:txBody>
          <a:bodyPr wrap="square" lIns="55449" tIns="27725" rIns="55449" bIns="27725" rtlCol="0" anchor="t">
            <a:spAutoFit/>
          </a:bodyPr>
          <a:lstStyle>
            <a:defPPr>
              <a:defRPr kern="0"/>
            </a:defPPr>
          </a:lstStyle>
          <a:p>
            <a:pPr algn="r"/>
            <a:r>
              <a:rPr lang="es-ES_tradnl" sz="1400" b="1">
                <a:solidFill>
                  <a:srgbClr val="A81C28"/>
                </a:solidFill>
                <a:latin typeface="Montserrat"/>
              </a:rPr>
              <a:t>25 % </a:t>
            </a:r>
            <a:r>
              <a:rPr lang="es-ES_tradnl" sz="1000">
                <a:solidFill>
                  <a:srgbClr val="A81C28"/>
                </a:solidFill>
                <a:latin typeface="Montserrat"/>
              </a:rPr>
              <a:t>de los municipios tienen un promedio </a:t>
            </a:r>
            <a:r>
              <a:rPr lang="es-ES_tradnl" sz="1000" b="1">
                <a:solidFill>
                  <a:srgbClr val="A81C28"/>
                </a:solidFill>
                <a:latin typeface="Montserrat"/>
              </a:rPr>
              <a:t>superior </a:t>
            </a:r>
            <a:r>
              <a:rPr lang="es-ES_tradnl" sz="1000">
                <a:solidFill>
                  <a:srgbClr val="A81C28"/>
                </a:solidFill>
                <a:latin typeface="Montserrat"/>
              </a:rPr>
              <a:t>a la media nacional</a:t>
            </a:r>
            <a:endParaRPr lang="es-ES_tradnl" sz="900">
              <a:solidFill>
                <a:srgbClr val="A81C28"/>
              </a:solidFill>
              <a:latin typeface="Montserrat"/>
            </a:endParaRPr>
          </a:p>
        </p:txBody>
      </p:sp>
      <p:sp>
        <p:nvSpPr>
          <p:cNvPr id="12" name="Rectángulo 11">
            <a:extLst>
              <a:ext uri="{FF2B5EF4-FFF2-40B4-BE49-F238E27FC236}">
                <a16:creationId xmlns:a16="http://schemas.microsoft.com/office/drawing/2014/main" id="{4CA1F325-DFB2-0147-A205-F284F2616575}"/>
              </a:ext>
            </a:extLst>
          </p:cNvPr>
          <p:cNvSpPr/>
          <p:nvPr/>
        </p:nvSpPr>
        <p:spPr>
          <a:xfrm>
            <a:off x="9047682" y="2671390"/>
            <a:ext cx="1483322" cy="769441"/>
          </a:xfrm>
          <a:prstGeom prst="rect">
            <a:avLst/>
          </a:prstGeom>
        </p:spPr>
        <p:txBody>
          <a:bodyPr wrap="square">
            <a:spAutoFit/>
          </a:bodyPr>
          <a:lstStyle/>
          <a:p>
            <a:r>
              <a:rPr lang="es-CO" sz="4400" b="1">
                <a:solidFill>
                  <a:srgbClr val="C00000"/>
                </a:solidFill>
                <a:latin typeface="Montserrat" pitchFamily="2" charset="77"/>
              </a:rPr>
              <a:t>75%</a:t>
            </a:r>
            <a:endParaRPr lang="es-CO" sz="4400" b="1">
              <a:solidFill>
                <a:srgbClr val="C00000"/>
              </a:solidFill>
            </a:endParaRPr>
          </a:p>
        </p:txBody>
      </p:sp>
      <p:sp>
        <p:nvSpPr>
          <p:cNvPr id="13" name="CuadroTexto 12">
            <a:extLst>
              <a:ext uri="{FF2B5EF4-FFF2-40B4-BE49-F238E27FC236}">
                <a16:creationId xmlns:a16="http://schemas.microsoft.com/office/drawing/2014/main" id="{15607110-FEAB-EC4F-AE03-A89CDE729E8F}"/>
              </a:ext>
            </a:extLst>
          </p:cNvPr>
          <p:cNvSpPr txBox="1"/>
          <p:nvPr/>
        </p:nvSpPr>
        <p:spPr>
          <a:xfrm>
            <a:off x="9063912" y="3295803"/>
            <a:ext cx="2110594" cy="2800767"/>
          </a:xfrm>
          <a:prstGeom prst="rect">
            <a:avLst/>
          </a:prstGeom>
          <a:noFill/>
        </p:spPr>
        <p:txBody>
          <a:bodyPr wrap="square" rtlCol="0">
            <a:spAutoFit/>
          </a:bodyPr>
          <a:lstStyle/>
          <a:p>
            <a:r>
              <a:rPr lang="es-CO" sz="2200">
                <a:latin typeface="Montserrat Medium" pitchFamily="2" charset="77"/>
              </a:rPr>
              <a:t>de los municipios </a:t>
            </a:r>
            <a:r>
              <a:rPr lang="es-CO" sz="2200" b="1">
                <a:solidFill>
                  <a:srgbClr val="00B1C4"/>
                </a:solidFill>
                <a:latin typeface="Montserrat" pitchFamily="2" charset="77"/>
              </a:rPr>
              <a:t>obtuvieron un puntaje promedio inferior </a:t>
            </a:r>
            <a:r>
              <a:rPr lang="es-CO" sz="2200">
                <a:latin typeface="Montserrat Medium" pitchFamily="2" charset="77"/>
              </a:rPr>
              <a:t>a </a:t>
            </a:r>
          </a:p>
          <a:p>
            <a:r>
              <a:rPr lang="es-CO" sz="2200">
                <a:latin typeface="Montserrat Medium" pitchFamily="2" charset="77"/>
              </a:rPr>
              <a:t>la media nacional</a:t>
            </a:r>
          </a:p>
        </p:txBody>
      </p:sp>
      <p:sp>
        <p:nvSpPr>
          <p:cNvPr id="4" name="Rectángulo 11">
            <a:extLst>
              <a:ext uri="{FF2B5EF4-FFF2-40B4-BE49-F238E27FC236}">
                <a16:creationId xmlns:a16="http://schemas.microsoft.com/office/drawing/2014/main" id="{3A66495A-10FB-38D2-BFD8-BBFF1A1FBCAF}"/>
              </a:ext>
            </a:extLst>
          </p:cNvPr>
          <p:cNvSpPr/>
          <p:nvPr/>
        </p:nvSpPr>
        <p:spPr>
          <a:xfrm>
            <a:off x="9089626" y="1287206"/>
            <a:ext cx="1483322" cy="769441"/>
          </a:xfrm>
          <a:prstGeom prst="rect">
            <a:avLst/>
          </a:prstGeom>
        </p:spPr>
        <p:txBody>
          <a:bodyPr wrap="square" lIns="91440" tIns="45720" rIns="91440" bIns="45720" anchor="t">
            <a:spAutoFit/>
          </a:bodyPr>
          <a:lstStyle/>
          <a:p>
            <a:r>
              <a:rPr lang="es-CO" sz="4400" b="1">
                <a:solidFill>
                  <a:srgbClr val="C00000"/>
                </a:solidFill>
                <a:latin typeface="Montserrat"/>
              </a:rPr>
              <a:t>1.122</a:t>
            </a:r>
          </a:p>
        </p:txBody>
      </p:sp>
      <p:sp>
        <p:nvSpPr>
          <p:cNvPr id="5" name="CuadroTexto 12">
            <a:extLst>
              <a:ext uri="{FF2B5EF4-FFF2-40B4-BE49-F238E27FC236}">
                <a16:creationId xmlns:a16="http://schemas.microsoft.com/office/drawing/2014/main" id="{654D7A97-B7D4-5F9E-9E58-6732DAF7D3ED}"/>
              </a:ext>
            </a:extLst>
          </p:cNvPr>
          <p:cNvSpPr txBox="1"/>
          <p:nvPr/>
        </p:nvSpPr>
        <p:spPr>
          <a:xfrm>
            <a:off x="9091875" y="1883655"/>
            <a:ext cx="2110594" cy="430887"/>
          </a:xfrm>
          <a:prstGeom prst="rect">
            <a:avLst/>
          </a:prstGeom>
          <a:noFill/>
        </p:spPr>
        <p:txBody>
          <a:bodyPr wrap="square" lIns="91440" tIns="45720" rIns="91440" bIns="45720" rtlCol="0" anchor="t">
            <a:spAutoFit/>
          </a:bodyPr>
          <a:lstStyle/>
          <a:p>
            <a:r>
              <a:rPr lang="es-CO" sz="2200">
                <a:latin typeface="Montserrat Medium" pitchFamily="2" charset="77"/>
              </a:rPr>
              <a:t>municipios</a:t>
            </a:r>
            <a:r>
              <a:rPr lang="es-CO" sz="2200">
                <a:solidFill>
                  <a:schemeClr val="tx1">
                    <a:lumMod val="65000"/>
                    <a:lumOff val="35000"/>
                  </a:schemeClr>
                </a:solidFill>
                <a:latin typeface="Montserrat Medium" pitchFamily="2" charset="77"/>
              </a:rPr>
              <a:t> </a:t>
            </a:r>
          </a:p>
        </p:txBody>
      </p:sp>
      <p:sp>
        <p:nvSpPr>
          <p:cNvPr id="14" name="CuadroTexto 8">
            <a:extLst>
              <a:ext uri="{FF2B5EF4-FFF2-40B4-BE49-F238E27FC236}">
                <a16:creationId xmlns:a16="http://schemas.microsoft.com/office/drawing/2014/main" id="{82F5E5E4-FBBC-F546-8B1F-6E69E23460D5}"/>
              </a:ext>
            </a:extLst>
          </p:cNvPr>
          <p:cNvSpPr txBox="1"/>
          <p:nvPr/>
        </p:nvSpPr>
        <p:spPr>
          <a:xfrm>
            <a:off x="9796381" y="731851"/>
            <a:ext cx="1973861" cy="3410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CO" sz="1600" b="1">
                <a:solidFill>
                  <a:schemeClr val="tx1">
                    <a:lumMod val="65000"/>
                    <a:lumOff val="35000"/>
                  </a:schemeClr>
                </a:solidFill>
                <a:latin typeface="Montserrat"/>
              </a:rPr>
              <a:t> con las regiones</a:t>
            </a:r>
            <a:endParaRPr lang="es-CO" sz="1600">
              <a:solidFill>
                <a:schemeClr val="tx1">
                  <a:lumMod val="65000"/>
                  <a:lumOff val="35000"/>
                </a:schemeClr>
              </a:solidFill>
              <a:latin typeface="Montserrat"/>
            </a:endParaRPr>
          </a:p>
        </p:txBody>
      </p:sp>
      <p:sp>
        <p:nvSpPr>
          <p:cNvPr id="11" name="CuadroTexto 10">
            <a:extLst>
              <a:ext uri="{FF2B5EF4-FFF2-40B4-BE49-F238E27FC236}">
                <a16:creationId xmlns:a16="http://schemas.microsoft.com/office/drawing/2014/main" id="{9847A3AF-B209-8459-A151-4D8DC0EBDE91}"/>
              </a:ext>
            </a:extLst>
          </p:cNvPr>
          <p:cNvSpPr txBox="1"/>
          <p:nvPr/>
        </p:nvSpPr>
        <p:spPr>
          <a:xfrm>
            <a:off x="285268" y="289303"/>
            <a:ext cx="4324831"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err="1">
                <a:solidFill>
                  <a:srgbClr val="C00000"/>
                </a:solidFill>
                <a:latin typeface="Montserrat"/>
              </a:rPr>
              <a:t>Desigualdades</a:t>
            </a:r>
            <a:endParaRPr lang="es-ES" sz="3200">
              <a:solidFill>
                <a:srgbClr val="C00000"/>
              </a:solidFill>
            </a:endParaRPr>
          </a:p>
        </p:txBody>
      </p:sp>
    </p:spTree>
    <p:extLst>
      <p:ext uri="{BB962C8B-B14F-4D97-AF65-F5344CB8AC3E}">
        <p14:creationId xmlns:p14="http://schemas.microsoft.com/office/powerpoint/2010/main" val="21311319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 name="CuadroTexto 8">
            <a:extLst>
              <a:ext uri="{FF2B5EF4-FFF2-40B4-BE49-F238E27FC236}">
                <a16:creationId xmlns:a16="http://schemas.microsoft.com/office/drawing/2014/main" id="{4D8DF6F9-641B-4249-BDCE-94C53D85B96A}"/>
              </a:ext>
            </a:extLst>
          </p:cNvPr>
          <p:cNvSpPr txBox="1"/>
          <p:nvPr/>
        </p:nvSpPr>
        <p:spPr>
          <a:xfrm>
            <a:off x="9796381" y="731851"/>
            <a:ext cx="1973861" cy="3410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CO" sz="1600" b="1">
                <a:solidFill>
                  <a:schemeClr val="tx1">
                    <a:lumMod val="65000"/>
                    <a:lumOff val="35000"/>
                  </a:schemeClr>
                </a:solidFill>
                <a:latin typeface="Montserrat"/>
              </a:rPr>
              <a:t> con las regiones</a:t>
            </a:r>
            <a:endParaRPr lang="es-CO" sz="1600">
              <a:solidFill>
                <a:schemeClr val="tx1">
                  <a:lumMod val="65000"/>
                  <a:lumOff val="35000"/>
                </a:schemeClr>
              </a:solidFill>
              <a:latin typeface="Montserrat"/>
            </a:endParaRPr>
          </a:p>
        </p:txBody>
      </p:sp>
      <p:sp>
        <p:nvSpPr>
          <p:cNvPr id="115" name="Rectángulo redondeado 38">
            <a:extLst>
              <a:ext uri="{FF2B5EF4-FFF2-40B4-BE49-F238E27FC236}">
                <a16:creationId xmlns:a16="http://schemas.microsoft.com/office/drawing/2014/main" id="{E018B1DD-C9B7-9746-A01B-B7B0178FF211}"/>
              </a:ext>
            </a:extLst>
          </p:cNvPr>
          <p:cNvSpPr/>
          <p:nvPr/>
        </p:nvSpPr>
        <p:spPr>
          <a:xfrm>
            <a:off x="7116418" y="1709013"/>
            <a:ext cx="4653824" cy="31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a:ln>
                  <a:noFill/>
                </a:ln>
                <a:solidFill>
                  <a:srgbClr val="00B1C4"/>
                </a:solidFill>
                <a:effectLst/>
                <a:uLnTx/>
                <a:uFillTx/>
                <a:latin typeface="Montserrat" panose="00000500000000000000" pitchFamily="2" charset="0"/>
                <a:ea typeface="+mn-ea"/>
                <a:cs typeface="+mn-cs"/>
              </a:rPr>
              <a:t>Resultados - Niveles de desempeño</a:t>
            </a:r>
            <a:endParaRPr kumimoji="0" lang="es-ES" b="1" i="0" u="none" strike="noStrike" kern="1200" cap="none" spc="0" normalizeH="0" baseline="0" noProof="0">
              <a:ln>
                <a:noFill/>
              </a:ln>
              <a:solidFill>
                <a:srgbClr val="00B1C4"/>
              </a:solidFill>
              <a:effectLst/>
              <a:uLnTx/>
              <a:uFillTx/>
              <a:latin typeface="Montserrat" panose="00000500000000000000" pitchFamily="2" charset="0"/>
              <a:ea typeface="+mn-ea"/>
              <a:cs typeface="+mn-cs"/>
            </a:endParaRPr>
          </a:p>
        </p:txBody>
      </p:sp>
      <p:graphicFrame>
        <p:nvGraphicFramePr>
          <p:cNvPr id="116" name="Tabla 115">
            <a:extLst>
              <a:ext uri="{FF2B5EF4-FFF2-40B4-BE49-F238E27FC236}">
                <a16:creationId xmlns:a16="http://schemas.microsoft.com/office/drawing/2014/main" id="{2688B4EA-12D8-7843-ACBD-B5EE39E996E6}"/>
              </a:ext>
            </a:extLst>
          </p:cNvPr>
          <p:cNvGraphicFramePr>
            <a:graphicFrameLocks noGrp="1"/>
          </p:cNvGraphicFramePr>
          <p:nvPr/>
        </p:nvGraphicFramePr>
        <p:xfrm>
          <a:off x="1202645" y="2616890"/>
          <a:ext cx="771525" cy="3071001"/>
        </p:xfrm>
        <a:graphic>
          <a:graphicData uri="http://schemas.openxmlformats.org/drawingml/2006/table">
            <a:tbl>
              <a:tblPr/>
              <a:tblGrid>
                <a:gridCol w="771525">
                  <a:extLst>
                    <a:ext uri="{9D8B030D-6E8A-4147-A177-3AD203B41FA5}">
                      <a16:colId xmlns:a16="http://schemas.microsoft.com/office/drawing/2014/main" val="4286963542"/>
                    </a:ext>
                  </a:extLst>
                </a:gridCol>
              </a:tblGrid>
              <a:tr h="483079">
                <a:tc>
                  <a:txBody>
                    <a:bodyPr/>
                    <a:lstStyle/>
                    <a:p>
                      <a:pPr algn="ctr" fontAlgn="base"/>
                      <a:r>
                        <a:rPr lang="es-CO" sz="1600" b="1" i="0" u="none" strike="noStrike">
                          <a:solidFill>
                            <a:schemeClr val="bg1"/>
                          </a:solidFill>
                          <a:effectLst/>
                          <a:latin typeface="Calibri"/>
                        </a:rPr>
                        <a:t>2023</a:t>
                      </a:r>
                      <a:r>
                        <a:rPr lang="es-CO" sz="1600" b="0" i="0">
                          <a:solidFill>
                            <a:schemeClr val="bg1"/>
                          </a:solidFill>
                          <a:effectLst/>
                          <a:latin typeface="Calibri"/>
                        </a:rPr>
                        <a:t>​​</a:t>
                      </a:r>
                      <a:endParaRPr lang="es-CO" b="0" i="0">
                        <a:solidFill>
                          <a:schemeClr val="bg1"/>
                        </a:solidFill>
                        <a:effectLst/>
                        <a:latin typeface="Calibri"/>
                      </a:endParaRPr>
                    </a:p>
                  </a:txBody>
                  <a:tcPr anchor="ctr">
                    <a:lnL w="24527" cap="flat" cmpd="sng" algn="ctr">
                      <a:solidFill>
                        <a:srgbClr val="FFFFFF"/>
                      </a:solidFill>
                      <a:prstDash val="solid"/>
                      <a:round/>
                      <a:headEnd type="none" w="med" len="med"/>
                      <a:tailEnd type="none" w="med" len="med"/>
                    </a:lnL>
                    <a:lnR w="24527"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4527" cap="flat" cmpd="sng" algn="ctr">
                      <a:solidFill>
                        <a:srgbClr val="FFFFFF"/>
                      </a:solidFill>
                      <a:prstDash val="solid"/>
                      <a:round/>
                      <a:headEnd type="none" w="med" len="med"/>
                      <a:tailEnd type="none" w="med" len="med"/>
                    </a:lnB>
                    <a:solidFill>
                      <a:srgbClr val="02B0C3"/>
                    </a:solidFill>
                  </a:tcPr>
                </a:tc>
                <a:extLst>
                  <a:ext uri="{0D108BD9-81ED-4DB2-BD59-A6C34878D82A}">
                    <a16:rowId xmlns:a16="http://schemas.microsoft.com/office/drawing/2014/main" val="3775683910"/>
                  </a:ext>
                </a:extLst>
              </a:tr>
              <a:tr h="508958">
                <a:tc>
                  <a:txBody>
                    <a:bodyPr/>
                    <a:lstStyle/>
                    <a:p>
                      <a:pPr algn="ctr" fontAlgn="base"/>
                      <a:r>
                        <a:rPr lang="es-CO" sz="1600" b="0" i="0" u="none" strike="noStrike" kern="1200">
                          <a:solidFill>
                            <a:schemeClr val="bg2">
                              <a:lumMod val="25000"/>
                            </a:schemeClr>
                          </a:solidFill>
                          <a:effectLst/>
                          <a:latin typeface="+mn-lt"/>
                          <a:ea typeface="+mn-ea"/>
                          <a:cs typeface="+mn-cs"/>
                        </a:rPr>
                        <a:t>54</a:t>
                      </a:r>
                    </a:p>
                  </a:txBody>
                  <a:tcPr anchor="ctr">
                    <a:lnL w="24527" cap="flat" cmpd="sng" algn="ctr">
                      <a:solidFill>
                        <a:srgbClr val="FFFFFF"/>
                      </a:solidFill>
                      <a:prstDash val="solid"/>
                      <a:round/>
                      <a:headEnd type="none" w="med" len="med"/>
                      <a:tailEnd type="none" w="med" len="med"/>
                    </a:lnL>
                    <a:lnR w="24527" cap="flat" cmpd="sng" algn="ctr">
                      <a:solidFill>
                        <a:srgbClr val="FFFFFF"/>
                      </a:solidFill>
                      <a:prstDash val="solid"/>
                      <a:round/>
                      <a:headEnd type="none" w="med" len="med"/>
                      <a:tailEnd type="none" w="med" len="med"/>
                    </a:lnR>
                    <a:lnT w="24527" cap="flat" cmpd="sng" algn="ctr">
                      <a:solidFill>
                        <a:srgbClr val="FFFFFF"/>
                      </a:solidFill>
                      <a:prstDash val="solid"/>
                      <a:round/>
                      <a:headEnd type="none" w="med" len="med"/>
                      <a:tailEnd type="none" w="med" len="med"/>
                    </a:lnT>
                    <a:lnB w="24527"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91234389"/>
                  </a:ext>
                </a:extLst>
              </a:tr>
              <a:tr h="508958">
                <a:tc>
                  <a:txBody>
                    <a:bodyPr/>
                    <a:lstStyle/>
                    <a:p>
                      <a:pPr marL="0" algn="ctr" defTabSz="914400" rtl="0" eaLnBrk="1" fontAlgn="base" latinLnBrk="0" hangingPunct="1"/>
                      <a:r>
                        <a:rPr lang="es-CO" sz="1600" b="0" i="0" u="none" strike="noStrike" kern="1200">
                          <a:solidFill>
                            <a:schemeClr val="bg2">
                              <a:lumMod val="25000"/>
                            </a:schemeClr>
                          </a:solidFill>
                          <a:effectLst/>
                          <a:latin typeface="Calibri"/>
                          <a:ea typeface="+mn-ea"/>
                          <a:cs typeface="+mn-cs"/>
                        </a:rPr>
                        <a:t>52</a:t>
                      </a:r>
                    </a:p>
                  </a:txBody>
                  <a:tcPr anchor="ctr">
                    <a:lnL w="24527" cap="flat" cmpd="sng" algn="ctr">
                      <a:solidFill>
                        <a:srgbClr val="FFFFFF"/>
                      </a:solidFill>
                      <a:prstDash val="solid"/>
                      <a:round/>
                      <a:headEnd type="none" w="med" len="med"/>
                      <a:tailEnd type="none" w="med" len="med"/>
                    </a:lnL>
                    <a:lnR w="24527" cap="flat" cmpd="sng" algn="ctr">
                      <a:solidFill>
                        <a:srgbClr val="FFFFFF"/>
                      </a:solidFill>
                      <a:prstDash val="solid"/>
                      <a:round/>
                      <a:headEnd type="none" w="med" len="med"/>
                      <a:tailEnd type="none" w="med" len="med"/>
                    </a:lnR>
                    <a:lnT w="24527" cap="flat" cmpd="sng" algn="ctr">
                      <a:solidFill>
                        <a:srgbClr val="FFFFFF"/>
                      </a:solidFill>
                      <a:prstDash val="solid"/>
                      <a:round/>
                      <a:headEnd type="none" w="med" len="med"/>
                      <a:tailEnd type="none" w="med" len="med"/>
                    </a:lnT>
                    <a:lnB w="24527"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04722397"/>
                  </a:ext>
                </a:extLst>
              </a:tr>
              <a:tr h="508958">
                <a:tc>
                  <a:txBody>
                    <a:bodyPr/>
                    <a:lstStyle/>
                    <a:p>
                      <a:pPr marL="0" algn="ctr" defTabSz="914400" rtl="0" eaLnBrk="1" fontAlgn="base" latinLnBrk="0" hangingPunct="1"/>
                      <a:r>
                        <a:rPr lang="es-CO" sz="1600" b="0" i="0" u="none" strike="noStrike" kern="1200">
                          <a:solidFill>
                            <a:schemeClr val="bg2">
                              <a:lumMod val="25000"/>
                            </a:schemeClr>
                          </a:solidFill>
                          <a:effectLst/>
                          <a:latin typeface="Calibri"/>
                          <a:ea typeface="+mn-ea"/>
                          <a:cs typeface="+mn-cs"/>
                        </a:rPr>
                        <a:t>49</a:t>
                      </a:r>
                    </a:p>
                  </a:txBody>
                  <a:tcPr anchor="ctr">
                    <a:lnL w="24527" cap="flat" cmpd="sng" algn="ctr">
                      <a:solidFill>
                        <a:srgbClr val="FFFFFF"/>
                      </a:solidFill>
                      <a:prstDash val="solid"/>
                      <a:round/>
                      <a:headEnd type="none" w="med" len="med"/>
                      <a:tailEnd type="none" w="med" len="med"/>
                    </a:lnL>
                    <a:lnR w="24527" cap="flat" cmpd="sng" algn="ctr">
                      <a:solidFill>
                        <a:srgbClr val="FFFFFF"/>
                      </a:solidFill>
                      <a:prstDash val="solid"/>
                      <a:round/>
                      <a:headEnd type="none" w="med" len="med"/>
                      <a:tailEnd type="none" w="med" len="med"/>
                    </a:lnR>
                    <a:lnT w="24527" cap="flat" cmpd="sng" algn="ctr">
                      <a:solidFill>
                        <a:srgbClr val="FFFFFF"/>
                      </a:solidFill>
                      <a:prstDash val="solid"/>
                      <a:round/>
                      <a:headEnd type="none" w="med" len="med"/>
                      <a:tailEnd type="none" w="med" len="med"/>
                    </a:lnT>
                    <a:lnB w="24527"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284262154"/>
                  </a:ext>
                </a:extLst>
              </a:tr>
              <a:tr h="552090">
                <a:tc>
                  <a:txBody>
                    <a:bodyPr/>
                    <a:lstStyle/>
                    <a:p>
                      <a:pPr marL="0" algn="ctr" defTabSz="914400" rtl="0" eaLnBrk="1" fontAlgn="base" latinLnBrk="0" hangingPunct="1"/>
                      <a:r>
                        <a:rPr lang="es-CO" sz="1600" b="0" i="0" u="none" strike="noStrike" kern="1200">
                          <a:solidFill>
                            <a:schemeClr val="bg2">
                              <a:lumMod val="25000"/>
                            </a:schemeClr>
                          </a:solidFill>
                          <a:effectLst/>
                          <a:latin typeface="Calibri"/>
                          <a:ea typeface="+mn-ea"/>
                          <a:cs typeface="+mn-cs"/>
                        </a:rPr>
                        <a:t>50</a:t>
                      </a:r>
                    </a:p>
                  </a:txBody>
                  <a:tcPr anchor="ctr">
                    <a:lnL w="24527" cap="flat" cmpd="sng" algn="ctr">
                      <a:solidFill>
                        <a:srgbClr val="FFFFFF"/>
                      </a:solidFill>
                      <a:prstDash val="solid"/>
                      <a:round/>
                      <a:headEnd type="none" w="med" len="med"/>
                      <a:tailEnd type="none" w="med" len="med"/>
                    </a:lnL>
                    <a:lnR w="24527" cap="flat" cmpd="sng" algn="ctr">
                      <a:solidFill>
                        <a:srgbClr val="FFFFFF"/>
                      </a:solidFill>
                      <a:prstDash val="solid"/>
                      <a:round/>
                      <a:headEnd type="none" w="med" len="med"/>
                      <a:tailEnd type="none" w="med" len="med"/>
                    </a:lnR>
                    <a:lnT w="24527" cap="flat" cmpd="sng" algn="ctr">
                      <a:solidFill>
                        <a:srgbClr val="FFFFFF"/>
                      </a:solidFill>
                      <a:prstDash val="solid"/>
                      <a:round/>
                      <a:headEnd type="none" w="med" len="med"/>
                      <a:tailEnd type="none" w="med" len="med"/>
                    </a:lnT>
                    <a:lnB w="24527"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58593356"/>
                  </a:ext>
                </a:extLst>
              </a:tr>
              <a:tr h="508958">
                <a:tc>
                  <a:txBody>
                    <a:bodyPr/>
                    <a:lstStyle/>
                    <a:p>
                      <a:pPr marL="0" algn="ctr" defTabSz="914400" rtl="0" eaLnBrk="1" fontAlgn="base" latinLnBrk="0" hangingPunct="1"/>
                      <a:r>
                        <a:rPr lang="es-CO" sz="1600" b="0" i="0" u="none" strike="noStrike" kern="1200">
                          <a:solidFill>
                            <a:schemeClr val="bg2">
                              <a:lumMod val="25000"/>
                            </a:schemeClr>
                          </a:solidFill>
                          <a:effectLst/>
                          <a:latin typeface="Calibri"/>
                          <a:ea typeface="+mn-ea"/>
                          <a:cs typeface="+mn-cs"/>
                        </a:rPr>
                        <a:t>52</a:t>
                      </a:r>
                    </a:p>
                  </a:txBody>
                  <a:tcPr anchor="ctr">
                    <a:lnL w="24527" cap="flat" cmpd="sng" algn="ctr">
                      <a:solidFill>
                        <a:srgbClr val="FFFFFF"/>
                      </a:solidFill>
                      <a:prstDash val="solid"/>
                      <a:round/>
                      <a:headEnd type="none" w="med" len="med"/>
                      <a:tailEnd type="none" w="med" len="med"/>
                    </a:lnL>
                    <a:lnR w="24527" cap="flat" cmpd="sng" algn="ctr">
                      <a:solidFill>
                        <a:srgbClr val="FFFFFF"/>
                      </a:solidFill>
                      <a:prstDash val="solid"/>
                      <a:round/>
                      <a:headEnd type="none" w="med" len="med"/>
                      <a:tailEnd type="none" w="med" len="med"/>
                    </a:lnR>
                    <a:lnT w="24527"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570693308"/>
                  </a:ext>
                </a:extLst>
              </a:tr>
            </a:tbl>
          </a:graphicData>
        </a:graphic>
      </p:graphicFrame>
      <p:graphicFrame>
        <p:nvGraphicFramePr>
          <p:cNvPr id="117" name="Gráfico 116">
            <a:extLst>
              <a:ext uri="{FF2B5EF4-FFF2-40B4-BE49-F238E27FC236}">
                <a16:creationId xmlns:a16="http://schemas.microsoft.com/office/drawing/2014/main" id="{95594CDF-93D1-6744-A948-1E96C4BF71FE}"/>
              </a:ext>
            </a:extLst>
          </p:cNvPr>
          <p:cNvGraphicFramePr>
            <a:graphicFrameLocks/>
          </p:cNvGraphicFramePr>
          <p:nvPr>
            <p:extLst>
              <p:ext uri="{D42A27DB-BD31-4B8C-83A1-F6EECF244321}">
                <p14:modId xmlns:p14="http://schemas.microsoft.com/office/powerpoint/2010/main" val="1277958157"/>
              </p:ext>
            </p:extLst>
          </p:nvPr>
        </p:nvGraphicFramePr>
        <p:xfrm>
          <a:off x="6693230" y="2022801"/>
          <a:ext cx="4933946" cy="3983485"/>
        </p:xfrm>
        <a:graphic>
          <a:graphicData uri="http://schemas.openxmlformats.org/drawingml/2006/chart">
            <c:chart xmlns:c="http://schemas.openxmlformats.org/drawingml/2006/chart" xmlns:r="http://schemas.openxmlformats.org/officeDocument/2006/relationships" r:id="rId3"/>
          </a:graphicData>
        </a:graphic>
      </p:graphicFrame>
      <p:pic>
        <p:nvPicPr>
          <p:cNvPr id="123" name="Imagen 122">
            <a:extLst>
              <a:ext uri="{FF2B5EF4-FFF2-40B4-BE49-F238E27FC236}">
                <a16:creationId xmlns:a16="http://schemas.microsoft.com/office/drawing/2014/main" id="{B2DAD762-B1F6-6C45-B533-0382EB43AE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7750" y="2079435"/>
            <a:ext cx="1694875" cy="248435"/>
          </a:xfrm>
          <a:prstGeom prst="rect">
            <a:avLst/>
          </a:prstGeom>
        </p:spPr>
      </p:pic>
      <p:sp>
        <p:nvSpPr>
          <p:cNvPr id="124" name="CuadroTexto 123">
            <a:extLst>
              <a:ext uri="{FF2B5EF4-FFF2-40B4-BE49-F238E27FC236}">
                <a16:creationId xmlns:a16="http://schemas.microsoft.com/office/drawing/2014/main" id="{4DCFF727-6B35-A64D-9113-59DCD47FE16E}"/>
              </a:ext>
            </a:extLst>
          </p:cNvPr>
          <p:cNvSpPr txBox="1"/>
          <p:nvPr/>
        </p:nvSpPr>
        <p:spPr>
          <a:xfrm>
            <a:off x="2283662" y="1535160"/>
            <a:ext cx="2621630" cy="70788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CO" sz="2000" u="none" strike="noStrike" kern="1200" cap="none" spc="0" normalizeH="0" baseline="0" noProof="0">
                <a:ln>
                  <a:noFill/>
                </a:ln>
                <a:effectLst/>
                <a:uLnTx/>
                <a:uFillTx/>
                <a:latin typeface="Montserrat Medium" pitchFamily="2" charset="77"/>
              </a:rPr>
              <a:t>puntos posibles, por </a:t>
            </a:r>
            <a:r>
              <a:rPr kumimoji="0" lang="es-CO" sz="2000" b="1" i="0" u="none" strike="noStrike" kern="1200" cap="none" spc="0" normalizeH="0" baseline="0" noProof="0">
                <a:ln>
                  <a:noFill/>
                </a:ln>
                <a:effectLst/>
                <a:uLnTx/>
                <a:uFillTx/>
                <a:latin typeface="Montserrat" pitchFamily="2" charset="77"/>
                <a:ea typeface="+mn-ea"/>
                <a:cs typeface="+mn-cs"/>
              </a:rPr>
              <a:t>área evaluada</a:t>
            </a:r>
            <a:endParaRPr kumimoji="0" lang="es-CO" sz="2000" b="1" i="0" u="none" strike="noStrike" kern="1200" cap="none" spc="0" normalizeH="0" baseline="30000" noProof="0">
              <a:ln>
                <a:noFill/>
              </a:ln>
              <a:effectLst/>
              <a:uLnTx/>
              <a:uFillTx/>
              <a:latin typeface="Montserrat" pitchFamily="2" charset="77"/>
              <a:ea typeface="+mn-ea"/>
              <a:cs typeface="+mn-cs"/>
            </a:endParaRPr>
          </a:p>
        </p:txBody>
      </p:sp>
      <p:sp>
        <p:nvSpPr>
          <p:cNvPr id="126" name="CuadroTexto 125">
            <a:extLst>
              <a:ext uri="{FF2B5EF4-FFF2-40B4-BE49-F238E27FC236}">
                <a16:creationId xmlns:a16="http://schemas.microsoft.com/office/drawing/2014/main" id="{66AED9EB-434D-D84E-8A0C-78DCE692103C}"/>
              </a:ext>
            </a:extLst>
          </p:cNvPr>
          <p:cNvSpPr txBox="1"/>
          <p:nvPr/>
        </p:nvSpPr>
        <p:spPr>
          <a:xfrm>
            <a:off x="1109484" y="6055863"/>
            <a:ext cx="4656152" cy="30777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a:ln>
                  <a:noFill/>
                </a:ln>
                <a:effectLst/>
                <a:uLnTx/>
                <a:uFillTx/>
                <a:latin typeface="Montserrat" pitchFamily="2" charset="77"/>
                <a:ea typeface="+mn-ea"/>
                <a:cs typeface="+mn-cs"/>
              </a:rPr>
              <a:t>*Resultados pruebas Saber 11 2023 (Calendario A)</a:t>
            </a:r>
            <a:endParaRPr kumimoji="0" lang="es-CO" sz="1400" i="0" u="none" strike="noStrike" kern="1200" cap="none" spc="0" normalizeH="0" baseline="0" noProof="0">
              <a:ln>
                <a:noFill/>
              </a:ln>
              <a:effectLst/>
              <a:uLnTx/>
              <a:uFillTx/>
              <a:latin typeface="Calibri" panose="020F0502020204030204"/>
              <a:ea typeface="+mn-ea"/>
              <a:cs typeface="+mn-cs"/>
            </a:endParaRPr>
          </a:p>
        </p:txBody>
      </p:sp>
      <p:pic>
        <p:nvPicPr>
          <p:cNvPr id="108" name="Imagen 107">
            <a:extLst>
              <a:ext uri="{FF2B5EF4-FFF2-40B4-BE49-F238E27FC236}">
                <a16:creationId xmlns:a16="http://schemas.microsoft.com/office/drawing/2014/main" id="{D48F04B2-9650-AF41-9506-385E449E9E91}"/>
              </a:ext>
            </a:extLst>
          </p:cNvPr>
          <p:cNvPicPr>
            <a:picLocks noChangeAspect="1"/>
          </p:cNvPicPr>
          <p:nvPr/>
        </p:nvPicPr>
        <p:blipFill>
          <a:blip r:embed="rId5"/>
          <a:stretch>
            <a:fillRect/>
          </a:stretch>
        </p:blipFill>
        <p:spPr>
          <a:xfrm>
            <a:off x="2065217" y="3203614"/>
            <a:ext cx="421019" cy="336815"/>
          </a:xfrm>
          <a:prstGeom prst="rect">
            <a:avLst/>
          </a:prstGeom>
        </p:spPr>
      </p:pic>
      <p:pic>
        <p:nvPicPr>
          <p:cNvPr id="109" name="Imagen 108">
            <a:extLst>
              <a:ext uri="{FF2B5EF4-FFF2-40B4-BE49-F238E27FC236}">
                <a16:creationId xmlns:a16="http://schemas.microsoft.com/office/drawing/2014/main" id="{DD91796F-A510-A64F-B096-EAEDE550FE17}"/>
              </a:ext>
            </a:extLst>
          </p:cNvPr>
          <p:cNvPicPr>
            <a:picLocks noChangeAspect="1"/>
          </p:cNvPicPr>
          <p:nvPr/>
        </p:nvPicPr>
        <p:blipFill>
          <a:blip r:embed="rId6"/>
          <a:stretch>
            <a:fillRect/>
          </a:stretch>
        </p:blipFill>
        <p:spPr>
          <a:xfrm>
            <a:off x="2086780" y="3717544"/>
            <a:ext cx="366293" cy="366293"/>
          </a:xfrm>
          <a:prstGeom prst="rect">
            <a:avLst/>
          </a:prstGeom>
        </p:spPr>
      </p:pic>
      <p:pic>
        <p:nvPicPr>
          <p:cNvPr id="111" name="Imagen 110">
            <a:extLst>
              <a:ext uri="{FF2B5EF4-FFF2-40B4-BE49-F238E27FC236}">
                <a16:creationId xmlns:a16="http://schemas.microsoft.com/office/drawing/2014/main" id="{09052D6E-B757-5D48-BDBD-91CF4D348858}"/>
              </a:ext>
            </a:extLst>
          </p:cNvPr>
          <p:cNvPicPr>
            <a:picLocks noChangeAspect="1"/>
          </p:cNvPicPr>
          <p:nvPr/>
        </p:nvPicPr>
        <p:blipFill>
          <a:blip r:embed="rId7"/>
          <a:stretch>
            <a:fillRect/>
          </a:stretch>
        </p:blipFill>
        <p:spPr>
          <a:xfrm>
            <a:off x="2098379" y="4224013"/>
            <a:ext cx="354694" cy="354694"/>
          </a:xfrm>
          <a:prstGeom prst="rect">
            <a:avLst/>
          </a:prstGeom>
        </p:spPr>
      </p:pic>
      <p:pic>
        <p:nvPicPr>
          <p:cNvPr id="112" name="Imagen 111">
            <a:extLst>
              <a:ext uri="{FF2B5EF4-FFF2-40B4-BE49-F238E27FC236}">
                <a16:creationId xmlns:a16="http://schemas.microsoft.com/office/drawing/2014/main" id="{5B0FCDE0-24AE-AC40-A294-8A42BF6606D0}"/>
              </a:ext>
            </a:extLst>
          </p:cNvPr>
          <p:cNvPicPr>
            <a:picLocks noChangeAspect="1"/>
          </p:cNvPicPr>
          <p:nvPr/>
        </p:nvPicPr>
        <p:blipFill>
          <a:blip r:embed="rId8"/>
          <a:stretch>
            <a:fillRect/>
          </a:stretch>
        </p:blipFill>
        <p:spPr>
          <a:xfrm>
            <a:off x="2065217" y="5266697"/>
            <a:ext cx="414622" cy="366781"/>
          </a:xfrm>
          <a:prstGeom prst="rect">
            <a:avLst/>
          </a:prstGeom>
        </p:spPr>
      </p:pic>
      <p:pic>
        <p:nvPicPr>
          <p:cNvPr id="113" name="Imagen 112">
            <a:extLst>
              <a:ext uri="{FF2B5EF4-FFF2-40B4-BE49-F238E27FC236}">
                <a16:creationId xmlns:a16="http://schemas.microsoft.com/office/drawing/2014/main" id="{A6A1A2A5-417F-9C4F-944D-F162F78196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54739" y="4708391"/>
            <a:ext cx="364986" cy="392706"/>
          </a:xfrm>
          <a:prstGeom prst="rect">
            <a:avLst/>
          </a:prstGeom>
        </p:spPr>
      </p:pic>
      <p:pic>
        <p:nvPicPr>
          <p:cNvPr id="143" name="Imagen 142">
            <a:extLst>
              <a:ext uri="{FF2B5EF4-FFF2-40B4-BE49-F238E27FC236}">
                <a16:creationId xmlns:a16="http://schemas.microsoft.com/office/drawing/2014/main" id="{FEAE9D74-FD38-024E-BCAC-6CB27F6E672E}"/>
              </a:ext>
            </a:extLst>
          </p:cNvPr>
          <p:cNvPicPr>
            <a:picLocks noChangeAspect="1"/>
          </p:cNvPicPr>
          <p:nvPr/>
        </p:nvPicPr>
        <p:blipFill>
          <a:blip r:embed="rId5"/>
          <a:stretch>
            <a:fillRect/>
          </a:stretch>
        </p:blipFill>
        <p:spPr>
          <a:xfrm>
            <a:off x="7373784" y="5991767"/>
            <a:ext cx="479896" cy="383917"/>
          </a:xfrm>
          <a:prstGeom prst="rect">
            <a:avLst/>
          </a:prstGeom>
        </p:spPr>
      </p:pic>
      <p:pic>
        <p:nvPicPr>
          <p:cNvPr id="144" name="Imagen 143">
            <a:extLst>
              <a:ext uri="{FF2B5EF4-FFF2-40B4-BE49-F238E27FC236}">
                <a16:creationId xmlns:a16="http://schemas.microsoft.com/office/drawing/2014/main" id="{4956A9EB-0704-934F-8F8C-E672A22C4B01}"/>
              </a:ext>
            </a:extLst>
          </p:cNvPr>
          <p:cNvPicPr>
            <a:picLocks noChangeAspect="1"/>
          </p:cNvPicPr>
          <p:nvPr/>
        </p:nvPicPr>
        <p:blipFill>
          <a:blip r:embed="rId6"/>
          <a:stretch>
            <a:fillRect/>
          </a:stretch>
        </p:blipFill>
        <p:spPr>
          <a:xfrm>
            <a:off x="8271890" y="5985966"/>
            <a:ext cx="366293" cy="366293"/>
          </a:xfrm>
          <a:prstGeom prst="rect">
            <a:avLst/>
          </a:prstGeom>
        </p:spPr>
      </p:pic>
      <p:pic>
        <p:nvPicPr>
          <p:cNvPr id="145" name="Imagen 144">
            <a:extLst>
              <a:ext uri="{FF2B5EF4-FFF2-40B4-BE49-F238E27FC236}">
                <a16:creationId xmlns:a16="http://schemas.microsoft.com/office/drawing/2014/main" id="{CAD34D56-7253-9E4C-8701-2F9857EB227A}"/>
              </a:ext>
            </a:extLst>
          </p:cNvPr>
          <p:cNvPicPr>
            <a:picLocks noChangeAspect="1"/>
          </p:cNvPicPr>
          <p:nvPr/>
        </p:nvPicPr>
        <p:blipFill>
          <a:blip r:embed="rId7"/>
          <a:stretch>
            <a:fillRect/>
          </a:stretch>
        </p:blipFill>
        <p:spPr>
          <a:xfrm>
            <a:off x="9139883" y="5977902"/>
            <a:ext cx="354694" cy="354694"/>
          </a:xfrm>
          <a:prstGeom prst="rect">
            <a:avLst/>
          </a:prstGeom>
        </p:spPr>
      </p:pic>
      <p:pic>
        <p:nvPicPr>
          <p:cNvPr id="146" name="Imagen 145">
            <a:extLst>
              <a:ext uri="{FF2B5EF4-FFF2-40B4-BE49-F238E27FC236}">
                <a16:creationId xmlns:a16="http://schemas.microsoft.com/office/drawing/2014/main" id="{D6CC44A3-C817-6245-9BAC-A32A5AAAB7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69833" y="5927368"/>
            <a:ext cx="364986" cy="392706"/>
          </a:xfrm>
          <a:prstGeom prst="rect">
            <a:avLst/>
          </a:prstGeom>
        </p:spPr>
      </p:pic>
      <p:pic>
        <p:nvPicPr>
          <p:cNvPr id="147" name="Imagen 146">
            <a:extLst>
              <a:ext uri="{FF2B5EF4-FFF2-40B4-BE49-F238E27FC236}">
                <a16:creationId xmlns:a16="http://schemas.microsoft.com/office/drawing/2014/main" id="{EC2E7B99-DC46-374D-8662-E2E93424CCE4}"/>
              </a:ext>
            </a:extLst>
          </p:cNvPr>
          <p:cNvPicPr>
            <a:picLocks noChangeAspect="1"/>
          </p:cNvPicPr>
          <p:nvPr/>
        </p:nvPicPr>
        <p:blipFill>
          <a:blip r:embed="rId8"/>
          <a:stretch>
            <a:fillRect/>
          </a:stretch>
        </p:blipFill>
        <p:spPr>
          <a:xfrm>
            <a:off x="10877525" y="5973550"/>
            <a:ext cx="414622" cy="366781"/>
          </a:xfrm>
          <a:prstGeom prst="rect">
            <a:avLst/>
          </a:prstGeom>
        </p:spPr>
      </p:pic>
      <p:sp>
        <p:nvSpPr>
          <p:cNvPr id="1024" name="Rectángulo 1023">
            <a:extLst>
              <a:ext uri="{FF2B5EF4-FFF2-40B4-BE49-F238E27FC236}">
                <a16:creationId xmlns:a16="http://schemas.microsoft.com/office/drawing/2014/main" id="{F27164C7-7268-584C-872C-5A8B08F6CE6F}"/>
              </a:ext>
            </a:extLst>
          </p:cNvPr>
          <p:cNvSpPr/>
          <p:nvPr/>
        </p:nvSpPr>
        <p:spPr>
          <a:xfrm>
            <a:off x="1113769" y="1473605"/>
            <a:ext cx="1819417" cy="830997"/>
          </a:xfrm>
          <a:prstGeom prst="rect">
            <a:avLst/>
          </a:prstGeom>
        </p:spPr>
        <p:txBody>
          <a:bodyPr wrap="square">
            <a:spAutoFit/>
          </a:bodyPr>
          <a:lstStyle/>
          <a:p>
            <a:r>
              <a:rPr lang="es-CO" sz="4800" b="1">
                <a:latin typeface="Montserrat" pitchFamily="2" charset="77"/>
              </a:rPr>
              <a:t>100</a:t>
            </a:r>
            <a:endParaRPr lang="es-CO" sz="4800"/>
          </a:p>
        </p:txBody>
      </p:sp>
      <p:sp>
        <p:nvSpPr>
          <p:cNvPr id="150" name="CuadroTexto 149">
            <a:extLst>
              <a:ext uri="{FF2B5EF4-FFF2-40B4-BE49-F238E27FC236}">
                <a16:creationId xmlns:a16="http://schemas.microsoft.com/office/drawing/2014/main" id="{3D361117-53EF-4E4E-905F-9F97953BE5A8}"/>
              </a:ext>
            </a:extLst>
          </p:cNvPr>
          <p:cNvSpPr txBox="1"/>
          <p:nvPr/>
        </p:nvSpPr>
        <p:spPr>
          <a:xfrm>
            <a:off x="2571374" y="3695367"/>
            <a:ext cx="3494869" cy="4308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a:ln>
                  <a:noFill/>
                </a:ln>
                <a:effectLst/>
                <a:uLnTx/>
                <a:uFillTx/>
                <a:latin typeface="Montserrat" pitchFamily="2" charset="77"/>
                <a:ea typeface="+mn-ea"/>
                <a:cs typeface="+mn-cs"/>
              </a:rPr>
              <a:t>MATEMÁTICAS</a:t>
            </a:r>
            <a:endParaRPr kumimoji="0" lang="es-CO" sz="2200" b="0" i="0" u="none" strike="noStrike" kern="1200" cap="none" spc="0" normalizeH="0" baseline="30000" noProof="0">
              <a:ln>
                <a:noFill/>
              </a:ln>
              <a:effectLst/>
              <a:uLnTx/>
              <a:uFillTx/>
              <a:latin typeface="Montserrat" pitchFamily="2" charset="77"/>
              <a:ea typeface="+mn-ea"/>
              <a:cs typeface="+mn-cs"/>
            </a:endParaRPr>
          </a:p>
        </p:txBody>
      </p:sp>
      <p:sp>
        <p:nvSpPr>
          <p:cNvPr id="151" name="CuadroTexto 150">
            <a:extLst>
              <a:ext uri="{FF2B5EF4-FFF2-40B4-BE49-F238E27FC236}">
                <a16:creationId xmlns:a16="http://schemas.microsoft.com/office/drawing/2014/main" id="{51D1B7D1-015B-794D-BD50-79CCF1DC6E4C}"/>
              </a:ext>
            </a:extLst>
          </p:cNvPr>
          <p:cNvSpPr txBox="1"/>
          <p:nvPr/>
        </p:nvSpPr>
        <p:spPr>
          <a:xfrm>
            <a:off x="2571374" y="3189654"/>
            <a:ext cx="3494869" cy="4308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a:ln>
                  <a:noFill/>
                </a:ln>
                <a:effectLst/>
                <a:uLnTx/>
                <a:uFillTx/>
                <a:latin typeface="Montserrat" pitchFamily="2" charset="77"/>
                <a:ea typeface="+mn-ea"/>
                <a:cs typeface="+mn-cs"/>
              </a:rPr>
              <a:t>LECTURA CRÍTICA</a:t>
            </a:r>
            <a:endParaRPr kumimoji="0" lang="es-CO" sz="2200" b="0" i="0" u="none" strike="noStrike" kern="1200" cap="none" spc="0" normalizeH="0" baseline="30000" noProof="0">
              <a:ln>
                <a:noFill/>
              </a:ln>
              <a:effectLst/>
              <a:uLnTx/>
              <a:uFillTx/>
              <a:latin typeface="Montserrat" pitchFamily="2" charset="77"/>
              <a:ea typeface="+mn-ea"/>
              <a:cs typeface="+mn-cs"/>
            </a:endParaRPr>
          </a:p>
        </p:txBody>
      </p:sp>
      <p:sp>
        <p:nvSpPr>
          <p:cNvPr id="152" name="CuadroTexto 151">
            <a:extLst>
              <a:ext uri="{FF2B5EF4-FFF2-40B4-BE49-F238E27FC236}">
                <a16:creationId xmlns:a16="http://schemas.microsoft.com/office/drawing/2014/main" id="{C09E650D-3007-4A40-8A1D-4807F6C2C4FA}"/>
              </a:ext>
            </a:extLst>
          </p:cNvPr>
          <p:cNvSpPr txBox="1"/>
          <p:nvPr/>
        </p:nvSpPr>
        <p:spPr>
          <a:xfrm>
            <a:off x="2571374" y="4236586"/>
            <a:ext cx="4088508" cy="4308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a:ln>
                  <a:noFill/>
                </a:ln>
                <a:effectLst/>
                <a:uLnTx/>
                <a:uFillTx/>
                <a:latin typeface="Montserrat" pitchFamily="2" charset="77"/>
                <a:ea typeface="+mn-ea"/>
                <a:cs typeface="+mn-cs"/>
              </a:rPr>
              <a:t>SOCIALES Y CIUDADANAS</a:t>
            </a:r>
            <a:endParaRPr kumimoji="0" lang="es-CO" sz="2200" b="0" i="0" u="none" strike="noStrike" kern="1200" cap="none" spc="0" normalizeH="0" baseline="30000" noProof="0">
              <a:ln>
                <a:noFill/>
              </a:ln>
              <a:effectLst/>
              <a:uLnTx/>
              <a:uFillTx/>
              <a:latin typeface="Montserrat" pitchFamily="2" charset="77"/>
              <a:ea typeface="+mn-ea"/>
              <a:cs typeface="+mn-cs"/>
            </a:endParaRPr>
          </a:p>
        </p:txBody>
      </p:sp>
      <p:sp>
        <p:nvSpPr>
          <p:cNvPr id="153" name="CuadroTexto 152">
            <a:extLst>
              <a:ext uri="{FF2B5EF4-FFF2-40B4-BE49-F238E27FC236}">
                <a16:creationId xmlns:a16="http://schemas.microsoft.com/office/drawing/2014/main" id="{EAAB8A2B-840F-7C45-9D01-D5596F8802B0}"/>
              </a:ext>
            </a:extLst>
          </p:cNvPr>
          <p:cNvSpPr txBox="1"/>
          <p:nvPr/>
        </p:nvSpPr>
        <p:spPr>
          <a:xfrm>
            <a:off x="2528197" y="5244764"/>
            <a:ext cx="3532590" cy="4308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a:ln>
                  <a:noFill/>
                </a:ln>
                <a:effectLst/>
                <a:uLnTx/>
                <a:uFillTx/>
                <a:latin typeface="Montserrat" pitchFamily="2" charset="77"/>
                <a:ea typeface="+mn-ea"/>
                <a:cs typeface="+mn-cs"/>
              </a:rPr>
              <a:t>INGLÉS</a:t>
            </a:r>
            <a:endParaRPr kumimoji="0" lang="es-CO" sz="2200" b="0" i="0" u="none" strike="noStrike" kern="1200" cap="none" spc="0" normalizeH="0" baseline="30000" noProof="0">
              <a:ln>
                <a:noFill/>
              </a:ln>
              <a:effectLst/>
              <a:uLnTx/>
              <a:uFillTx/>
              <a:latin typeface="Montserrat" pitchFamily="2" charset="77"/>
              <a:ea typeface="+mn-ea"/>
              <a:cs typeface="+mn-cs"/>
            </a:endParaRPr>
          </a:p>
        </p:txBody>
      </p:sp>
      <p:sp>
        <p:nvSpPr>
          <p:cNvPr id="154" name="CuadroTexto 153">
            <a:extLst>
              <a:ext uri="{FF2B5EF4-FFF2-40B4-BE49-F238E27FC236}">
                <a16:creationId xmlns:a16="http://schemas.microsoft.com/office/drawing/2014/main" id="{9EFCCC31-C637-4C43-8C7E-50F883711FD1}"/>
              </a:ext>
            </a:extLst>
          </p:cNvPr>
          <p:cNvSpPr txBox="1"/>
          <p:nvPr/>
        </p:nvSpPr>
        <p:spPr>
          <a:xfrm>
            <a:off x="2556499" y="4710681"/>
            <a:ext cx="3532590" cy="43088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a:ln>
                  <a:noFill/>
                </a:ln>
                <a:effectLst/>
                <a:uLnTx/>
                <a:uFillTx/>
                <a:latin typeface="Montserrat" pitchFamily="2" charset="77"/>
                <a:ea typeface="+mn-ea"/>
                <a:cs typeface="+mn-cs"/>
              </a:rPr>
              <a:t>CIENCIAS NATURALES</a:t>
            </a:r>
            <a:endParaRPr kumimoji="0" lang="es-CO" sz="2200" b="0" i="0" u="none" strike="noStrike" kern="1200" cap="none" spc="0" normalizeH="0" baseline="30000" noProof="0">
              <a:ln>
                <a:noFill/>
              </a:ln>
              <a:effectLst/>
              <a:uLnTx/>
              <a:uFillTx/>
              <a:latin typeface="Montserrat" pitchFamily="2" charset="77"/>
              <a:ea typeface="+mn-ea"/>
              <a:cs typeface="+mn-cs"/>
            </a:endParaRPr>
          </a:p>
        </p:txBody>
      </p:sp>
      <p:sp>
        <p:nvSpPr>
          <p:cNvPr id="2" name="CuadroTexto 1">
            <a:extLst>
              <a:ext uri="{FF2B5EF4-FFF2-40B4-BE49-F238E27FC236}">
                <a16:creationId xmlns:a16="http://schemas.microsoft.com/office/drawing/2014/main" id="{7406364B-F3B8-FA8A-4C77-B5B04C0AC98B}"/>
              </a:ext>
            </a:extLst>
          </p:cNvPr>
          <p:cNvSpPr txBox="1"/>
          <p:nvPr/>
        </p:nvSpPr>
        <p:spPr>
          <a:xfrm>
            <a:off x="285269" y="289303"/>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dirty="0" err="1">
                <a:solidFill>
                  <a:srgbClr val="C00000"/>
                </a:solidFill>
                <a:latin typeface="Montserrat"/>
              </a:rPr>
              <a:t>Desafios</a:t>
            </a:r>
            <a:endParaRPr lang="es-ES" sz="3200" dirty="0">
              <a:solidFill>
                <a:srgbClr val="C00000"/>
              </a:solidFill>
            </a:endParaRPr>
          </a:p>
        </p:txBody>
      </p:sp>
      <p:sp>
        <p:nvSpPr>
          <p:cNvPr id="3" name="CuadroTexto 2">
            <a:extLst>
              <a:ext uri="{FF2B5EF4-FFF2-40B4-BE49-F238E27FC236}">
                <a16:creationId xmlns:a16="http://schemas.microsoft.com/office/drawing/2014/main" id="{ED49056B-BA7F-749D-A197-4A9DB172D640}"/>
              </a:ext>
            </a:extLst>
          </p:cNvPr>
          <p:cNvSpPr txBox="1"/>
          <p:nvPr/>
        </p:nvSpPr>
        <p:spPr>
          <a:xfrm>
            <a:off x="285269" y="735559"/>
            <a:ext cx="4639862" cy="461665"/>
          </a:xfrm>
          <a:prstGeom prst="rect">
            <a:avLst/>
          </a:prstGeom>
          <a:noFill/>
        </p:spPr>
        <p:txBody>
          <a:bodyPr wrap="square" lIns="91440" tIns="45720" rIns="91440" bIns="45720" anchor="t">
            <a:spAutoFit/>
          </a:bodyPr>
          <a:lstStyle/>
          <a:p>
            <a:pPr defTabSz="914400">
              <a:defRPr/>
            </a:pPr>
            <a:r>
              <a:rPr lang="es-ES" sz="2400">
                <a:solidFill>
                  <a:srgbClr val="C00000"/>
                </a:solidFill>
                <a:latin typeface="Montserrat"/>
              </a:rPr>
              <a:t>Diferencias de desempeño</a:t>
            </a:r>
            <a:endParaRPr kumimoji="0" lang="es-ES" sz="2400" b="0" i="0" u="none" strike="noStrike" kern="1200" cap="none" spc="0" normalizeH="0" baseline="0" noProof="0">
              <a:ln>
                <a:noFill/>
              </a:ln>
              <a:solidFill>
                <a:srgbClr val="C00000"/>
              </a:solidFill>
              <a:effectLst/>
              <a:uLnTx/>
              <a:uFillTx/>
              <a:latin typeface="Montserrat" pitchFamily="2" charset="77"/>
            </a:endParaRPr>
          </a:p>
        </p:txBody>
      </p:sp>
    </p:spTree>
    <p:extLst>
      <p:ext uri="{BB962C8B-B14F-4D97-AF65-F5344CB8AC3E}">
        <p14:creationId xmlns:p14="http://schemas.microsoft.com/office/powerpoint/2010/main" val="75497279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8DC9BC-6DAD-3F48-2EE4-D8AF403C1FFC}"/>
              </a:ext>
            </a:extLst>
          </p:cNvPr>
          <p:cNvSpPr txBox="1"/>
          <p:nvPr/>
        </p:nvSpPr>
        <p:spPr>
          <a:xfrm>
            <a:off x="867748" y="2950830"/>
            <a:ext cx="10324321" cy="1938992"/>
          </a:xfrm>
          <a:prstGeom prst="rect">
            <a:avLst/>
          </a:prstGeom>
          <a:noFill/>
        </p:spPr>
        <p:txBody>
          <a:bodyPr wrap="square" rtlCol="0">
            <a:spAutoFit/>
          </a:bodyPr>
          <a:lstStyle/>
          <a:p>
            <a:pPr algn="ctr"/>
            <a:r>
              <a:rPr lang="es-CO" sz="6000" b="1">
                <a:solidFill>
                  <a:schemeClr val="bg1"/>
                </a:solidFill>
                <a:latin typeface="Montserrat" pitchFamily="2" charset="77"/>
              </a:rPr>
              <a:t>El Impacto de la desigualdad</a:t>
            </a:r>
          </a:p>
        </p:txBody>
      </p:sp>
    </p:spTree>
    <p:extLst>
      <p:ext uri="{BB962C8B-B14F-4D97-AF65-F5344CB8AC3E}">
        <p14:creationId xmlns:p14="http://schemas.microsoft.com/office/powerpoint/2010/main" val="51161959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6E809-B307-7858-D6CD-DE10BEB10169}"/>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FB0EB615-FCD0-F84D-996A-8FCE4C884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7605"/>
            <a:ext cx="12192000" cy="6675116"/>
          </a:xfrm>
          <a:prstGeom prst="rect">
            <a:avLst/>
          </a:prstGeom>
        </p:spPr>
      </p:pic>
      <p:sp>
        <p:nvSpPr>
          <p:cNvPr id="21" name="Rectángulo 20">
            <a:extLst>
              <a:ext uri="{FF2B5EF4-FFF2-40B4-BE49-F238E27FC236}">
                <a16:creationId xmlns:a16="http://schemas.microsoft.com/office/drawing/2014/main" id="{E8CB5C40-95C5-0549-B4D3-10A707B8A3F1}"/>
              </a:ext>
            </a:extLst>
          </p:cNvPr>
          <p:cNvSpPr/>
          <p:nvPr/>
        </p:nvSpPr>
        <p:spPr>
          <a:xfrm rot="16200000">
            <a:off x="6309364" y="802531"/>
            <a:ext cx="6675115" cy="5090157"/>
          </a:xfrm>
          <a:prstGeom prst="rect">
            <a:avLst/>
          </a:prstGeom>
          <a:gradFill>
            <a:gsLst>
              <a:gs pos="0">
                <a:schemeClr val="accent1">
                  <a:lumMod val="0"/>
                  <a:lumOff val="100000"/>
                  <a:alpha val="0"/>
                </a:schemeClr>
              </a:gs>
              <a:gs pos="78000">
                <a:schemeClr val="tx1">
                  <a:lumMod val="85000"/>
                  <a:lumOff val="15000"/>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91BF8514-BB72-2947-AA5C-5F485EC43D59}"/>
              </a:ext>
            </a:extLst>
          </p:cNvPr>
          <p:cNvSpPr/>
          <p:nvPr/>
        </p:nvSpPr>
        <p:spPr>
          <a:xfrm rot="5400000">
            <a:off x="-525350" y="503883"/>
            <a:ext cx="6675115" cy="5624430"/>
          </a:xfrm>
          <a:prstGeom prst="rect">
            <a:avLst/>
          </a:prstGeom>
          <a:gradFill>
            <a:gsLst>
              <a:gs pos="0">
                <a:schemeClr val="accent1">
                  <a:lumMod val="0"/>
                  <a:lumOff val="100000"/>
                  <a:alpha val="0"/>
                </a:schemeClr>
              </a:gs>
              <a:gs pos="78000">
                <a:schemeClr val="tx1">
                  <a:lumMod val="85000"/>
                  <a:lumOff val="15000"/>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highlight>
                <a:srgbClr val="FFFF00"/>
              </a:highlight>
            </a:endParaRPr>
          </a:p>
        </p:txBody>
      </p:sp>
      <p:pic>
        <p:nvPicPr>
          <p:cNvPr id="17" name="Imagen 16">
            <a:extLst>
              <a:ext uri="{FF2B5EF4-FFF2-40B4-BE49-F238E27FC236}">
                <a16:creationId xmlns:a16="http://schemas.microsoft.com/office/drawing/2014/main" id="{2243C839-0263-B945-9FB3-D057E7DA61BB}"/>
              </a:ext>
            </a:extLst>
          </p:cNvPr>
          <p:cNvPicPr>
            <a:picLocks noChangeAspect="1"/>
          </p:cNvPicPr>
          <p:nvPr/>
        </p:nvPicPr>
        <p:blipFill>
          <a:blip r:embed="rId4"/>
          <a:stretch>
            <a:fillRect/>
          </a:stretch>
        </p:blipFill>
        <p:spPr>
          <a:xfrm>
            <a:off x="308611" y="885465"/>
            <a:ext cx="683552" cy="683552"/>
          </a:xfrm>
          <a:prstGeom prst="rect">
            <a:avLst/>
          </a:prstGeom>
        </p:spPr>
      </p:pic>
      <p:sp>
        <p:nvSpPr>
          <p:cNvPr id="2" name="CuadroTexto 6">
            <a:extLst>
              <a:ext uri="{FF2B5EF4-FFF2-40B4-BE49-F238E27FC236}">
                <a16:creationId xmlns:a16="http://schemas.microsoft.com/office/drawing/2014/main" id="{6D54D6C9-86DF-1EA7-080E-E7C0A34CD46B}"/>
              </a:ext>
            </a:extLst>
          </p:cNvPr>
          <p:cNvSpPr txBox="1"/>
          <p:nvPr/>
        </p:nvSpPr>
        <p:spPr>
          <a:xfrm>
            <a:off x="1072390" y="730480"/>
            <a:ext cx="386388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3200">
                <a:solidFill>
                  <a:schemeClr val="bg1"/>
                </a:solidFill>
                <a:latin typeface="Montserrat Medium" pitchFamily="2" charset="77"/>
                <a:cs typeface="Calibri"/>
              </a:rPr>
              <a:t>Interrupción de trayectorias educativas</a:t>
            </a:r>
          </a:p>
        </p:txBody>
      </p:sp>
      <p:sp>
        <p:nvSpPr>
          <p:cNvPr id="18" name="Rectángulo 17">
            <a:extLst>
              <a:ext uri="{FF2B5EF4-FFF2-40B4-BE49-F238E27FC236}">
                <a16:creationId xmlns:a16="http://schemas.microsoft.com/office/drawing/2014/main" id="{E2859ED7-445D-8D4F-AA70-82DA30B64584}"/>
              </a:ext>
            </a:extLst>
          </p:cNvPr>
          <p:cNvSpPr/>
          <p:nvPr/>
        </p:nvSpPr>
        <p:spPr>
          <a:xfrm>
            <a:off x="6206838" y="4197586"/>
            <a:ext cx="5671162" cy="2175505"/>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1E1000BC-844D-DC42-92F1-7AD868352442}"/>
              </a:ext>
            </a:extLst>
          </p:cNvPr>
          <p:cNvSpPr txBox="1"/>
          <p:nvPr/>
        </p:nvSpPr>
        <p:spPr>
          <a:xfrm>
            <a:off x="6206838" y="4378206"/>
            <a:ext cx="5538714" cy="1815882"/>
          </a:xfrm>
          <a:prstGeom prst="rect">
            <a:avLst/>
          </a:prstGeom>
          <a:noFill/>
        </p:spPr>
        <p:txBody>
          <a:bodyPr wrap="square" lIns="91440" tIns="45720" rIns="91440" bIns="45720" rtlCol="0" anchor="t">
            <a:spAutoFit/>
          </a:bodyPr>
          <a:lstStyle/>
          <a:p>
            <a:pPr algn="r"/>
            <a:r>
              <a:rPr lang="es-CO" sz="2800">
                <a:solidFill>
                  <a:schemeClr val="bg1"/>
                </a:solidFill>
                <a:latin typeface="Montserrat"/>
              </a:rPr>
              <a:t>En 2022 solo el </a:t>
            </a:r>
            <a:r>
              <a:rPr lang="es-CO" sz="2800" b="1">
                <a:solidFill>
                  <a:schemeClr val="bg1"/>
                </a:solidFill>
                <a:latin typeface="Montserrat"/>
              </a:rPr>
              <a:t>41% de  jóvenes</a:t>
            </a:r>
            <a:r>
              <a:rPr lang="es-CO" sz="2800">
                <a:solidFill>
                  <a:schemeClr val="bg1"/>
                </a:solidFill>
                <a:latin typeface="Montserrat"/>
              </a:rPr>
              <a:t> lograron acceder de manera inmediata a la educación superior</a:t>
            </a:r>
            <a:endParaRPr lang="es-CO" sz="2800" b="1">
              <a:solidFill>
                <a:schemeClr val="bg1"/>
              </a:solidFill>
              <a:latin typeface="Montserrat"/>
            </a:endParaRPr>
          </a:p>
        </p:txBody>
      </p:sp>
      <p:pic>
        <p:nvPicPr>
          <p:cNvPr id="4" name="Imagen 3">
            <a:extLst>
              <a:ext uri="{FF2B5EF4-FFF2-40B4-BE49-F238E27FC236}">
                <a16:creationId xmlns:a16="http://schemas.microsoft.com/office/drawing/2014/main" id="{5607911D-3C31-364A-5762-E5FDA08266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7145" y="480213"/>
            <a:ext cx="1546373" cy="787594"/>
          </a:xfrm>
          <a:prstGeom prst="rect">
            <a:avLst/>
          </a:prstGeom>
        </p:spPr>
      </p:pic>
    </p:spTree>
    <p:extLst>
      <p:ext uri="{BB962C8B-B14F-4D97-AF65-F5344CB8AC3E}">
        <p14:creationId xmlns:p14="http://schemas.microsoft.com/office/powerpoint/2010/main" val="307937863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6E809-B307-7858-D6CD-DE10BEB1016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820641F-B23D-EF4D-B141-EDB30E3249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
          <a:stretch/>
        </p:blipFill>
        <p:spPr>
          <a:xfrm>
            <a:off x="1" y="0"/>
            <a:ext cx="12192000" cy="6685167"/>
          </a:xfrm>
          <a:prstGeom prst="rect">
            <a:avLst/>
          </a:prstGeom>
        </p:spPr>
      </p:pic>
      <p:sp>
        <p:nvSpPr>
          <p:cNvPr id="17" name="Rectángulo 16">
            <a:extLst>
              <a:ext uri="{FF2B5EF4-FFF2-40B4-BE49-F238E27FC236}">
                <a16:creationId xmlns:a16="http://schemas.microsoft.com/office/drawing/2014/main" id="{4048F431-3B6F-D745-A25E-FF5FC6F3CE28}"/>
              </a:ext>
            </a:extLst>
          </p:cNvPr>
          <p:cNvSpPr/>
          <p:nvPr/>
        </p:nvSpPr>
        <p:spPr>
          <a:xfrm rot="5400000">
            <a:off x="2505098" y="-2505102"/>
            <a:ext cx="6685160" cy="11695377"/>
          </a:xfrm>
          <a:prstGeom prst="rect">
            <a:avLst/>
          </a:prstGeom>
          <a:gradFill>
            <a:gsLst>
              <a:gs pos="0">
                <a:schemeClr val="accent1">
                  <a:lumMod val="0"/>
                  <a:lumOff val="100000"/>
                  <a:alpha val="0"/>
                </a:schemeClr>
              </a:gs>
              <a:gs pos="98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a:extLst>
              <a:ext uri="{FF2B5EF4-FFF2-40B4-BE49-F238E27FC236}">
                <a16:creationId xmlns:a16="http://schemas.microsoft.com/office/drawing/2014/main" id="{0F4C99F8-7696-DF49-AC23-D0B21D7D8E92}"/>
              </a:ext>
            </a:extLst>
          </p:cNvPr>
          <p:cNvSpPr/>
          <p:nvPr/>
        </p:nvSpPr>
        <p:spPr>
          <a:xfrm>
            <a:off x="6095112" y="4018547"/>
            <a:ext cx="5862989" cy="244671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CF3012CE-7FEF-A940-875E-1B47075F5534}"/>
              </a:ext>
            </a:extLst>
          </p:cNvPr>
          <p:cNvPicPr>
            <a:picLocks noChangeAspect="1"/>
          </p:cNvPicPr>
          <p:nvPr/>
        </p:nvPicPr>
        <p:blipFill>
          <a:blip r:embed="rId4"/>
          <a:stretch>
            <a:fillRect/>
          </a:stretch>
        </p:blipFill>
        <p:spPr>
          <a:xfrm>
            <a:off x="492846" y="679931"/>
            <a:ext cx="540041" cy="540042"/>
          </a:xfrm>
          <a:prstGeom prst="rect">
            <a:avLst/>
          </a:prstGeom>
        </p:spPr>
      </p:pic>
      <p:sp>
        <p:nvSpPr>
          <p:cNvPr id="20" name="CuadroTexto 19">
            <a:extLst>
              <a:ext uri="{FF2B5EF4-FFF2-40B4-BE49-F238E27FC236}">
                <a16:creationId xmlns:a16="http://schemas.microsoft.com/office/drawing/2014/main" id="{1E1000BC-844D-DC42-92F1-7AD868352442}"/>
              </a:ext>
            </a:extLst>
          </p:cNvPr>
          <p:cNvSpPr txBox="1"/>
          <p:nvPr/>
        </p:nvSpPr>
        <p:spPr>
          <a:xfrm>
            <a:off x="6303431" y="4238322"/>
            <a:ext cx="5550087" cy="2015936"/>
          </a:xfrm>
          <a:prstGeom prst="rect">
            <a:avLst/>
          </a:prstGeom>
          <a:noFill/>
        </p:spPr>
        <p:txBody>
          <a:bodyPr wrap="square" lIns="91440" tIns="45720" rIns="91440" bIns="45720" rtlCol="0" anchor="t">
            <a:spAutoFit/>
          </a:bodyPr>
          <a:lstStyle/>
          <a:p>
            <a:pPr algn="r"/>
            <a:r>
              <a:rPr lang="es-CO" sz="2500">
                <a:solidFill>
                  <a:schemeClr val="bg1"/>
                </a:solidFill>
                <a:latin typeface="Montserrat"/>
              </a:rPr>
              <a:t>Los ingresos salariales de los graduados de educación media equivalen a la </a:t>
            </a:r>
            <a:r>
              <a:rPr lang="es-CO" sz="2500" b="1">
                <a:solidFill>
                  <a:schemeClr val="bg1"/>
                </a:solidFill>
                <a:latin typeface="Montserrat"/>
              </a:rPr>
              <a:t>mitad de los ingresos </a:t>
            </a:r>
            <a:r>
              <a:rPr lang="es-CO" sz="2500">
                <a:solidFill>
                  <a:schemeClr val="bg1"/>
                </a:solidFill>
                <a:latin typeface="Montserrat"/>
              </a:rPr>
              <a:t>que obtienen los graduados de educación superior</a:t>
            </a:r>
            <a:endParaRPr lang="es-ES" sz="2500">
              <a:solidFill>
                <a:schemeClr val="bg1"/>
              </a:solidFill>
            </a:endParaRPr>
          </a:p>
        </p:txBody>
      </p:sp>
      <p:sp>
        <p:nvSpPr>
          <p:cNvPr id="6" name="CuadroTexto 6">
            <a:extLst>
              <a:ext uri="{FF2B5EF4-FFF2-40B4-BE49-F238E27FC236}">
                <a16:creationId xmlns:a16="http://schemas.microsoft.com/office/drawing/2014/main" id="{91D66CA9-CB2A-737D-DDF2-5C18E8B632BB}"/>
              </a:ext>
            </a:extLst>
          </p:cNvPr>
          <p:cNvSpPr txBox="1"/>
          <p:nvPr/>
        </p:nvSpPr>
        <p:spPr>
          <a:xfrm>
            <a:off x="1028704" y="683032"/>
            <a:ext cx="42270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3200">
                <a:solidFill>
                  <a:schemeClr val="bg1"/>
                </a:solidFill>
                <a:latin typeface="Montserrat Medium" pitchFamily="2" charset="77"/>
              </a:rPr>
              <a:t>Desventaja laboral</a:t>
            </a:r>
          </a:p>
        </p:txBody>
      </p:sp>
      <mc:AlternateContent xmlns:mc="http://schemas.openxmlformats.org/markup-compatibility/2006" xmlns:cx1="http://schemas.microsoft.com/office/drawing/2015/9/8/chartex">
        <mc:Choice Requires="cx1">
          <p:graphicFrame>
            <p:nvGraphicFramePr>
              <p:cNvPr id="8" name="Gráfico 7">
                <a:extLst>
                  <a:ext uri="{FF2B5EF4-FFF2-40B4-BE49-F238E27FC236}">
                    <a16:creationId xmlns:a16="http://schemas.microsoft.com/office/drawing/2014/main" id="{8D3AA13D-A6AC-E5B1-3721-CB8F07BCE2D6}"/>
                  </a:ext>
                </a:extLst>
              </p:cNvPr>
              <p:cNvGraphicFramePr/>
              <p:nvPr/>
            </p:nvGraphicFramePr>
            <p:xfrm>
              <a:off x="351867" y="1714578"/>
              <a:ext cx="5177395" cy="4369154"/>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8" name="Gráfico 7">
                <a:extLst>
                  <a:ext uri="{FF2B5EF4-FFF2-40B4-BE49-F238E27FC236}">
                    <a16:creationId xmlns:a16="http://schemas.microsoft.com/office/drawing/2014/main" id="{8D3AA13D-A6AC-E5B1-3721-CB8F07BCE2D6}"/>
                  </a:ext>
                </a:extLst>
              </p:cNvPr>
              <p:cNvPicPr>
                <a:picLocks noGrp="1" noRot="1" noChangeAspect="1" noMove="1" noResize="1" noEditPoints="1" noAdjustHandles="1" noChangeArrowheads="1" noChangeShapeType="1"/>
              </p:cNvPicPr>
              <p:nvPr/>
            </p:nvPicPr>
            <p:blipFill>
              <a:blip r:embed="rId6"/>
              <a:stretch>
                <a:fillRect/>
              </a:stretch>
            </p:blipFill>
            <p:spPr>
              <a:xfrm>
                <a:off x="351867" y="1714578"/>
                <a:ext cx="5177395" cy="4369154"/>
              </a:xfrm>
              <a:prstGeom prst="rect">
                <a:avLst/>
              </a:prstGeom>
            </p:spPr>
          </p:pic>
        </mc:Fallback>
      </mc:AlternateContent>
      <p:sp>
        <p:nvSpPr>
          <p:cNvPr id="7" name="CuadroTexto 6">
            <a:extLst>
              <a:ext uri="{FF2B5EF4-FFF2-40B4-BE49-F238E27FC236}">
                <a16:creationId xmlns:a16="http://schemas.microsoft.com/office/drawing/2014/main" id="{28520DD8-0B4E-FDB3-494B-A7FF0326FB01}"/>
              </a:ext>
            </a:extLst>
          </p:cNvPr>
          <p:cNvSpPr txBox="1"/>
          <p:nvPr/>
        </p:nvSpPr>
        <p:spPr>
          <a:xfrm>
            <a:off x="475854" y="6245950"/>
            <a:ext cx="7465016" cy="276999"/>
          </a:xfrm>
          <a:prstGeom prst="rect">
            <a:avLst/>
          </a:prstGeom>
          <a:noFill/>
        </p:spPr>
        <p:txBody>
          <a:bodyPr wrap="square">
            <a:spAutoFit/>
          </a:bodyPr>
          <a:lstStyle/>
          <a:p>
            <a:r>
              <a:rPr lang="es-ES" sz="1200">
                <a:solidFill>
                  <a:schemeClr val="bg1"/>
                </a:solidFill>
                <a:latin typeface="Montserrat"/>
                <a:cs typeface="Calibri"/>
              </a:rPr>
              <a:t>Fuente: Informe Nacional de Empleo Inclusivo 2022.</a:t>
            </a:r>
            <a:endParaRPr lang="es-CO" sz="1200"/>
          </a:p>
        </p:txBody>
      </p:sp>
      <p:pic>
        <p:nvPicPr>
          <p:cNvPr id="2" name="Imagen 1">
            <a:extLst>
              <a:ext uri="{FF2B5EF4-FFF2-40B4-BE49-F238E27FC236}">
                <a16:creationId xmlns:a16="http://schemas.microsoft.com/office/drawing/2014/main" id="{C56A1788-057C-D19D-4ABE-4E4DBB47B4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07145" y="480213"/>
            <a:ext cx="1546373" cy="787594"/>
          </a:xfrm>
          <a:prstGeom prst="rect">
            <a:avLst/>
          </a:prstGeom>
        </p:spPr>
      </p:pic>
    </p:spTree>
    <p:extLst>
      <p:ext uri="{BB962C8B-B14F-4D97-AF65-F5344CB8AC3E}">
        <p14:creationId xmlns:p14="http://schemas.microsoft.com/office/powerpoint/2010/main" val="107561882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345C666-E336-132C-3BCD-2D7C11333E64}"/>
              </a:ext>
            </a:extLst>
          </p:cNvPr>
          <p:cNvSpPr/>
          <p:nvPr/>
        </p:nvSpPr>
        <p:spPr>
          <a:xfrm>
            <a:off x="245660" y="1433015"/>
            <a:ext cx="3862316" cy="3916907"/>
          </a:xfrm>
          <a:prstGeom prst="rect">
            <a:avLst/>
          </a:prstGeom>
          <a:solidFill>
            <a:srgbClr val="05A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ángulo 3">
            <a:extLst>
              <a:ext uri="{FF2B5EF4-FFF2-40B4-BE49-F238E27FC236}">
                <a16:creationId xmlns:a16="http://schemas.microsoft.com/office/drawing/2014/main" id="{258BD27A-D11D-C824-3285-737192350C49}"/>
              </a:ext>
            </a:extLst>
          </p:cNvPr>
          <p:cNvSpPr/>
          <p:nvPr/>
        </p:nvSpPr>
        <p:spPr>
          <a:xfrm>
            <a:off x="0" y="0"/>
            <a:ext cx="73375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upo 9">
            <a:extLst>
              <a:ext uri="{FF2B5EF4-FFF2-40B4-BE49-F238E27FC236}">
                <a16:creationId xmlns:a16="http://schemas.microsoft.com/office/drawing/2014/main" id="{574FB208-B1F7-87C9-B18C-39F5714887E7}"/>
              </a:ext>
            </a:extLst>
          </p:cNvPr>
          <p:cNvGrpSpPr/>
          <p:nvPr/>
        </p:nvGrpSpPr>
        <p:grpSpPr>
          <a:xfrm>
            <a:off x="1607144" y="1220593"/>
            <a:ext cx="4123213" cy="5637408"/>
            <a:chOff x="1151558" y="2752814"/>
            <a:chExt cx="2546740" cy="3481995"/>
          </a:xfrm>
        </p:grpSpPr>
        <p:sp>
          <p:nvSpPr>
            <p:cNvPr id="5" name="Elipse 4">
              <a:extLst>
                <a:ext uri="{FF2B5EF4-FFF2-40B4-BE49-F238E27FC236}">
                  <a16:creationId xmlns:a16="http://schemas.microsoft.com/office/drawing/2014/main" id="{0B0DA25D-FFBE-1E6D-1E10-EDE0582B5F2B}"/>
                </a:ext>
              </a:extLst>
            </p:cNvPr>
            <p:cNvSpPr/>
            <p:nvPr/>
          </p:nvSpPr>
          <p:spPr>
            <a:xfrm>
              <a:off x="1473581" y="2752814"/>
              <a:ext cx="1851244" cy="1851244"/>
            </a:xfrm>
            <a:prstGeom prst="ellipse">
              <a:avLst/>
            </a:prstGeom>
            <a:solidFill>
              <a:srgbClr val="05ACBF"/>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4C126850-68B5-90CE-F4C5-31B402FFB318}"/>
                </a:ext>
              </a:extLst>
            </p:cNvPr>
            <p:cNvSpPr txBox="1"/>
            <p:nvPr/>
          </p:nvSpPr>
          <p:spPr>
            <a:xfrm>
              <a:off x="1151558" y="4656972"/>
              <a:ext cx="2546740" cy="1577837"/>
            </a:xfrm>
            <a:prstGeom prst="rect">
              <a:avLst/>
            </a:prstGeom>
            <a:noFill/>
          </p:spPr>
          <p:txBody>
            <a:bodyPr wrap="square" rtlCol="0">
              <a:spAutoFit/>
            </a:bodyPr>
            <a:lstStyle/>
            <a:p>
              <a:pPr algn="ctr"/>
              <a:r>
                <a:rPr lang="es-CO" sz="4000" b="1">
                  <a:solidFill>
                    <a:srgbClr val="05ACBF"/>
                  </a:solidFill>
                  <a:latin typeface="Montserrat Medium" pitchFamily="2" charset="77"/>
                </a:rPr>
                <a:t>Un sistema educativo en desventaja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4000" b="1" i="0" u="none" strike="noStrike" kern="1200" cap="none" spc="0" normalizeH="0" baseline="0" noProof="0">
                <a:ln>
                  <a:noFill/>
                </a:ln>
                <a:solidFill>
                  <a:srgbClr val="05ACBF"/>
                </a:solidFill>
                <a:effectLst/>
                <a:uLnTx/>
                <a:uFillTx/>
                <a:latin typeface="Montserrat Medium" pitchFamily="2" charset="77"/>
                <a:ea typeface="+mn-ea"/>
                <a:cs typeface="+mn-cs"/>
              </a:endParaRPr>
            </a:p>
          </p:txBody>
        </p:sp>
      </p:grpSp>
      <p:pic>
        <p:nvPicPr>
          <p:cNvPr id="2" name="Imagen 1">
            <a:extLst>
              <a:ext uri="{FF2B5EF4-FFF2-40B4-BE49-F238E27FC236}">
                <a16:creationId xmlns:a16="http://schemas.microsoft.com/office/drawing/2014/main" id="{00485419-EEE5-02FF-F895-67FDC6D47F5A}"/>
              </a:ext>
            </a:extLst>
          </p:cNvPr>
          <p:cNvPicPr>
            <a:picLocks noChangeAspect="1"/>
          </p:cNvPicPr>
          <p:nvPr/>
        </p:nvPicPr>
        <p:blipFill>
          <a:blip r:embed="rId4">
            <a:lum bright="70000" contrast="-70000"/>
          </a:blip>
          <a:stretch>
            <a:fillRect/>
          </a:stretch>
        </p:blipFill>
        <p:spPr>
          <a:xfrm>
            <a:off x="2660141" y="1823802"/>
            <a:ext cx="1854709" cy="1790754"/>
          </a:xfrm>
          <a:prstGeom prst="rect">
            <a:avLst/>
          </a:prstGeom>
        </p:spPr>
      </p:pic>
      <p:pic>
        <p:nvPicPr>
          <p:cNvPr id="3" name="Imagen 2">
            <a:extLst>
              <a:ext uri="{FF2B5EF4-FFF2-40B4-BE49-F238E27FC236}">
                <a16:creationId xmlns:a16="http://schemas.microsoft.com/office/drawing/2014/main" id="{EEACCBD1-3986-24C0-D73B-C0AA5EB7F5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7145" y="480213"/>
            <a:ext cx="1546373" cy="787594"/>
          </a:xfrm>
          <a:prstGeom prst="rect">
            <a:avLst/>
          </a:prstGeom>
        </p:spPr>
      </p:pic>
    </p:spTree>
    <p:extLst>
      <p:ext uri="{BB962C8B-B14F-4D97-AF65-F5344CB8AC3E}">
        <p14:creationId xmlns:p14="http://schemas.microsoft.com/office/powerpoint/2010/main" val="342928406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FA703-0631-2148-B79A-7E0555AD18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705827"/>
          </a:xfrm>
          <a:prstGeom prst="rect">
            <a:avLst/>
          </a:prstGeom>
        </p:spPr>
      </p:pic>
      <p:sp>
        <p:nvSpPr>
          <p:cNvPr id="8" name="Rectángulo 7">
            <a:extLst>
              <a:ext uri="{FF2B5EF4-FFF2-40B4-BE49-F238E27FC236}">
                <a16:creationId xmlns:a16="http://schemas.microsoft.com/office/drawing/2014/main" id="{44DB4C65-DD1E-BF4F-8920-74ED97D2EF06}"/>
              </a:ext>
            </a:extLst>
          </p:cNvPr>
          <p:cNvSpPr/>
          <p:nvPr/>
        </p:nvSpPr>
        <p:spPr>
          <a:xfrm rot="5400000">
            <a:off x="2621956" y="-2717414"/>
            <a:ext cx="6718846" cy="12153689"/>
          </a:xfrm>
          <a:prstGeom prst="rect">
            <a:avLst/>
          </a:prstGeom>
          <a:gradFill>
            <a:gsLst>
              <a:gs pos="0">
                <a:schemeClr val="accent1">
                  <a:lumMod val="0"/>
                  <a:lumOff val="100000"/>
                  <a:alpha val="0"/>
                </a:schemeClr>
              </a:gs>
              <a:gs pos="78000">
                <a:schemeClr val="tx1">
                  <a:lumMod val="85000"/>
                  <a:lumOff val="15000"/>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82E9F7DE-5CE3-484F-9AC8-01BA83792F38}"/>
              </a:ext>
            </a:extLst>
          </p:cNvPr>
          <p:cNvSpPr txBox="1"/>
          <p:nvPr/>
        </p:nvSpPr>
        <p:spPr>
          <a:xfrm>
            <a:off x="1046518" y="748449"/>
            <a:ext cx="4309253" cy="461665"/>
          </a:xfrm>
          <a:prstGeom prst="rect">
            <a:avLst/>
          </a:prstGeom>
          <a:noFill/>
        </p:spPr>
        <p:txBody>
          <a:bodyPr wrap="square" lIns="91440" tIns="45720" rIns="91440" bIns="45720" anchor="t">
            <a:spAutoFit/>
          </a:bodyPr>
          <a:lstStyle/>
          <a:p>
            <a:pPr defTabSz="914400">
              <a:defRPr/>
            </a:pPr>
            <a:r>
              <a:rPr lang="es-ES" sz="2400">
                <a:solidFill>
                  <a:schemeClr val="bg1"/>
                </a:solidFill>
                <a:latin typeface="Montserrat"/>
              </a:rPr>
              <a:t>Sistema en desventaja</a:t>
            </a:r>
          </a:p>
        </p:txBody>
      </p:sp>
      <p:sp>
        <p:nvSpPr>
          <p:cNvPr id="10" name="CuadroTexto 2">
            <a:extLst>
              <a:ext uri="{FF2B5EF4-FFF2-40B4-BE49-F238E27FC236}">
                <a16:creationId xmlns:a16="http://schemas.microsoft.com/office/drawing/2014/main" id="{C2B7C6FB-5526-BE4D-8DC7-EA1115272B13}"/>
              </a:ext>
            </a:extLst>
          </p:cNvPr>
          <p:cNvSpPr txBox="1"/>
          <p:nvPr/>
        </p:nvSpPr>
        <p:spPr>
          <a:xfrm>
            <a:off x="360179" y="1712792"/>
            <a:ext cx="4119795" cy="2677656"/>
          </a:xfrm>
          <a:prstGeom prst="rect">
            <a:avLst/>
          </a:prstGeom>
          <a:noFill/>
        </p:spPr>
        <p:txBody>
          <a:bodyPr wrap="square" lIns="91440" tIns="45720" rIns="91440" bIns="45720" anchor="t">
            <a:spAutoFit/>
          </a:bodyPr>
          <a:lstStyle/>
          <a:p>
            <a:r>
              <a:rPr lang="es-ES" sz="2400">
                <a:solidFill>
                  <a:schemeClr val="bg1"/>
                </a:solidFill>
                <a:latin typeface="Montserrat Medium" pitchFamily="2" charset="77"/>
              </a:rPr>
              <a:t>En Colombia 3 de cada 10 estudiantes alcanzaron el nivel 2 de desempeño en </a:t>
            </a:r>
            <a:r>
              <a:rPr lang="es-ES" sz="2400" b="1" u="sng">
                <a:solidFill>
                  <a:schemeClr val="bg1"/>
                </a:solidFill>
                <a:latin typeface="Montserrat Medium" pitchFamily="2" charset="77"/>
              </a:rPr>
              <a:t>matemáticas</a:t>
            </a:r>
            <a:r>
              <a:rPr lang="es-ES" sz="2400">
                <a:solidFill>
                  <a:schemeClr val="bg1"/>
                </a:solidFill>
                <a:latin typeface="Montserrat Medium" pitchFamily="2" charset="77"/>
              </a:rPr>
              <a:t> vs 7 de cada 10 estudiantes en la OCDE</a:t>
            </a:r>
          </a:p>
        </p:txBody>
      </p:sp>
      <p:sp>
        <p:nvSpPr>
          <p:cNvPr id="11" name="CuadroTexto 10">
            <a:extLst>
              <a:ext uri="{FF2B5EF4-FFF2-40B4-BE49-F238E27FC236}">
                <a16:creationId xmlns:a16="http://schemas.microsoft.com/office/drawing/2014/main" id="{50E65F96-1B00-8248-B7AD-7F4F4DCDCA04}"/>
              </a:ext>
            </a:extLst>
          </p:cNvPr>
          <p:cNvSpPr txBox="1"/>
          <p:nvPr/>
        </p:nvSpPr>
        <p:spPr>
          <a:xfrm>
            <a:off x="1046518" y="271696"/>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err="1">
                <a:solidFill>
                  <a:schemeClr val="bg1"/>
                </a:solidFill>
                <a:latin typeface="Montserrat"/>
              </a:rPr>
              <a:t>Desafíos</a:t>
            </a:r>
            <a:endParaRPr lang="es-ES" sz="3200">
              <a:solidFill>
                <a:schemeClr val="bg1"/>
              </a:solidFill>
            </a:endParaRPr>
          </a:p>
        </p:txBody>
      </p:sp>
      <p:pic>
        <p:nvPicPr>
          <p:cNvPr id="12" name="Imagen 11">
            <a:extLst>
              <a:ext uri="{FF2B5EF4-FFF2-40B4-BE49-F238E27FC236}">
                <a16:creationId xmlns:a16="http://schemas.microsoft.com/office/drawing/2014/main" id="{D59DCEF4-455F-484D-9839-F8D7F7998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79" y="431598"/>
            <a:ext cx="633702" cy="633702"/>
          </a:xfrm>
          <a:prstGeom prst="rect">
            <a:avLst/>
          </a:prstGeom>
        </p:spPr>
      </p:pic>
      <p:pic>
        <p:nvPicPr>
          <p:cNvPr id="13" name="Imagen 12">
            <a:extLst>
              <a:ext uri="{FF2B5EF4-FFF2-40B4-BE49-F238E27FC236}">
                <a16:creationId xmlns:a16="http://schemas.microsoft.com/office/drawing/2014/main" id="{BF88967F-D38F-0047-B097-C1DE022747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179" y="5600413"/>
            <a:ext cx="1546373" cy="787594"/>
          </a:xfrm>
          <a:prstGeom prst="rect">
            <a:avLst/>
          </a:prstGeom>
        </p:spPr>
      </p:pic>
      <p:graphicFrame>
        <p:nvGraphicFramePr>
          <p:cNvPr id="6" name="Gráfico 5">
            <a:extLst>
              <a:ext uri="{FF2B5EF4-FFF2-40B4-BE49-F238E27FC236}">
                <a16:creationId xmlns:a16="http://schemas.microsoft.com/office/drawing/2014/main" id="{C2E580B8-BCB4-468E-854C-86343B43ED8A}"/>
              </a:ext>
            </a:extLst>
          </p:cNvPr>
          <p:cNvGraphicFramePr>
            <a:graphicFrameLocks/>
          </p:cNvGraphicFramePr>
          <p:nvPr>
            <p:extLst>
              <p:ext uri="{D42A27DB-BD31-4B8C-83A1-F6EECF244321}">
                <p14:modId xmlns:p14="http://schemas.microsoft.com/office/powerpoint/2010/main" val="2063718213"/>
              </p:ext>
            </p:extLst>
          </p:nvPr>
        </p:nvGraphicFramePr>
        <p:xfrm>
          <a:off x="5022537" y="1065300"/>
          <a:ext cx="7200000" cy="3600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9778356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FA703-0631-2148-B79A-7E0555AD18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705827"/>
          </a:xfrm>
          <a:prstGeom prst="rect">
            <a:avLst/>
          </a:prstGeom>
        </p:spPr>
      </p:pic>
      <p:sp>
        <p:nvSpPr>
          <p:cNvPr id="8" name="Rectángulo 7">
            <a:extLst>
              <a:ext uri="{FF2B5EF4-FFF2-40B4-BE49-F238E27FC236}">
                <a16:creationId xmlns:a16="http://schemas.microsoft.com/office/drawing/2014/main" id="{44DB4C65-DD1E-BF4F-8920-74ED97D2EF06}"/>
              </a:ext>
            </a:extLst>
          </p:cNvPr>
          <p:cNvSpPr/>
          <p:nvPr/>
        </p:nvSpPr>
        <p:spPr>
          <a:xfrm rot="5400000">
            <a:off x="2393675" y="-2404124"/>
            <a:ext cx="6718846" cy="11506210"/>
          </a:xfrm>
          <a:prstGeom prst="rect">
            <a:avLst/>
          </a:prstGeom>
          <a:gradFill>
            <a:gsLst>
              <a:gs pos="0">
                <a:schemeClr val="accent1">
                  <a:lumMod val="0"/>
                  <a:lumOff val="100000"/>
                  <a:alpha val="0"/>
                </a:schemeClr>
              </a:gs>
              <a:gs pos="78000">
                <a:schemeClr val="tx1">
                  <a:lumMod val="85000"/>
                  <a:lumOff val="15000"/>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82E9F7DE-5CE3-484F-9AC8-01BA83792F38}"/>
              </a:ext>
            </a:extLst>
          </p:cNvPr>
          <p:cNvSpPr txBox="1"/>
          <p:nvPr/>
        </p:nvSpPr>
        <p:spPr>
          <a:xfrm>
            <a:off x="1046518" y="748449"/>
            <a:ext cx="4309253" cy="461665"/>
          </a:xfrm>
          <a:prstGeom prst="rect">
            <a:avLst/>
          </a:prstGeom>
          <a:noFill/>
        </p:spPr>
        <p:txBody>
          <a:bodyPr wrap="square" lIns="91440" tIns="45720" rIns="91440" bIns="45720" anchor="t">
            <a:spAutoFit/>
          </a:bodyPr>
          <a:lstStyle/>
          <a:p>
            <a:pPr defTabSz="914400">
              <a:defRPr/>
            </a:pPr>
            <a:r>
              <a:rPr lang="es-ES" sz="2400">
                <a:solidFill>
                  <a:schemeClr val="bg1"/>
                </a:solidFill>
                <a:latin typeface="Montserrat"/>
              </a:rPr>
              <a:t>Sistema en desventaja</a:t>
            </a:r>
          </a:p>
        </p:txBody>
      </p:sp>
      <p:sp>
        <p:nvSpPr>
          <p:cNvPr id="11" name="CuadroTexto 10">
            <a:extLst>
              <a:ext uri="{FF2B5EF4-FFF2-40B4-BE49-F238E27FC236}">
                <a16:creationId xmlns:a16="http://schemas.microsoft.com/office/drawing/2014/main" id="{50E65F96-1B00-8248-B7AD-7F4F4DCDCA04}"/>
              </a:ext>
            </a:extLst>
          </p:cNvPr>
          <p:cNvSpPr txBox="1"/>
          <p:nvPr/>
        </p:nvSpPr>
        <p:spPr>
          <a:xfrm>
            <a:off x="1046518" y="271696"/>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err="1">
                <a:solidFill>
                  <a:schemeClr val="bg1"/>
                </a:solidFill>
                <a:latin typeface="Montserrat"/>
              </a:rPr>
              <a:t>Desafíos</a:t>
            </a:r>
            <a:endParaRPr lang="es-ES" sz="3200">
              <a:solidFill>
                <a:schemeClr val="bg1"/>
              </a:solidFill>
            </a:endParaRPr>
          </a:p>
        </p:txBody>
      </p:sp>
      <p:pic>
        <p:nvPicPr>
          <p:cNvPr id="12" name="Imagen 11">
            <a:extLst>
              <a:ext uri="{FF2B5EF4-FFF2-40B4-BE49-F238E27FC236}">
                <a16:creationId xmlns:a16="http://schemas.microsoft.com/office/drawing/2014/main" id="{D59DCEF4-455F-484D-9839-F8D7F7998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79" y="431598"/>
            <a:ext cx="633702" cy="633702"/>
          </a:xfrm>
          <a:prstGeom prst="rect">
            <a:avLst/>
          </a:prstGeom>
        </p:spPr>
      </p:pic>
      <p:graphicFrame>
        <p:nvGraphicFramePr>
          <p:cNvPr id="2" name="Gráfico 1">
            <a:extLst>
              <a:ext uri="{FF2B5EF4-FFF2-40B4-BE49-F238E27FC236}">
                <a16:creationId xmlns:a16="http://schemas.microsoft.com/office/drawing/2014/main" id="{A09B7F47-C902-3087-4566-D0A143318EC1}"/>
              </a:ext>
            </a:extLst>
          </p:cNvPr>
          <p:cNvGraphicFramePr>
            <a:graphicFrameLocks/>
          </p:cNvGraphicFramePr>
          <p:nvPr>
            <p:extLst>
              <p:ext uri="{D42A27DB-BD31-4B8C-83A1-F6EECF244321}">
                <p14:modId xmlns:p14="http://schemas.microsoft.com/office/powerpoint/2010/main" val="3194692835"/>
              </p:ext>
            </p:extLst>
          </p:nvPr>
        </p:nvGraphicFramePr>
        <p:xfrm>
          <a:off x="5018319" y="1065300"/>
          <a:ext cx="7200000" cy="3600000"/>
        </p:xfrm>
        <a:graphic>
          <a:graphicData uri="http://schemas.openxmlformats.org/drawingml/2006/chart">
            <c:chart xmlns:c="http://schemas.openxmlformats.org/drawingml/2006/chart" xmlns:r="http://schemas.openxmlformats.org/officeDocument/2006/relationships" r:id="rId5"/>
          </a:graphicData>
        </a:graphic>
      </p:graphicFrame>
      <p:sp>
        <p:nvSpPr>
          <p:cNvPr id="3" name="CuadroTexto 2">
            <a:extLst>
              <a:ext uri="{FF2B5EF4-FFF2-40B4-BE49-F238E27FC236}">
                <a16:creationId xmlns:a16="http://schemas.microsoft.com/office/drawing/2014/main" id="{86419DAB-E124-C9BB-414D-DA5A10243AEA}"/>
              </a:ext>
            </a:extLst>
          </p:cNvPr>
          <p:cNvSpPr txBox="1"/>
          <p:nvPr/>
        </p:nvSpPr>
        <p:spPr>
          <a:xfrm>
            <a:off x="360179" y="1897458"/>
            <a:ext cx="4119795" cy="2308324"/>
          </a:xfrm>
          <a:prstGeom prst="rect">
            <a:avLst/>
          </a:prstGeom>
          <a:noFill/>
        </p:spPr>
        <p:txBody>
          <a:bodyPr wrap="square" lIns="91440" tIns="45720" rIns="91440" bIns="45720" anchor="t">
            <a:spAutoFit/>
          </a:bodyPr>
          <a:lstStyle/>
          <a:p>
            <a:r>
              <a:rPr lang="es-ES" sz="2400">
                <a:solidFill>
                  <a:schemeClr val="bg1"/>
                </a:solidFill>
                <a:latin typeface="Montserrat Medium" pitchFamily="2" charset="77"/>
              </a:rPr>
              <a:t>En Colombia 49% de los estudiantes alcanzaron el nivel 2 de desempeño en </a:t>
            </a:r>
            <a:r>
              <a:rPr lang="es-ES" sz="2400" b="1" u="sng">
                <a:solidFill>
                  <a:schemeClr val="bg1"/>
                </a:solidFill>
                <a:latin typeface="Montserrat Medium" pitchFamily="2" charset="77"/>
              </a:rPr>
              <a:t>lectura</a:t>
            </a:r>
            <a:r>
              <a:rPr lang="es-ES" sz="2400">
                <a:solidFill>
                  <a:schemeClr val="bg1"/>
                </a:solidFill>
                <a:latin typeface="Montserrat Medium" pitchFamily="2" charset="77"/>
              </a:rPr>
              <a:t> vs el 74% de los estudiantes de la OCDE</a:t>
            </a:r>
          </a:p>
        </p:txBody>
      </p:sp>
      <p:pic>
        <p:nvPicPr>
          <p:cNvPr id="4" name="Imagen 3">
            <a:extLst>
              <a:ext uri="{FF2B5EF4-FFF2-40B4-BE49-F238E27FC236}">
                <a16:creationId xmlns:a16="http://schemas.microsoft.com/office/drawing/2014/main" id="{EBCDE9F4-9425-BB15-F3FE-A62CB7F3CE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179" y="5600413"/>
            <a:ext cx="1546373" cy="787594"/>
          </a:xfrm>
          <a:prstGeom prst="rect">
            <a:avLst/>
          </a:prstGeom>
        </p:spPr>
      </p:pic>
    </p:spTree>
    <p:extLst>
      <p:ext uri="{BB962C8B-B14F-4D97-AF65-F5344CB8AC3E}">
        <p14:creationId xmlns:p14="http://schemas.microsoft.com/office/powerpoint/2010/main" val="18164758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3286AA6-E0F8-9E78-6110-4C2EFE112D2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7551" t="3576" r="-1" b="5386"/>
          <a:stretch/>
        </p:blipFill>
        <p:spPr>
          <a:xfrm>
            <a:off x="0" y="0"/>
            <a:ext cx="4310400" cy="6858000"/>
          </a:xfrm>
          <a:prstGeom prst="rect">
            <a:avLst/>
          </a:prstGeom>
        </p:spPr>
      </p:pic>
      <p:pic>
        <p:nvPicPr>
          <p:cNvPr id="3" name="Gráfico 2">
            <a:extLst>
              <a:ext uri="{FF2B5EF4-FFF2-40B4-BE49-F238E27FC236}">
                <a16:creationId xmlns:a16="http://schemas.microsoft.com/office/drawing/2014/main" id="{9796A785-83D3-579E-5EDF-6DAFE4A71C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1006" y="354816"/>
            <a:ext cx="1474028" cy="441837"/>
          </a:xfrm>
          <a:prstGeom prst="rect">
            <a:avLst/>
          </a:prstGeom>
        </p:spPr>
      </p:pic>
      <p:cxnSp>
        <p:nvCxnSpPr>
          <p:cNvPr id="5" name="Conector recto 4">
            <a:extLst>
              <a:ext uri="{FF2B5EF4-FFF2-40B4-BE49-F238E27FC236}">
                <a16:creationId xmlns:a16="http://schemas.microsoft.com/office/drawing/2014/main" id="{E3E8CB6E-D25C-5865-0D32-E4BC942B5454}"/>
              </a:ext>
            </a:extLst>
          </p:cNvPr>
          <p:cNvCxnSpPr>
            <a:cxnSpLocks/>
          </p:cNvCxnSpPr>
          <p:nvPr/>
        </p:nvCxnSpPr>
        <p:spPr>
          <a:xfrm>
            <a:off x="5064260" y="3342028"/>
            <a:ext cx="0" cy="8744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E27ACC0D-F3F6-B8C9-9939-5D8027CCEA23}"/>
              </a:ext>
            </a:extLst>
          </p:cNvPr>
          <p:cNvSpPr txBox="1"/>
          <p:nvPr/>
        </p:nvSpPr>
        <p:spPr>
          <a:xfrm>
            <a:off x="5351240" y="2778140"/>
            <a:ext cx="6453728" cy="874496"/>
          </a:xfrm>
          <a:prstGeom prst="rect">
            <a:avLst/>
          </a:prstGeom>
          <a:noFill/>
        </p:spPr>
        <p:txBody>
          <a:bodyPr wrap="square" lIns="0" tIns="0" rIns="0" bIns="0">
            <a:noAutofit/>
          </a:bodyPr>
          <a:lstStyle/>
          <a:p>
            <a:r>
              <a:rPr lang="es-ES" sz="4800" b="1">
                <a:solidFill>
                  <a:srgbClr val="446B7D"/>
                </a:solidFill>
                <a:latin typeface="Montserrat" panose="00000500000000000000" pitchFamily="2" charset="0"/>
                <a:cs typeface="Mongolian Baiti" panose="03000500000000000000" pitchFamily="66" charset="0"/>
              </a:rPr>
              <a:t>Hacia un modelo de Evaluación Integral</a:t>
            </a:r>
          </a:p>
          <a:p>
            <a:r>
              <a:rPr lang="es-ES" sz="2800" b="1">
                <a:solidFill>
                  <a:srgbClr val="C12022"/>
                </a:solidFill>
                <a:latin typeface="Montserrat" panose="00000500000000000000" pitchFamily="2" charset="0"/>
                <a:cs typeface="Mongolian Baiti" panose="03000500000000000000" pitchFamily="66" charset="0"/>
              </a:rPr>
              <a:t>Enfoque prospectivo ICFES</a:t>
            </a:r>
          </a:p>
        </p:txBody>
      </p:sp>
      <p:sp>
        <p:nvSpPr>
          <p:cNvPr id="7" name="CuadroTexto 6">
            <a:extLst>
              <a:ext uri="{FF2B5EF4-FFF2-40B4-BE49-F238E27FC236}">
                <a16:creationId xmlns:a16="http://schemas.microsoft.com/office/drawing/2014/main" id="{DA16E8D3-B19E-51EE-3EF7-DC01F3F1C57B}"/>
              </a:ext>
            </a:extLst>
          </p:cNvPr>
          <p:cNvSpPr txBox="1"/>
          <p:nvPr/>
        </p:nvSpPr>
        <p:spPr>
          <a:xfrm>
            <a:off x="7802515" y="5982189"/>
            <a:ext cx="3802519" cy="260499"/>
          </a:xfrm>
          <a:prstGeom prst="rect">
            <a:avLst/>
          </a:prstGeom>
          <a:noFill/>
        </p:spPr>
        <p:txBody>
          <a:bodyPr wrap="square" lIns="0" tIns="0" rIns="0" bIns="0">
            <a:noAutofit/>
          </a:bodyPr>
          <a:lstStyle/>
          <a:p>
            <a:pPr algn="r"/>
            <a:r>
              <a:rPr lang="es-ES" sz="1400" b="1" i="1">
                <a:solidFill>
                  <a:srgbClr val="B43637"/>
                </a:solidFill>
                <a:latin typeface="Montserrat" panose="00000500000000000000" pitchFamily="2" charset="0"/>
                <a:cs typeface="Mongolian Baiti" panose="03000500000000000000" pitchFamily="66" charset="0"/>
              </a:rPr>
              <a:t>Elizabeth Blandón, Directora General</a:t>
            </a:r>
          </a:p>
          <a:p>
            <a:pPr algn="r"/>
            <a:endParaRPr lang="es-ES" sz="1400" b="1" i="1">
              <a:solidFill>
                <a:srgbClr val="B43637"/>
              </a:solidFill>
              <a:latin typeface="Montserrat" panose="00000500000000000000" pitchFamily="2" charset="0"/>
              <a:cs typeface="Mongolian Baiti" panose="03000500000000000000" pitchFamily="66" charset="0"/>
            </a:endParaRPr>
          </a:p>
        </p:txBody>
      </p:sp>
      <p:sp>
        <p:nvSpPr>
          <p:cNvPr id="8" name="CuadroTexto 7">
            <a:extLst>
              <a:ext uri="{FF2B5EF4-FFF2-40B4-BE49-F238E27FC236}">
                <a16:creationId xmlns:a16="http://schemas.microsoft.com/office/drawing/2014/main" id="{6F4106DE-CB21-0935-893A-2F2946B3A824}"/>
              </a:ext>
            </a:extLst>
          </p:cNvPr>
          <p:cNvSpPr txBox="1"/>
          <p:nvPr/>
        </p:nvSpPr>
        <p:spPr>
          <a:xfrm>
            <a:off x="8256001" y="6242687"/>
            <a:ext cx="3349032" cy="260499"/>
          </a:xfrm>
          <a:prstGeom prst="rect">
            <a:avLst/>
          </a:prstGeom>
          <a:noFill/>
        </p:spPr>
        <p:txBody>
          <a:bodyPr wrap="square" lIns="0" tIns="0" rIns="0" bIns="0">
            <a:noAutofit/>
          </a:bodyPr>
          <a:lstStyle/>
          <a:p>
            <a:pPr algn="r"/>
            <a:r>
              <a:rPr lang="es-ES" sz="1200" i="1">
                <a:solidFill>
                  <a:schemeClr val="bg2">
                    <a:lumMod val="50000"/>
                  </a:schemeClr>
                </a:solidFill>
                <a:latin typeface="Montserrat" panose="00000500000000000000" pitchFamily="2" charset="0"/>
                <a:cs typeface="Mongolian Baiti" panose="03000500000000000000" pitchFamily="66" charset="0"/>
              </a:rPr>
              <a:t>Bogotá D. C., Abril de 2024</a:t>
            </a:r>
          </a:p>
        </p:txBody>
      </p:sp>
      <p:pic>
        <p:nvPicPr>
          <p:cNvPr id="4" name="Imagen 3">
            <a:extLst>
              <a:ext uri="{FF2B5EF4-FFF2-40B4-BE49-F238E27FC236}">
                <a16:creationId xmlns:a16="http://schemas.microsoft.com/office/drawing/2014/main" id="{20B5E7D0-190F-7F94-49B6-3ED3FFD1B578}"/>
              </a:ext>
            </a:extLst>
          </p:cNvPr>
          <p:cNvPicPr>
            <a:picLocks noChangeAspect="1"/>
          </p:cNvPicPr>
          <p:nvPr/>
        </p:nvPicPr>
        <p:blipFill>
          <a:blip r:embed="rId6"/>
          <a:stretch>
            <a:fillRect/>
          </a:stretch>
        </p:blipFill>
        <p:spPr>
          <a:xfrm>
            <a:off x="1531800" y="2275478"/>
            <a:ext cx="3819440" cy="2307044"/>
          </a:xfrm>
          <a:prstGeom prst="rect">
            <a:avLst/>
          </a:prstGeom>
        </p:spPr>
      </p:pic>
    </p:spTree>
    <p:extLst>
      <p:ext uri="{BB962C8B-B14F-4D97-AF65-F5344CB8AC3E}">
        <p14:creationId xmlns:p14="http://schemas.microsoft.com/office/powerpoint/2010/main" val="78686508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FA703-0631-2148-B79A-7E0555AD18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705827"/>
          </a:xfrm>
          <a:prstGeom prst="rect">
            <a:avLst/>
          </a:prstGeom>
        </p:spPr>
      </p:pic>
      <p:sp>
        <p:nvSpPr>
          <p:cNvPr id="8" name="Rectángulo 7">
            <a:extLst>
              <a:ext uri="{FF2B5EF4-FFF2-40B4-BE49-F238E27FC236}">
                <a16:creationId xmlns:a16="http://schemas.microsoft.com/office/drawing/2014/main" id="{44DB4C65-DD1E-BF4F-8920-74ED97D2EF06}"/>
              </a:ext>
            </a:extLst>
          </p:cNvPr>
          <p:cNvSpPr/>
          <p:nvPr/>
        </p:nvSpPr>
        <p:spPr>
          <a:xfrm rot="5400000">
            <a:off x="2398900" y="-2398899"/>
            <a:ext cx="6718846" cy="11506210"/>
          </a:xfrm>
          <a:prstGeom prst="rect">
            <a:avLst/>
          </a:prstGeom>
          <a:gradFill>
            <a:gsLst>
              <a:gs pos="0">
                <a:schemeClr val="accent1">
                  <a:lumMod val="0"/>
                  <a:lumOff val="100000"/>
                  <a:alpha val="0"/>
                </a:schemeClr>
              </a:gs>
              <a:gs pos="78000">
                <a:schemeClr val="tx1">
                  <a:lumMod val="85000"/>
                  <a:lumOff val="15000"/>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82E9F7DE-5CE3-484F-9AC8-01BA83792F38}"/>
              </a:ext>
            </a:extLst>
          </p:cNvPr>
          <p:cNvSpPr txBox="1"/>
          <p:nvPr/>
        </p:nvSpPr>
        <p:spPr>
          <a:xfrm>
            <a:off x="1046518" y="748449"/>
            <a:ext cx="4309253" cy="461665"/>
          </a:xfrm>
          <a:prstGeom prst="rect">
            <a:avLst/>
          </a:prstGeom>
          <a:noFill/>
        </p:spPr>
        <p:txBody>
          <a:bodyPr wrap="square" lIns="91440" tIns="45720" rIns="91440" bIns="45720" anchor="t">
            <a:spAutoFit/>
          </a:bodyPr>
          <a:lstStyle/>
          <a:p>
            <a:pPr defTabSz="914400">
              <a:defRPr/>
            </a:pPr>
            <a:r>
              <a:rPr lang="es-ES" sz="2400">
                <a:solidFill>
                  <a:schemeClr val="bg1"/>
                </a:solidFill>
                <a:latin typeface="Montserrat"/>
              </a:rPr>
              <a:t>Sistema en desventaja</a:t>
            </a:r>
          </a:p>
        </p:txBody>
      </p:sp>
      <p:sp>
        <p:nvSpPr>
          <p:cNvPr id="11" name="CuadroTexto 10">
            <a:extLst>
              <a:ext uri="{FF2B5EF4-FFF2-40B4-BE49-F238E27FC236}">
                <a16:creationId xmlns:a16="http://schemas.microsoft.com/office/drawing/2014/main" id="{50E65F96-1B00-8248-B7AD-7F4F4DCDCA04}"/>
              </a:ext>
            </a:extLst>
          </p:cNvPr>
          <p:cNvSpPr txBox="1"/>
          <p:nvPr/>
        </p:nvSpPr>
        <p:spPr>
          <a:xfrm>
            <a:off x="1046518" y="271696"/>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err="1">
                <a:solidFill>
                  <a:schemeClr val="bg1"/>
                </a:solidFill>
                <a:latin typeface="Montserrat"/>
              </a:rPr>
              <a:t>Desafíos</a:t>
            </a:r>
            <a:endParaRPr lang="es-ES" sz="3200">
              <a:solidFill>
                <a:schemeClr val="bg1"/>
              </a:solidFill>
            </a:endParaRPr>
          </a:p>
        </p:txBody>
      </p:sp>
      <p:pic>
        <p:nvPicPr>
          <p:cNvPr id="12" name="Imagen 11">
            <a:extLst>
              <a:ext uri="{FF2B5EF4-FFF2-40B4-BE49-F238E27FC236}">
                <a16:creationId xmlns:a16="http://schemas.microsoft.com/office/drawing/2014/main" id="{D59DCEF4-455F-484D-9839-F8D7F7998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79" y="431598"/>
            <a:ext cx="633702" cy="633702"/>
          </a:xfrm>
          <a:prstGeom prst="rect">
            <a:avLst/>
          </a:prstGeom>
        </p:spPr>
      </p:pic>
      <p:graphicFrame>
        <p:nvGraphicFramePr>
          <p:cNvPr id="2" name="Gráfico 1">
            <a:extLst>
              <a:ext uri="{FF2B5EF4-FFF2-40B4-BE49-F238E27FC236}">
                <a16:creationId xmlns:a16="http://schemas.microsoft.com/office/drawing/2014/main" id="{3FA0F668-336E-4BE6-8EED-C01638C98FB7}"/>
              </a:ext>
            </a:extLst>
          </p:cNvPr>
          <p:cNvGraphicFramePr>
            <a:graphicFrameLocks/>
          </p:cNvGraphicFramePr>
          <p:nvPr>
            <p:extLst>
              <p:ext uri="{D42A27DB-BD31-4B8C-83A1-F6EECF244321}">
                <p14:modId xmlns:p14="http://schemas.microsoft.com/office/powerpoint/2010/main" val="2448724482"/>
              </p:ext>
            </p:extLst>
          </p:nvPr>
        </p:nvGraphicFramePr>
        <p:xfrm>
          <a:off x="4998841" y="1065300"/>
          <a:ext cx="7200000" cy="3600000"/>
        </p:xfrm>
        <a:graphic>
          <a:graphicData uri="http://schemas.openxmlformats.org/drawingml/2006/chart">
            <c:chart xmlns:c="http://schemas.openxmlformats.org/drawingml/2006/chart" xmlns:r="http://schemas.openxmlformats.org/officeDocument/2006/relationships" r:id="rId5"/>
          </a:graphicData>
        </a:graphic>
      </p:graphicFrame>
      <p:sp>
        <p:nvSpPr>
          <p:cNvPr id="3" name="CuadroTexto 2">
            <a:extLst>
              <a:ext uri="{FF2B5EF4-FFF2-40B4-BE49-F238E27FC236}">
                <a16:creationId xmlns:a16="http://schemas.microsoft.com/office/drawing/2014/main" id="{843B0E15-D5F3-48D5-995D-A23C54A70035}"/>
              </a:ext>
            </a:extLst>
          </p:cNvPr>
          <p:cNvSpPr txBox="1"/>
          <p:nvPr/>
        </p:nvSpPr>
        <p:spPr>
          <a:xfrm>
            <a:off x="360179" y="1783545"/>
            <a:ext cx="4119795" cy="2308324"/>
          </a:xfrm>
          <a:prstGeom prst="rect">
            <a:avLst/>
          </a:prstGeom>
          <a:noFill/>
        </p:spPr>
        <p:txBody>
          <a:bodyPr wrap="square" lIns="91440" tIns="45720" rIns="91440" bIns="45720" anchor="t">
            <a:spAutoFit/>
          </a:bodyPr>
          <a:lstStyle/>
          <a:p>
            <a:r>
              <a:rPr lang="es-ES" sz="2400">
                <a:solidFill>
                  <a:schemeClr val="bg1"/>
                </a:solidFill>
                <a:latin typeface="Montserrat Medium" pitchFamily="2" charset="77"/>
              </a:rPr>
              <a:t>En Colombia 49% de los estudiantes alcanzaron el nivel 2 de desempeño en </a:t>
            </a:r>
            <a:r>
              <a:rPr lang="es-ES" sz="2400" b="1" u="sng">
                <a:solidFill>
                  <a:schemeClr val="bg1"/>
                </a:solidFill>
                <a:latin typeface="Montserrat Medium" pitchFamily="2" charset="77"/>
              </a:rPr>
              <a:t>ciencias </a:t>
            </a:r>
            <a:r>
              <a:rPr lang="es-ES" sz="2400">
                <a:solidFill>
                  <a:schemeClr val="bg1"/>
                </a:solidFill>
                <a:latin typeface="Montserrat Medium" pitchFamily="2" charset="77"/>
              </a:rPr>
              <a:t>vs el 76% de los estudiantes de la OCDE</a:t>
            </a:r>
          </a:p>
        </p:txBody>
      </p:sp>
      <p:pic>
        <p:nvPicPr>
          <p:cNvPr id="4" name="Imagen 3">
            <a:extLst>
              <a:ext uri="{FF2B5EF4-FFF2-40B4-BE49-F238E27FC236}">
                <a16:creationId xmlns:a16="http://schemas.microsoft.com/office/drawing/2014/main" id="{5141BA7A-6A9E-2921-3F13-89BFF390B4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179" y="5600413"/>
            <a:ext cx="1546373" cy="787594"/>
          </a:xfrm>
          <a:prstGeom prst="rect">
            <a:avLst/>
          </a:prstGeom>
        </p:spPr>
      </p:pic>
    </p:spTree>
    <p:extLst>
      <p:ext uri="{BB962C8B-B14F-4D97-AF65-F5344CB8AC3E}">
        <p14:creationId xmlns:p14="http://schemas.microsoft.com/office/powerpoint/2010/main" val="278064086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10B4F2-B4ED-46E5-3902-C23489972C16}"/>
              </a:ext>
            </a:extLst>
          </p:cNvPr>
          <p:cNvSpPr txBox="1"/>
          <p:nvPr/>
        </p:nvSpPr>
        <p:spPr>
          <a:xfrm>
            <a:off x="305513" y="317478"/>
            <a:ext cx="7293432"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C12022"/>
                </a:solidFill>
                <a:effectLst/>
                <a:uLnTx/>
                <a:uFillTx/>
                <a:latin typeface="Montserrat"/>
                <a:ea typeface="Calibri" panose="020F0502020204030204"/>
                <a:cs typeface="Calibri" panose="020F0502020204030204"/>
              </a:rPr>
              <a:t>Resultados PISA</a:t>
            </a:r>
            <a:endParaRPr kumimoji="0" lang="es-CO" sz="3200" b="1" i="0" u="none" strike="noStrike" kern="1200" cap="none" spc="0" normalizeH="0" baseline="30000" noProof="0">
              <a:ln>
                <a:noFill/>
              </a:ln>
              <a:solidFill>
                <a:srgbClr val="C12022"/>
              </a:solidFill>
              <a:effectLst/>
              <a:uLnTx/>
              <a:uFillTx/>
              <a:latin typeface="Montserrat"/>
              <a:ea typeface="Calibri"/>
              <a:cs typeface="Calibri"/>
            </a:endParaRPr>
          </a:p>
        </p:txBody>
      </p:sp>
      <p:sp>
        <p:nvSpPr>
          <p:cNvPr id="57" name="Rectángulo: esquinas redondeadas 9">
            <a:extLst>
              <a:ext uri="{FF2B5EF4-FFF2-40B4-BE49-F238E27FC236}">
                <a16:creationId xmlns:a16="http://schemas.microsoft.com/office/drawing/2014/main" id="{AF1972A8-7531-38FA-956E-A4D77AD46A83}"/>
              </a:ext>
            </a:extLst>
          </p:cNvPr>
          <p:cNvSpPr/>
          <p:nvPr/>
        </p:nvSpPr>
        <p:spPr>
          <a:xfrm>
            <a:off x="3396000" y="1038825"/>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Puntaje </a:t>
            </a:r>
            <a:r>
              <a:rPr lang="es-CO" sz="1400" b="1">
                <a:solidFill>
                  <a:srgbClr val="E7E6E6">
                    <a:lumMod val="25000"/>
                  </a:srgbClr>
                </a:solidFill>
                <a:latin typeface="Montserrat"/>
              </a:rPr>
              <a:t>Ciencias, Lectura y Matemáticas </a:t>
            </a: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(2018</a:t>
            </a:r>
            <a:r>
              <a:rPr lang="es-CO" sz="1400" b="1">
                <a:solidFill>
                  <a:srgbClr val="E7E6E6">
                    <a:lumMod val="25000"/>
                  </a:srgbClr>
                </a:solidFill>
                <a:latin typeface="Montserrat"/>
              </a:rPr>
              <a:t>, </a:t>
            </a: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2022)</a:t>
            </a:r>
          </a:p>
        </p:txBody>
      </p:sp>
      <p:sp>
        <p:nvSpPr>
          <p:cNvPr id="10" name="Rectángulo: esquinas redondeadas 9">
            <a:extLst>
              <a:ext uri="{FF2B5EF4-FFF2-40B4-BE49-F238E27FC236}">
                <a16:creationId xmlns:a16="http://schemas.microsoft.com/office/drawing/2014/main" id="{B077CCA4-EB5A-7501-BEC6-90017C5FE6B0}"/>
              </a:ext>
            </a:extLst>
          </p:cNvPr>
          <p:cNvSpPr/>
          <p:nvPr/>
        </p:nvSpPr>
        <p:spPr>
          <a:xfrm>
            <a:off x="3395999" y="2391358"/>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Niveles de desempeño 2022</a:t>
            </a:r>
          </a:p>
        </p:txBody>
      </p:sp>
      <p:pic>
        <p:nvPicPr>
          <p:cNvPr id="32" name="Imagen 31">
            <a:extLst>
              <a:ext uri="{FF2B5EF4-FFF2-40B4-BE49-F238E27FC236}">
                <a16:creationId xmlns:a16="http://schemas.microsoft.com/office/drawing/2014/main" id="{227A9D57-9AAE-78C0-039F-670586FB85C4}"/>
              </a:ext>
            </a:extLst>
          </p:cNvPr>
          <p:cNvPicPr>
            <a:picLocks noChangeAspect="1"/>
          </p:cNvPicPr>
          <p:nvPr/>
        </p:nvPicPr>
        <p:blipFill>
          <a:blip r:embed="rId3"/>
          <a:stretch>
            <a:fillRect/>
          </a:stretch>
        </p:blipFill>
        <p:spPr>
          <a:xfrm>
            <a:off x="9440542" y="509725"/>
            <a:ext cx="1290503" cy="442800"/>
          </a:xfrm>
          <a:prstGeom prst="rect">
            <a:avLst/>
          </a:prstGeom>
        </p:spPr>
      </p:pic>
      <p:pic>
        <p:nvPicPr>
          <p:cNvPr id="34" name="Imagen 33">
            <a:extLst>
              <a:ext uri="{FF2B5EF4-FFF2-40B4-BE49-F238E27FC236}">
                <a16:creationId xmlns:a16="http://schemas.microsoft.com/office/drawing/2014/main" id="{102E2988-4E08-009D-B92C-C0D22928EA19}"/>
              </a:ext>
            </a:extLst>
          </p:cNvPr>
          <p:cNvPicPr>
            <a:picLocks noChangeAspect="1"/>
          </p:cNvPicPr>
          <p:nvPr/>
        </p:nvPicPr>
        <p:blipFill>
          <a:blip r:embed="rId4"/>
          <a:stretch>
            <a:fillRect/>
          </a:stretch>
        </p:blipFill>
        <p:spPr>
          <a:xfrm>
            <a:off x="10771567" y="509725"/>
            <a:ext cx="970997" cy="442800"/>
          </a:xfrm>
          <a:prstGeom prst="rect">
            <a:avLst/>
          </a:prstGeom>
        </p:spPr>
      </p:pic>
      <p:graphicFrame>
        <p:nvGraphicFramePr>
          <p:cNvPr id="35" name="Gráfico 34">
            <a:extLst>
              <a:ext uri="{FF2B5EF4-FFF2-40B4-BE49-F238E27FC236}">
                <a16:creationId xmlns:a16="http://schemas.microsoft.com/office/drawing/2014/main" id="{2F3781D4-028B-AF94-49F4-0C6A52B29984}"/>
              </a:ext>
            </a:extLst>
          </p:cNvPr>
          <p:cNvGraphicFramePr>
            <a:graphicFrameLocks/>
          </p:cNvGraphicFramePr>
          <p:nvPr>
            <p:extLst>
              <p:ext uri="{D42A27DB-BD31-4B8C-83A1-F6EECF244321}">
                <p14:modId xmlns:p14="http://schemas.microsoft.com/office/powerpoint/2010/main" val="680895057"/>
              </p:ext>
            </p:extLst>
          </p:nvPr>
        </p:nvGraphicFramePr>
        <p:xfrm>
          <a:off x="696001" y="2639051"/>
          <a:ext cx="10800000" cy="3600000"/>
        </p:xfrm>
        <a:graphic>
          <a:graphicData uri="http://schemas.openxmlformats.org/drawingml/2006/chart">
            <c:chart xmlns:c="http://schemas.openxmlformats.org/drawingml/2006/chart" xmlns:r="http://schemas.openxmlformats.org/officeDocument/2006/relationships" r:id="rId5"/>
          </a:graphicData>
        </a:graphic>
      </p:graphicFrame>
      <p:sp>
        <p:nvSpPr>
          <p:cNvPr id="38" name="CuadroTexto 37">
            <a:extLst>
              <a:ext uri="{FF2B5EF4-FFF2-40B4-BE49-F238E27FC236}">
                <a16:creationId xmlns:a16="http://schemas.microsoft.com/office/drawing/2014/main" id="{119E4AEA-6AA9-231A-6888-53820BAFFF76}"/>
              </a:ext>
            </a:extLst>
          </p:cNvPr>
          <p:cNvSpPr txBox="1"/>
          <p:nvPr/>
        </p:nvSpPr>
        <p:spPr>
          <a:xfrm>
            <a:off x="24725" y="6211129"/>
            <a:ext cx="11232340" cy="461665"/>
          </a:xfrm>
          <a:prstGeom prst="rect">
            <a:avLst/>
          </a:prstGeom>
          <a:noFill/>
        </p:spPr>
        <p:txBody>
          <a:bodyPr wrap="square">
            <a:spAutoFit/>
          </a:bodyPr>
          <a:lstStyle/>
          <a:p>
            <a:r>
              <a:rPr lang="es-ES" sz="1200" b="0" i="0">
                <a:solidFill>
                  <a:srgbClr val="000000"/>
                </a:solidFill>
                <a:effectLst/>
                <a:latin typeface="Verdana" panose="020B0604030504040204" pitchFamily="34" charset="0"/>
              </a:rPr>
              <a:t>LA&amp;C: Chile, Colombia, Costa Rica, </a:t>
            </a:r>
            <a:r>
              <a:rPr lang="es-ES" sz="1200" b="0" i="0" err="1">
                <a:solidFill>
                  <a:srgbClr val="000000"/>
                </a:solidFill>
                <a:effectLst/>
                <a:latin typeface="Verdana" panose="020B0604030504040204" pitchFamily="34" charset="0"/>
              </a:rPr>
              <a:t>Mexico</a:t>
            </a:r>
            <a:r>
              <a:rPr lang="es-ES" sz="1200" b="0" i="0">
                <a:solidFill>
                  <a:srgbClr val="000000"/>
                </a:solidFill>
                <a:effectLst/>
                <a:latin typeface="Verdana" panose="020B0604030504040204" pitchFamily="34" charset="0"/>
              </a:rPr>
              <a:t>, Argentina, </a:t>
            </a:r>
            <a:r>
              <a:rPr lang="es-ES" sz="1200" b="0" i="0" err="1">
                <a:solidFill>
                  <a:srgbClr val="000000"/>
                </a:solidFill>
                <a:effectLst/>
                <a:latin typeface="Verdana" panose="020B0604030504040204" pitchFamily="34" charset="0"/>
              </a:rPr>
              <a:t>Brazil</a:t>
            </a:r>
            <a:r>
              <a:rPr lang="es-ES" sz="1200" b="0" i="0">
                <a:solidFill>
                  <a:srgbClr val="000000"/>
                </a:solidFill>
                <a:effectLst/>
                <a:latin typeface="Verdana" panose="020B0604030504040204" pitchFamily="34" charset="0"/>
              </a:rPr>
              <a:t>, </a:t>
            </a:r>
            <a:r>
              <a:rPr lang="es-ES" sz="1200" b="0" i="0" err="1">
                <a:solidFill>
                  <a:srgbClr val="000000"/>
                </a:solidFill>
                <a:effectLst/>
                <a:latin typeface="Verdana" panose="020B0604030504040204" pitchFamily="34" charset="0"/>
              </a:rPr>
              <a:t>Dominican</a:t>
            </a:r>
            <a:r>
              <a:rPr lang="es-ES" sz="1200" b="0" i="0">
                <a:solidFill>
                  <a:srgbClr val="000000"/>
                </a:solidFill>
                <a:effectLst/>
                <a:latin typeface="Verdana" panose="020B0604030504040204" pitchFamily="34" charset="0"/>
              </a:rPr>
              <a:t> </a:t>
            </a:r>
            <a:r>
              <a:rPr lang="es-ES" sz="1200" b="0" i="0" err="1">
                <a:solidFill>
                  <a:srgbClr val="000000"/>
                </a:solidFill>
                <a:effectLst/>
                <a:latin typeface="Verdana" panose="020B0604030504040204" pitchFamily="34" charset="0"/>
              </a:rPr>
              <a:t>Republic</a:t>
            </a:r>
            <a:r>
              <a:rPr lang="es-ES" sz="1200" b="0" i="0">
                <a:solidFill>
                  <a:srgbClr val="000000"/>
                </a:solidFill>
                <a:effectLst/>
                <a:latin typeface="Verdana" panose="020B0604030504040204" pitchFamily="34" charset="0"/>
              </a:rPr>
              <a:t>, </a:t>
            </a:r>
            <a:r>
              <a:rPr lang="es-ES" sz="1200" b="0" i="0">
                <a:solidFill>
                  <a:schemeClr val="bg1">
                    <a:lumMod val="50000"/>
                  </a:schemeClr>
                </a:solidFill>
                <a:effectLst/>
                <a:latin typeface="Verdana" panose="020B0604030504040204" pitchFamily="34" charset="0"/>
              </a:rPr>
              <a:t>El Salvador, Guatemala, Jamaica</a:t>
            </a:r>
            <a:r>
              <a:rPr lang="es-ES" sz="1200" b="0" i="0">
                <a:solidFill>
                  <a:srgbClr val="000000"/>
                </a:solidFill>
                <a:effectLst/>
                <a:latin typeface="Verdana" panose="020B0604030504040204" pitchFamily="34" charset="0"/>
              </a:rPr>
              <a:t>, </a:t>
            </a:r>
            <a:r>
              <a:rPr lang="es-ES" sz="1200" b="0" i="0" err="1">
                <a:solidFill>
                  <a:srgbClr val="000000"/>
                </a:solidFill>
                <a:effectLst/>
                <a:latin typeface="Verdana" panose="020B0604030504040204" pitchFamily="34" charset="0"/>
              </a:rPr>
              <a:t>Panama</a:t>
            </a:r>
            <a:r>
              <a:rPr lang="es-ES" sz="1200" b="0" i="0">
                <a:solidFill>
                  <a:srgbClr val="000000"/>
                </a:solidFill>
                <a:effectLst/>
                <a:latin typeface="Verdana" panose="020B0604030504040204" pitchFamily="34" charset="0"/>
              </a:rPr>
              <a:t>, </a:t>
            </a:r>
            <a:r>
              <a:rPr lang="es-ES" sz="1200" b="0" i="0">
                <a:solidFill>
                  <a:schemeClr val="bg1">
                    <a:lumMod val="50000"/>
                  </a:schemeClr>
                </a:solidFill>
                <a:effectLst/>
                <a:latin typeface="Verdana" panose="020B0604030504040204" pitchFamily="34" charset="0"/>
              </a:rPr>
              <a:t>Paraguay, </a:t>
            </a:r>
            <a:r>
              <a:rPr lang="es-ES" sz="1200" b="0" i="0" err="1">
                <a:solidFill>
                  <a:srgbClr val="000000"/>
                </a:solidFill>
                <a:effectLst/>
                <a:latin typeface="Verdana" panose="020B0604030504040204" pitchFamily="34" charset="0"/>
              </a:rPr>
              <a:t>Peru</a:t>
            </a:r>
            <a:r>
              <a:rPr lang="es-ES" sz="1200" b="0" i="0">
                <a:solidFill>
                  <a:srgbClr val="000000"/>
                </a:solidFill>
                <a:effectLst/>
                <a:latin typeface="Verdana" panose="020B0604030504040204" pitchFamily="34" charset="0"/>
              </a:rPr>
              <a:t>, Uruguay</a:t>
            </a:r>
            <a:r>
              <a:rPr lang="es-ES" sz="1200">
                <a:solidFill>
                  <a:srgbClr val="000000"/>
                </a:solidFill>
                <a:latin typeface="Verdana" panose="020B0604030504040204" pitchFamily="34" charset="0"/>
              </a:rPr>
              <a:t>. </a:t>
            </a:r>
            <a:r>
              <a:rPr lang="es-ES" sz="1200">
                <a:solidFill>
                  <a:schemeClr val="bg1">
                    <a:lumMod val="50000"/>
                  </a:schemeClr>
                </a:solidFill>
                <a:latin typeface="Verdana" panose="020B0604030504040204" pitchFamily="34" charset="0"/>
              </a:rPr>
              <a:t>*Sin resultados para 2018. </a:t>
            </a:r>
            <a:endParaRPr lang="es-CO" sz="1200">
              <a:solidFill>
                <a:schemeClr val="bg1">
                  <a:lumMod val="50000"/>
                </a:schemeClr>
              </a:solidFill>
            </a:endParaRPr>
          </a:p>
        </p:txBody>
      </p:sp>
      <p:graphicFrame>
        <p:nvGraphicFramePr>
          <p:cNvPr id="40" name="Tabla 39">
            <a:extLst>
              <a:ext uri="{FF2B5EF4-FFF2-40B4-BE49-F238E27FC236}">
                <a16:creationId xmlns:a16="http://schemas.microsoft.com/office/drawing/2014/main" id="{6AEEFFBC-667F-AF16-88B3-8332FE4665D6}"/>
              </a:ext>
            </a:extLst>
          </p:cNvPr>
          <p:cNvGraphicFramePr>
            <a:graphicFrameLocks noGrp="1"/>
          </p:cNvGraphicFramePr>
          <p:nvPr>
            <p:extLst>
              <p:ext uri="{D42A27DB-BD31-4B8C-83A1-F6EECF244321}">
                <p14:modId xmlns:p14="http://schemas.microsoft.com/office/powerpoint/2010/main" val="1470300296"/>
              </p:ext>
            </p:extLst>
          </p:nvPr>
        </p:nvGraphicFramePr>
        <p:xfrm>
          <a:off x="696001" y="1410004"/>
          <a:ext cx="10799997" cy="844782"/>
        </p:xfrm>
        <a:graphic>
          <a:graphicData uri="http://schemas.openxmlformats.org/drawingml/2006/table">
            <a:tbl>
              <a:tblPr/>
              <a:tblGrid>
                <a:gridCol w="830769">
                  <a:extLst>
                    <a:ext uri="{9D8B030D-6E8A-4147-A177-3AD203B41FA5}">
                      <a16:colId xmlns:a16="http://schemas.microsoft.com/office/drawing/2014/main" val="2237277539"/>
                    </a:ext>
                  </a:extLst>
                </a:gridCol>
                <a:gridCol w="830769">
                  <a:extLst>
                    <a:ext uri="{9D8B030D-6E8A-4147-A177-3AD203B41FA5}">
                      <a16:colId xmlns:a16="http://schemas.microsoft.com/office/drawing/2014/main" val="2581076333"/>
                    </a:ext>
                  </a:extLst>
                </a:gridCol>
                <a:gridCol w="830769">
                  <a:extLst>
                    <a:ext uri="{9D8B030D-6E8A-4147-A177-3AD203B41FA5}">
                      <a16:colId xmlns:a16="http://schemas.microsoft.com/office/drawing/2014/main" val="57904326"/>
                    </a:ext>
                  </a:extLst>
                </a:gridCol>
                <a:gridCol w="830769">
                  <a:extLst>
                    <a:ext uri="{9D8B030D-6E8A-4147-A177-3AD203B41FA5}">
                      <a16:colId xmlns:a16="http://schemas.microsoft.com/office/drawing/2014/main" val="3180693042"/>
                    </a:ext>
                  </a:extLst>
                </a:gridCol>
                <a:gridCol w="830769">
                  <a:extLst>
                    <a:ext uri="{9D8B030D-6E8A-4147-A177-3AD203B41FA5}">
                      <a16:colId xmlns:a16="http://schemas.microsoft.com/office/drawing/2014/main" val="877943540"/>
                    </a:ext>
                  </a:extLst>
                </a:gridCol>
                <a:gridCol w="830769">
                  <a:extLst>
                    <a:ext uri="{9D8B030D-6E8A-4147-A177-3AD203B41FA5}">
                      <a16:colId xmlns:a16="http://schemas.microsoft.com/office/drawing/2014/main" val="1686117570"/>
                    </a:ext>
                  </a:extLst>
                </a:gridCol>
                <a:gridCol w="830769">
                  <a:extLst>
                    <a:ext uri="{9D8B030D-6E8A-4147-A177-3AD203B41FA5}">
                      <a16:colId xmlns:a16="http://schemas.microsoft.com/office/drawing/2014/main" val="3500886537"/>
                    </a:ext>
                  </a:extLst>
                </a:gridCol>
                <a:gridCol w="830769">
                  <a:extLst>
                    <a:ext uri="{9D8B030D-6E8A-4147-A177-3AD203B41FA5}">
                      <a16:colId xmlns:a16="http://schemas.microsoft.com/office/drawing/2014/main" val="6596972"/>
                    </a:ext>
                  </a:extLst>
                </a:gridCol>
                <a:gridCol w="830769">
                  <a:extLst>
                    <a:ext uri="{9D8B030D-6E8A-4147-A177-3AD203B41FA5}">
                      <a16:colId xmlns:a16="http://schemas.microsoft.com/office/drawing/2014/main" val="2321223340"/>
                    </a:ext>
                  </a:extLst>
                </a:gridCol>
                <a:gridCol w="830769">
                  <a:extLst>
                    <a:ext uri="{9D8B030D-6E8A-4147-A177-3AD203B41FA5}">
                      <a16:colId xmlns:a16="http://schemas.microsoft.com/office/drawing/2014/main" val="2437606356"/>
                    </a:ext>
                  </a:extLst>
                </a:gridCol>
                <a:gridCol w="830769">
                  <a:extLst>
                    <a:ext uri="{9D8B030D-6E8A-4147-A177-3AD203B41FA5}">
                      <a16:colId xmlns:a16="http://schemas.microsoft.com/office/drawing/2014/main" val="299487901"/>
                    </a:ext>
                  </a:extLst>
                </a:gridCol>
                <a:gridCol w="830769">
                  <a:extLst>
                    <a:ext uri="{9D8B030D-6E8A-4147-A177-3AD203B41FA5}">
                      <a16:colId xmlns:a16="http://schemas.microsoft.com/office/drawing/2014/main" val="1363210449"/>
                    </a:ext>
                  </a:extLst>
                </a:gridCol>
                <a:gridCol w="830769">
                  <a:extLst>
                    <a:ext uri="{9D8B030D-6E8A-4147-A177-3AD203B41FA5}">
                      <a16:colId xmlns:a16="http://schemas.microsoft.com/office/drawing/2014/main" val="225002416"/>
                    </a:ext>
                  </a:extLst>
                </a:gridCol>
              </a:tblGrid>
              <a:tr h="161778">
                <a:tc rowSpan="2">
                  <a:txBody>
                    <a:bodyPr/>
                    <a:lstStyle/>
                    <a:p>
                      <a:pPr algn="ctr" rtl="0" fontAlgn="ctr"/>
                      <a:r>
                        <a:rPr lang="en-US" sz="1100" b="1" i="0" u="none" strike="noStrike">
                          <a:solidFill>
                            <a:srgbClr val="FFFFFF"/>
                          </a:solidFill>
                          <a:effectLst/>
                          <a:latin typeface="Montserrat" panose="00000500000000000000" pitchFamily="2" charset="0"/>
                        </a:rPr>
                        <a:t>AÑO</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gridSpan="3">
                  <a:txBody>
                    <a:bodyPr/>
                    <a:lstStyle/>
                    <a:p>
                      <a:pPr algn="ctr" rtl="0" fontAlgn="ctr"/>
                      <a:r>
                        <a:rPr lang="en-US" sz="1100" b="1" i="0" u="none" strike="noStrike">
                          <a:solidFill>
                            <a:srgbClr val="FFFFFF"/>
                          </a:solidFill>
                          <a:effectLst/>
                          <a:latin typeface="Montserrat" panose="00000500000000000000" pitchFamily="2" charset="0"/>
                        </a:rPr>
                        <a:t>Bogotá</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hMerge="1">
                  <a:txBody>
                    <a:bodyPr/>
                    <a:lstStyle/>
                    <a:p>
                      <a:endParaRPr lang="es-CO"/>
                    </a:p>
                  </a:txBody>
                  <a:tcPr/>
                </a:tc>
                <a:tc gridSpan="3">
                  <a:txBody>
                    <a:bodyPr/>
                    <a:lstStyle/>
                    <a:p>
                      <a:pPr algn="ctr" rtl="0" fontAlgn="ctr"/>
                      <a:r>
                        <a:rPr lang="en-US" sz="1100" b="1" i="0" u="none" strike="noStrike">
                          <a:solidFill>
                            <a:srgbClr val="FFFFFF"/>
                          </a:solidFill>
                          <a:effectLst/>
                          <a:latin typeface="Montserrat" panose="00000500000000000000" pitchFamily="2" charset="0"/>
                        </a:rPr>
                        <a:t>Colombia</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hMerge="1">
                  <a:txBody>
                    <a:bodyPr/>
                    <a:lstStyle/>
                    <a:p>
                      <a:endParaRPr lang="es-CO"/>
                    </a:p>
                  </a:txBody>
                  <a:tcPr/>
                </a:tc>
                <a:tc gridSpan="3">
                  <a:txBody>
                    <a:bodyPr/>
                    <a:lstStyle/>
                    <a:p>
                      <a:pPr algn="ctr" rtl="0" fontAlgn="ctr"/>
                      <a:r>
                        <a:rPr lang="en-US" sz="1100" b="1" i="0" u="none" strike="noStrike">
                          <a:solidFill>
                            <a:srgbClr val="FFFFFF"/>
                          </a:solidFill>
                          <a:effectLst/>
                          <a:latin typeface="Montserrat" panose="00000500000000000000" pitchFamily="2" charset="0"/>
                        </a:rPr>
                        <a:t>LA&amp;C</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hMerge="1">
                  <a:txBody>
                    <a:bodyPr/>
                    <a:lstStyle/>
                    <a:p>
                      <a:endParaRPr lang="es-CO"/>
                    </a:p>
                  </a:txBody>
                  <a:tcPr/>
                </a:tc>
                <a:tc gridSpan="3">
                  <a:txBody>
                    <a:bodyPr/>
                    <a:lstStyle/>
                    <a:p>
                      <a:pPr algn="ctr" rtl="0" fontAlgn="ctr"/>
                      <a:r>
                        <a:rPr lang="en-US" sz="1100" b="1" i="0" u="none" strike="noStrike">
                          <a:solidFill>
                            <a:srgbClr val="FFFFFF"/>
                          </a:solidFill>
                          <a:effectLst/>
                          <a:latin typeface="Montserrat" panose="00000500000000000000" pitchFamily="2" charset="0"/>
                        </a:rPr>
                        <a:t>OCDE</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498249510"/>
                  </a:ext>
                </a:extLst>
              </a:tr>
              <a:tr h="161778">
                <a:tc vMerge="1">
                  <a:txBody>
                    <a:bodyPr/>
                    <a:lstStyle/>
                    <a:p>
                      <a:endParaRPr lang="es-CO"/>
                    </a:p>
                  </a:txBody>
                  <a:tcPr/>
                </a:tc>
                <a:tc>
                  <a:txBody>
                    <a:bodyPr/>
                    <a:lstStyle/>
                    <a:p>
                      <a:pPr algn="ctr" rtl="0" fontAlgn="ctr"/>
                      <a:r>
                        <a:rPr lang="en-US" sz="900" b="1" i="0" u="none" strike="noStrike">
                          <a:solidFill>
                            <a:srgbClr val="FFFFFF"/>
                          </a:solidFill>
                          <a:effectLst/>
                          <a:latin typeface="Montserrat" panose="00000500000000000000" pitchFamily="2" charset="0"/>
                        </a:rPr>
                        <a:t>Ciencias</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a:solidFill>
                            <a:srgbClr val="FFFFFF"/>
                          </a:solidFill>
                          <a:effectLst/>
                          <a:latin typeface="Montserrat" panose="00000500000000000000" pitchFamily="2" charset="0"/>
                        </a:rPr>
                        <a:t>Lectura</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a:solidFill>
                            <a:srgbClr val="FFFFFF"/>
                          </a:solidFill>
                          <a:effectLst/>
                          <a:latin typeface="Montserrat" panose="00000500000000000000" pitchFamily="2" charset="0"/>
                        </a:rPr>
                        <a:t>Matemáticas</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a:solidFill>
                            <a:srgbClr val="FFFFFF"/>
                          </a:solidFill>
                          <a:effectLst/>
                          <a:latin typeface="Montserrat" panose="00000500000000000000" pitchFamily="2" charset="0"/>
                        </a:rPr>
                        <a:t>Ciencias</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a:solidFill>
                            <a:srgbClr val="FFFFFF"/>
                          </a:solidFill>
                          <a:effectLst/>
                          <a:latin typeface="Montserrat" panose="00000500000000000000" pitchFamily="2" charset="0"/>
                        </a:rPr>
                        <a:t>Lectura</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a:solidFill>
                            <a:srgbClr val="FFFFFF"/>
                          </a:solidFill>
                          <a:effectLst/>
                          <a:latin typeface="Montserrat" panose="00000500000000000000" pitchFamily="2" charset="0"/>
                        </a:rPr>
                        <a:t>Matemáticas</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err="1">
                          <a:solidFill>
                            <a:srgbClr val="FFFFFF"/>
                          </a:solidFill>
                          <a:effectLst/>
                          <a:latin typeface="Montserrat" panose="00000500000000000000" pitchFamily="2" charset="0"/>
                        </a:rPr>
                        <a:t>Ciencias</a:t>
                      </a:r>
                      <a:endParaRPr lang="en-US" sz="900" b="1" i="0" u="none" strike="noStrike">
                        <a:solidFill>
                          <a:srgbClr val="FFFFFF"/>
                        </a:solidFill>
                        <a:effectLst/>
                        <a:latin typeface="Montserrat" panose="00000500000000000000" pitchFamily="2" charset="0"/>
                      </a:endParaRP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err="1">
                          <a:solidFill>
                            <a:srgbClr val="FFFFFF"/>
                          </a:solidFill>
                          <a:effectLst/>
                          <a:latin typeface="Montserrat" panose="00000500000000000000" pitchFamily="2" charset="0"/>
                        </a:rPr>
                        <a:t>Lectura</a:t>
                      </a:r>
                      <a:endParaRPr lang="en-US" sz="900" b="1" i="0" u="none" strike="noStrike">
                        <a:solidFill>
                          <a:srgbClr val="FFFFFF"/>
                        </a:solidFill>
                        <a:effectLst/>
                        <a:latin typeface="Montserrat" panose="00000500000000000000" pitchFamily="2" charset="0"/>
                      </a:endParaRP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err="1">
                          <a:solidFill>
                            <a:srgbClr val="FFFFFF"/>
                          </a:solidFill>
                          <a:effectLst/>
                          <a:latin typeface="Montserrat" panose="00000500000000000000" pitchFamily="2" charset="0"/>
                        </a:rPr>
                        <a:t>Matemáticas</a:t>
                      </a:r>
                      <a:endParaRPr lang="en-US" sz="900" b="1" i="0" u="none" strike="noStrike">
                        <a:solidFill>
                          <a:srgbClr val="FFFFFF"/>
                        </a:solidFill>
                        <a:effectLst/>
                        <a:latin typeface="Montserrat" panose="00000500000000000000" pitchFamily="2" charset="0"/>
                      </a:endParaRP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err="1">
                          <a:solidFill>
                            <a:srgbClr val="FFFFFF"/>
                          </a:solidFill>
                          <a:effectLst/>
                          <a:latin typeface="Montserrat" panose="00000500000000000000" pitchFamily="2" charset="0"/>
                        </a:rPr>
                        <a:t>Ciencias</a:t>
                      </a:r>
                      <a:endParaRPr lang="en-US" sz="900" b="1" i="0" u="none" strike="noStrike">
                        <a:solidFill>
                          <a:srgbClr val="FFFFFF"/>
                        </a:solidFill>
                        <a:effectLst/>
                        <a:latin typeface="Montserrat" panose="00000500000000000000" pitchFamily="2" charset="0"/>
                      </a:endParaRP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err="1">
                          <a:solidFill>
                            <a:srgbClr val="FFFFFF"/>
                          </a:solidFill>
                          <a:effectLst/>
                          <a:latin typeface="Montserrat" panose="00000500000000000000" pitchFamily="2" charset="0"/>
                        </a:rPr>
                        <a:t>Lectura</a:t>
                      </a:r>
                      <a:endParaRPr lang="en-US" sz="900" b="1" i="0" u="none" strike="noStrike">
                        <a:solidFill>
                          <a:srgbClr val="FFFFFF"/>
                        </a:solidFill>
                        <a:effectLst/>
                        <a:latin typeface="Montserrat" panose="00000500000000000000" pitchFamily="2" charset="0"/>
                      </a:endParaRP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900" b="1" i="0" u="none" strike="noStrike" err="1">
                          <a:solidFill>
                            <a:srgbClr val="FFFFFF"/>
                          </a:solidFill>
                          <a:effectLst/>
                          <a:latin typeface="Montserrat" panose="00000500000000000000" pitchFamily="2" charset="0"/>
                        </a:rPr>
                        <a:t>Matemáticas</a:t>
                      </a:r>
                      <a:endParaRPr lang="en-US" sz="900" b="1" i="0" u="none" strike="noStrike">
                        <a:solidFill>
                          <a:srgbClr val="FFFFFF"/>
                        </a:solidFill>
                        <a:effectLst/>
                        <a:latin typeface="Montserrat" panose="00000500000000000000" pitchFamily="2" charset="0"/>
                      </a:endParaRP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extLst>
                  <a:ext uri="{0D108BD9-81ED-4DB2-BD59-A6C34878D82A}">
                    <a16:rowId xmlns:a16="http://schemas.microsoft.com/office/drawing/2014/main" val="4184195501"/>
                  </a:ext>
                </a:extLst>
              </a:tr>
              <a:tr h="161778">
                <a:tc>
                  <a:txBody>
                    <a:bodyPr/>
                    <a:lstStyle/>
                    <a:p>
                      <a:pPr algn="ctr" rtl="0" fontAlgn="ctr"/>
                      <a:r>
                        <a:rPr lang="en-US" sz="1100" b="1" i="0" u="none" strike="noStrike">
                          <a:solidFill>
                            <a:srgbClr val="FFFFFF"/>
                          </a:solidFill>
                          <a:effectLst/>
                          <a:latin typeface="Montserrat" panose="00000500000000000000" pitchFamily="2" charset="0"/>
                        </a:rPr>
                        <a:t>2018</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1100" b="0" i="0" u="none" strike="noStrike">
                          <a:solidFill>
                            <a:srgbClr val="000000"/>
                          </a:solidFill>
                          <a:effectLst/>
                          <a:latin typeface="Montserrat" panose="00000500000000000000" pitchFamily="2" charset="0"/>
                        </a:rPr>
                        <a:t>451</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455</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430</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413</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412</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391</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403</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407</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388</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489</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487</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489</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665454591"/>
                  </a:ext>
                </a:extLst>
              </a:tr>
              <a:tr h="161778">
                <a:tc>
                  <a:txBody>
                    <a:bodyPr/>
                    <a:lstStyle/>
                    <a:p>
                      <a:pPr algn="ctr" rtl="0" fontAlgn="ctr"/>
                      <a:r>
                        <a:rPr lang="en-US" sz="1100" b="1" i="0" u="none" strike="noStrike">
                          <a:solidFill>
                            <a:srgbClr val="FFFFFF"/>
                          </a:solidFill>
                          <a:effectLst/>
                          <a:latin typeface="Montserrat" panose="00000500000000000000" pitchFamily="2" charset="0"/>
                        </a:rPr>
                        <a:t>2022</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1100" b="0" i="0" u="none" strike="noStrike">
                          <a:solidFill>
                            <a:srgbClr val="000000"/>
                          </a:solidFill>
                          <a:effectLst/>
                          <a:latin typeface="Montserrat" panose="00000500000000000000" pitchFamily="2" charset="0"/>
                        </a:rPr>
                        <a:t>459</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463</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422</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411</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409</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383</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400</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400</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373</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485</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476</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ctr"/>
                      <a:r>
                        <a:rPr lang="en-US" sz="1100" b="0" i="0" u="none" strike="noStrike">
                          <a:solidFill>
                            <a:srgbClr val="000000"/>
                          </a:solidFill>
                          <a:effectLst/>
                          <a:latin typeface="Montserrat" panose="00000500000000000000" pitchFamily="2" charset="0"/>
                        </a:rPr>
                        <a:t>472</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2528294279"/>
                  </a:ext>
                </a:extLst>
              </a:tr>
              <a:tr h="161778">
                <a:tc>
                  <a:txBody>
                    <a:bodyPr/>
                    <a:lstStyle/>
                    <a:p>
                      <a:pPr algn="ctr" rtl="0" fontAlgn="ctr"/>
                      <a:r>
                        <a:rPr lang="en-US" sz="1100" b="1" i="0" u="none" strike="noStrike" err="1">
                          <a:solidFill>
                            <a:srgbClr val="FFFFFF"/>
                          </a:solidFill>
                          <a:effectLst/>
                          <a:latin typeface="Montserrat" panose="00000500000000000000" pitchFamily="2" charset="0"/>
                        </a:rPr>
                        <a:t>Variación</a:t>
                      </a:r>
                      <a:endParaRPr lang="en-US" sz="1100" b="1" i="0" u="none" strike="noStrike">
                        <a:solidFill>
                          <a:srgbClr val="FFFFFF"/>
                        </a:solidFill>
                        <a:effectLst/>
                        <a:latin typeface="Montserrat" panose="00000500000000000000" pitchFamily="2" charset="0"/>
                      </a:endParaRP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ctr"/>
                      <a:r>
                        <a:rPr lang="en-US" sz="1100" b="1" i="0" u="none" strike="noStrike">
                          <a:solidFill>
                            <a:srgbClr val="4FAE50"/>
                          </a:solidFill>
                          <a:effectLst/>
                          <a:latin typeface="Montserrat" panose="00000500000000000000" pitchFamily="2" charset="0"/>
                        </a:rPr>
                        <a:t>8</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4FAE50"/>
                          </a:solidFill>
                          <a:effectLst/>
                          <a:latin typeface="Montserrat" panose="00000500000000000000" pitchFamily="2" charset="0"/>
                        </a:rPr>
                        <a:t>8</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-8</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-2</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-3</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-8</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-3</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-7</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-15</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-4</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-11</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tc>
                  <a:txBody>
                    <a:bodyPr/>
                    <a:lstStyle/>
                    <a:p>
                      <a:pPr algn="ctr" rtl="0" fontAlgn="ctr"/>
                      <a:r>
                        <a:rPr lang="en-US" sz="1100" b="1" i="0" u="none" strike="noStrike">
                          <a:solidFill>
                            <a:srgbClr val="7030A0"/>
                          </a:solidFill>
                          <a:effectLst/>
                          <a:latin typeface="Montserrat" panose="00000500000000000000" pitchFamily="2" charset="0"/>
                        </a:rPr>
                        <a:t>-17</a:t>
                      </a:r>
                    </a:p>
                  </a:txBody>
                  <a:tcPr marL="3111" marR="3111" marT="31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6E6"/>
                    </a:solidFill>
                  </a:tcPr>
                </a:tc>
                <a:extLst>
                  <a:ext uri="{0D108BD9-81ED-4DB2-BD59-A6C34878D82A}">
                    <a16:rowId xmlns:a16="http://schemas.microsoft.com/office/drawing/2014/main" val="1306273535"/>
                  </a:ext>
                </a:extLst>
              </a:tr>
            </a:tbl>
          </a:graphicData>
        </a:graphic>
      </p:graphicFrame>
    </p:spTree>
    <p:extLst>
      <p:ext uri="{BB962C8B-B14F-4D97-AF65-F5344CB8AC3E}">
        <p14:creationId xmlns:p14="http://schemas.microsoft.com/office/powerpoint/2010/main" val="328800926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345C666-E336-132C-3BCD-2D7C11333E64}"/>
              </a:ext>
            </a:extLst>
          </p:cNvPr>
          <p:cNvSpPr/>
          <p:nvPr/>
        </p:nvSpPr>
        <p:spPr>
          <a:xfrm>
            <a:off x="245660" y="1433015"/>
            <a:ext cx="3862316" cy="3916907"/>
          </a:xfrm>
          <a:prstGeom prst="rect">
            <a:avLst/>
          </a:prstGeom>
          <a:solidFill>
            <a:srgbClr val="05A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ángulo 3">
            <a:extLst>
              <a:ext uri="{FF2B5EF4-FFF2-40B4-BE49-F238E27FC236}">
                <a16:creationId xmlns:a16="http://schemas.microsoft.com/office/drawing/2014/main" id="{258BD27A-D11D-C824-3285-737192350C49}"/>
              </a:ext>
            </a:extLst>
          </p:cNvPr>
          <p:cNvSpPr/>
          <p:nvPr/>
        </p:nvSpPr>
        <p:spPr>
          <a:xfrm>
            <a:off x="0" y="0"/>
            <a:ext cx="73375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upo 9">
            <a:extLst>
              <a:ext uri="{FF2B5EF4-FFF2-40B4-BE49-F238E27FC236}">
                <a16:creationId xmlns:a16="http://schemas.microsoft.com/office/drawing/2014/main" id="{574FB208-B1F7-87C9-B18C-39F5714887E7}"/>
              </a:ext>
            </a:extLst>
          </p:cNvPr>
          <p:cNvGrpSpPr/>
          <p:nvPr/>
        </p:nvGrpSpPr>
        <p:grpSpPr>
          <a:xfrm>
            <a:off x="1200191" y="1220593"/>
            <a:ext cx="4774606" cy="5677856"/>
            <a:chOff x="900200" y="2752814"/>
            <a:chExt cx="2949079" cy="3506978"/>
          </a:xfrm>
        </p:grpSpPr>
        <p:sp>
          <p:nvSpPr>
            <p:cNvPr id="5" name="Elipse 4">
              <a:extLst>
                <a:ext uri="{FF2B5EF4-FFF2-40B4-BE49-F238E27FC236}">
                  <a16:creationId xmlns:a16="http://schemas.microsoft.com/office/drawing/2014/main" id="{0B0DA25D-FFBE-1E6D-1E10-EDE0582B5F2B}"/>
                </a:ext>
              </a:extLst>
            </p:cNvPr>
            <p:cNvSpPr/>
            <p:nvPr/>
          </p:nvSpPr>
          <p:spPr>
            <a:xfrm>
              <a:off x="1473581" y="2752814"/>
              <a:ext cx="1851244" cy="1851244"/>
            </a:xfrm>
            <a:prstGeom prst="ellipse">
              <a:avLst/>
            </a:prstGeom>
            <a:solidFill>
              <a:srgbClr val="05ACBF"/>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4C126850-68B5-90CE-F4C5-31B402FFB318}"/>
                </a:ext>
              </a:extLst>
            </p:cNvPr>
            <p:cNvSpPr txBox="1"/>
            <p:nvPr/>
          </p:nvSpPr>
          <p:spPr>
            <a:xfrm>
              <a:off x="900200" y="4681955"/>
              <a:ext cx="2949079" cy="1577837"/>
            </a:xfrm>
            <a:prstGeom prst="rect">
              <a:avLst/>
            </a:prstGeom>
            <a:noFill/>
          </p:spPr>
          <p:txBody>
            <a:bodyPr wrap="square" rtlCol="0">
              <a:spAutoFit/>
            </a:bodyPr>
            <a:lstStyle/>
            <a:p>
              <a:pPr algn="ctr"/>
              <a:r>
                <a:rPr lang="es-CO" sz="4000" b="1">
                  <a:solidFill>
                    <a:srgbClr val="05ACBF"/>
                  </a:solidFill>
                  <a:latin typeface="Montserrat Medium" pitchFamily="2" charset="77"/>
                </a:rPr>
                <a:t>Uso reducido de la información disponible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4000" b="1" i="0" u="none" strike="noStrike" kern="1200" cap="none" spc="0" normalizeH="0" baseline="0" noProof="0">
                <a:ln>
                  <a:noFill/>
                </a:ln>
                <a:solidFill>
                  <a:srgbClr val="05ACBF"/>
                </a:solidFill>
                <a:effectLst/>
                <a:uLnTx/>
                <a:uFillTx/>
                <a:latin typeface="Montserrat Medium" pitchFamily="2" charset="77"/>
                <a:ea typeface="+mn-ea"/>
                <a:cs typeface="+mn-cs"/>
              </a:endParaRPr>
            </a:p>
          </p:txBody>
        </p:sp>
      </p:grpSp>
      <p:pic>
        <p:nvPicPr>
          <p:cNvPr id="3" name="Imagen 2">
            <a:extLst>
              <a:ext uri="{FF2B5EF4-FFF2-40B4-BE49-F238E27FC236}">
                <a16:creationId xmlns:a16="http://schemas.microsoft.com/office/drawing/2014/main" id="{21A4B1DA-CCEF-2A96-D936-97ABABB0761D}"/>
              </a:ext>
            </a:extLst>
          </p:cNvPr>
          <p:cNvPicPr>
            <a:picLocks noChangeAspect="1"/>
          </p:cNvPicPr>
          <p:nvPr/>
        </p:nvPicPr>
        <p:blipFill>
          <a:blip r:embed="rId4">
            <a:lum bright="70000" contrast="-70000"/>
          </a:blip>
          <a:stretch>
            <a:fillRect/>
          </a:stretch>
        </p:blipFill>
        <p:spPr>
          <a:xfrm>
            <a:off x="2926867" y="2018956"/>
            <a:ext cx="1400468" cy="1400468"/>
          </a:xfrm>
          <a:prstGeom prst="rect">
            <a:avLst/>
          </a:prstGeom>
        </p:spPr>
      </p:pic>
      <p:pic>
        <p:nvPicPr>
          <p:cNvPr id="9" name="Imagen 8">
            <a:extLst>
              <a:ext uri="{FF2B5EF4-FFF2-40B4-BE49-F238E27FC236}">
                <a16:creationId xmlns:a16="http://schemas.microsoft.com/office/drawing/2014/main" id="{DC311DDE-EDDA-9D0C-BFA8-F1A75E83E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7145" y="480213"/>
            <a:ext cx="1546373" cy="787594"/>
          </a:xfrm>
          <a:prstGeom prst="rect">
            <a:avLst/>
          </a:prstGeom>
        </p:spPr>
      </p:pic>
    </p:spTree>
    <p:extLst>
      <p:ext uri="{BB962C8B-B14F-4D97-AF65-F5344CB8AC3E}">
        <p14:creationId xmlns:p14="http://schemas.microsoft.com/office/powerpoint/2010/main" val="248588877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FFA703-0631-2148-B79A-7E0555AD18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705827"/>
          </a:xfrm>
          <a:prstGeom prst="rect">
            <a:avLst/>
          </a:prstGeom>
        </p:spPr>
      </p:pic>
      <p:sp>
        <p:nvSpPr>
          <p:cNvPr id="8" name="Rectángulo 7">
            <a:extLst>
              <a:ext uri="{FF2B5EF4-FFF2-40B4-BE49-F238E27FC236}">
                <a16:creationId xmlns:a16="http://schemas.microsoft.com/office/drawing/2014/main" id="{44DB4C65-DD1E-BF4F-8920-74ED97D2EF06}"/>
              </a:ext>
            </a:extLst>
          </p:cNvPr>
          <p:cNvSpPr/>
          <p:nvPr/>
        </p:nvSpPr>
        <p:spPr>
          <a:xfrm rot="5400000">
            <a:off x="2393675" y="-2393674"/>
            <a:ext cx="6718846" cy="11506210"/>
          </a:xfrm>
          <a:prstGeom prst="rect">
            <a:avLst/>
          </a:prstGeom>
          <a:gradFill>
            <a:gsLst>
              <a:gs pos="0">
                <a:schemeClr val="accent1">
                  <a:lumMod val="0"/>
                  <a:lumOff val="100000"/>
                  <a:alpha val="0"/>
                </a:schemeClr>
              </a:gs>
              <a:gs pos="78000">
                <a:schemeClr val="tx1">
                  <a:lumMod val="85000"/>
                  <a:lumOff val="15000"/>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82E9F7DE-5CE3-484F-9AC8-01BA83792F38}"/>
              </a:ext>
            </a:extLst>
          </p:cNvPr>
          <p:cNvSpPr txBox="1"/>
          <p:nvPr/>
        </p:nvSpPr>
        <p:spPr>
          <a:xfrm>
            <a:off x="1046518" y="748449"/>
            <a:ext cx="4309253" cy="461665"/>
          </a:xfrm>
          <a:prstGeom prst="rect">
            <a:avLst/>
          </a:prstGeom>
          <a:noFill/>
        </p:spPr>
        <p:txBody>
          <a:bodyPr wrap="square" lIns="91440" tIns="45720" rIns="91440" bIns="45720" anchor="t">
            <a:spAutoFit/>
          </a:bodyPr>
          <a:lstStyle/>
          <a:p>
            <a:pPr defTabSz="914400">
              <a:defRPr/>
            </a:pPr>
            <a:r>
              <a:rPr lang="es-ES" sz="2400">
                <a:solidFill>
                  <a:schemeClr val="bg1"/>
                </a:solidFill>
                <a:latin typeface="Montserrat"/>
              </a:rPr>
              <a:t>Déficit en el uso de datos</a:t>
            </a:r>
          </a:p>
        </p:txBody>
      </p:sp>
      <p:sp>
        <p:nvSpPr>
          <p:cNvPr id="10" name="CuadroTexto 2">
            <a:extLst>
              <a:ext uri="{FF2B5EF4-FFF2-40B4-BE49-F238E27FC236}">
                <a16:creationId xmlns:a16="http://schemas.microsoft.com/office/drawing/2014/main" id="{C2B7C6FB-5526-BE4D-8DC7-EA1115272B13}"/>
              </a:ext>
            </a:extLst>
          </p:cNvPr>
          <p:cNvSpPr txBox="1"/>
          <p:nvPr/>
        </p:nvSpPr>
        <p:spPr>
          <a:xfrm>
            <a:off x="308944" y="2044156"/>
            <a:ext cx="5046827" cy="2677656"/>
          </a:xfrm>
          <a:prstGeom prst="rect">
            <a:avLst/>
          </a:prstGeom>
          <a:noFill/>
        </p:spPr>
        <p:txBody>
          <a:bodyPr wrap="square" lIns="91440" tIns="45720" rIns="91440" bIns="45720" anchor="t">
            <a:spAutoFit/>
          </a:bodyPr>
          <a:lstStyle/>
          <a:p>
            <a:r>
              <a:rPr lang="es-ES" sz="2400">
                <a:solidFill>
                  <a:schemeClr val="bg1"/>
                </a:solidFill>
                <a:latin typeface="Montserrat Medium" pitchFamily="2" charset="77"/>
              </a:rPr>
              <a:t>El análisis regional realizado por ICFES, evidencia que existe un </a:t>
            </a:r>
            <a:r>
              <a:rPr lang="es-ES" sz="2400" b="1" u="sng">
                <a:solidFill>
                  <a:schemeClr val="bg1"/>
                </a:solidFill>
                <a:latin typeface="Montserrat Medium" pitchFamily="2" charset="77"/>
              </a:rPr>
              <a:t>bajo uso generalizado </a:t>
            </a:r>
            <a:r>
              <a:rPr lang="es-ES" sz="2400">
                <a:solidFill>
                  <a:schemeClr val="bg1"/>
                </a:solidFill>
                <a:latin typeface="Montserrat Medium" pitchFamily="2" charset="77"/>
              </a:rPr>
              <a:t>de la información disponible por parte de las autoridades en los territorios y las comunidades educativas.</a:t>
            </a:r>
          </a:p>
        </p:txBody>
      </p:sp>
      <p:sp>
        <p:nvSpPr>
          <p:cNvPr id="11" name="CuadroTexto 10">
            <a:extLst>
              <a:ext uri="{FF2B5EF4-FFF2-40B4-BE49-F238E27FC236}">
                <a16:creationId xmlns:a16="http://schemas.microsoft.com/office/drawing/2014/main" id="{50E65F96-1B00-8248-B7AD-7F4F4DCDCA04}"/>
              </a:ext>
            </a:extLst>
          </p:cNvPr>
          <p:cNvSpPr txBox="1"/>
          <p:nvPr/>
        </p:nvSpPr>
        <p:spPr>
          <a:xfrm>
            <a:off x="1046518" y="271696"/>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err="1">
                <a:solidFill>
                  <a:schemeClr val="bg1"/>
                </a:solidFill>
                <a:latin typeface="Montserrat"/>
              </a:rPr>
              <a:t>Desafíos</a:t>
            </a:r>
            <a:endParaRPr lang="es-ES" sz="3200">
              <a:solidFill>
                <a:schemeClr val="bg1"/>
              </a:solidFill>
            </a:endParaRPr>
          </a:p>
        </p:txBody>
      </p:sp>
      <p:pic>
        <p:nvPicPr>
          <p:cNvPr id="12" name="Imagen 11">
            <a:extLst>
              <a:ext uri="{FF2B5EF4-FFF2-40B4-BE49-F238E27FC236}">
                <a16:creationId xmlns:a16="http://schemas.microsoft.com/office/drawing/2014/main" id="{D59DCEF4-455F-484D-9839-F8D7F7998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79" y="431598"/>
            <a:ext cx="633702" cy="633702"/>
          </a:xfrm>
          <a:prstGeom prst="rect">
            <a:avLst/>
          </a:prstGeom>
        </p:spPr>
      </p:pic>
      <p:pic>
        <p:nvPicPr>
          <p:cNvPr id="2" name="Imagen 1">
            <a:extLst>
              <a:ext uri="{FF2B5EF4-FFF2-40B4-BE49-F238E27FC236}">
                <a16:creationId xmlns:a16="http://schemas.microsoft.com/office/drawing/2014/main" id="{D1DCF73E-50E4-94D4-5CA6-1F887076A7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179" y="5600413"/>
            <a:ext cx="1546373" cy="787594"/>
          </a:xfrm>
          <a:prstGeom prst="rect">
            <a:avLst/>
          </a:prstGeom>
        </p:spPr>
      </p:pic>
    </p:spTree>
    <p:extLst>
      <p:ext uri="{BB962C8B-B14F-4D97-AF65-F5344CB8AC3E}">
        <p14:creationId xmlns:p14="http://schemas.microsoft.com/office/powerpoint/2010/main" val="410083872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10B4F2-B4ED-46E5-3902-C23489972C16}"/>
              </a:ext>
            </a:extLst>
          </p:cNvPr>
          <p:cNvSpPr txBox="1"/>
          <p:nvPr/>
        </p:nvSpPr>
        <p:spPr>
          <a:xfrm>
            <a:off x="330632" y="353845"/>
            <a:ext cx="7293432"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C12022"/>
                </a:solidFill>
                <a:effectLst/>
                <a:uLnTx/>
                <a:uFillTx/>
                <a:latin typeface="Montserrat"/>
                <a:ea typeface="Calibri" panose="020F0502020204030204"/>
                <a:cs typeface="Calibri" panose="020F0502020204030204"/>
              </a:rPr>
              <a:t>Resultados Saber 11</a:t>
            </a:r>
            <a:r>
              <a:rPr lang="es-ES" sz="3200" b="1" baseline="30000">
                <a:solidFill>
                  <a:srgbClr val="C12022"/>
                </a:solidFill>
                <a:latin typeface="Montserrat"/>
                <a:ea typeface="Calibri" panose="020F0502020204030204"/>
                <a:cs typeface="Calibri" panose="020F0502020204030204"/>
              </a:rPr>
              <a:t>o</a:t>
            </a:r>
            <a:endParaRPr kumimoji="0" lang="es-CO" sz="3200" b="1" i="0" u="none" strike="noStrike" kern="1200" cap="none" spc="0" normalizeH="0" baseline="30000" noProof="0">
              <a:ln>
                <a:noFill/>
              </a:ln>
              <a:solidFill>
                <a:srgbClr val="C12022"/>
              </a:solidFill>
              <a:effectLst/>
              <a:uLnTx/>
              <a:uFillTx/>
              <a:latin typeface="Montserrat"/>
              <a:ea typeface="Calibri"/>
              <a:cs typeface="Calibri"/>
            </a:endParaRPr>
          </a:p>
        </p:txBody>
      </p:sp>
      <p:sp>
        <p:nvSpPr>
          <p:cNvPr id="57" name="Rectángulo: esquinas redondeadas 9">
            <a:extLst>
              <a:ext uri="{FF2B5EF4-FFF2-40B4-BE49-F238E27FC236}">
                <a16:creationId xmlns:a16="http://schemas.microsoft.com/office/drawing/2014/main" id="{AF1972A8-7531-38FA-956E-A4D77AD46A83}"/>
              </a:ext>
            </a:extLst>
          </p:cNvPr>
          <p:cNvSpPr/>
          <p:nvPr/>
        </p:nvSpPr>
        <p:spPr>
          <a:xfrm>
            <a:off x="502598" y="1567061"/>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Puntaje global (2016-2023)</a:t>
            </a:r>
          </a:p>
        </p:txBody>
      </p:sp>
      <p:sp>
        <p:nvSpPr>
          <p:cNvPr id="10" name="Rectángulo: esquinas redondeadas 9">
            <a:extLst>
              <a:ext uri="{FF2B5EF4-FFF2-40B4-BE49-F238E27FC236}">
                <a16:creationId xmlns:a16="http://schemas.microsoft.com/office/drawing/2014/main" id="{B077CCA4-EB5A-7501-BEC6-90017C5FE6B0}"/>
              </a:ext>
            </a:extLst>
          </p:cNvPr>
          <p:cNvSpPr/>
          <p:nvPr/>
        </p:nvSpPr>
        <p:spPr>
          <a:xfrm>
            <a:off x="6342564" y="1567061"/>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Niveles de desempeño por prueba 2023</a:t>
            </a:r>
          </a:p>
        </p:txBody>
      </p:sp>
      <p:sp>
        <p:nvSpPr>
          <p:cNvPr id="6" name="CuadroTexto 5">
            <a:extLst>
              <a:ext uri="{FF2B5EF4-FFF2-40B4-BE49-F238E27FC236}">
                <a16:creationId xmlns:a16="http://schemas.microsoft.com/office/drawing/2014/main" id="{70409F85-A15A-31EF-6D49-B950F3BDD03A}"/>
              </a:ext>
            </a:extLst>
          </p:cNvPr>
          <p:cNvSpPr txBox="1"/>
          <p:nvPr/>
        </p:nvSpPr>
        <p:spPr>
          <a:xfrm>
            <a:off x="346167" y="876024"/>
            <a:ext cx="112931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333333"/>
                </a:solidFill>
                <a:effectLst/>
                <a:uLnTx/>
                <a:uFillTx/>
                <a:latin typeface="Montserrat"/>
                <a:ea typeface="Calibri" panose="020F0502020204030204"/>
                <a:cs typeface="Calibri" panose="020F0502020204030204"/>
              </a:rPr>
              <a:t>Pruebas estandarizadas para estudiantes que culminan la educación media</a:t>
            </a:r>
          </a:p>
        </p:txBody>
      </p:sp>
      <p:sp>
        <p:nvSpPr>
          <p:cNvPr id="14" name="Rectángulo: esquinas redondeadas 9">
            <a:extLst>
              <a:ext uri="{FF2B5EF4-FFF2-40B4-BE49-F238E27FC236}">
                <a16:creationId xmlns:a16="http://schemas.microsoft.com/office/drawing/2014/main" id="{4DDA83EE-176D-9A7D-C977-5F527647596C}"/>
              </a:ext>
            </a:extLst>
          </p:cNvPr>
          <p:cNvSpPr/>
          <p:nvPr/>
        </p:nvSpPr>
        <p:spPr>
          <a:xfrm>
            <a:off x="502598" y="5748788"/>
            <a:ext cx="1411262" cy="59210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E7E6E6">
                    <a:lumMod val="25000"/>
                  </a:srgbClr>
                </a:solidFill>
                <a:effectLst/>
                <a:uLnTx/>
                <a:uFillTx/>
                <a:latin typeface="Montserrat"/>
                <a:ea typeface="+mn-ea"/>
                <a:cs typeface="+mn-cs"/>
              </a:rPr>
              <a:t>Puntaje por prueba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E7E6E6">
                    <a:lumMod val="25000"/>
                  </a:srgbClr>
                </a:solidFill>
                <a:effectLst/>
                <a:uLnTx/>
                <a:uFillTx/>
                <a:latin typeface="Montserrat"/>
                <a:ea typeface="+mn-ea"/>
                <a:cs typeface="+mn-cs"/>
              </a:rPr>
              <a:t>2022-2023</a:t>
            </a:r>
          </a:p>
        </p:txBody>
      </p:sp>
      <p:grpSp>
        <p:nvGrpSpPr>
          <p:cNvPr id="22" name="Grupo 21">
            <a:extLst>
              <a:ext uri="{FF2B5EF4-FFF2-40B4-BE49-F238E27FC236}">
                <a16:creationId xmlns:a16="http://schemas.microsoft.com/office/drawing/2014/main" id="{7D48AA4C-801B-8E76-7A02-67D2C9591D5D}"/>
              </a:ext>
            </a:extLst>
          </p:cNvPr>
          <p:cNvGrpSpPr/>
          <p:nvPr/>
        </p:nvGrpSpPr>
        <p:grpSpPr>
          <a:xfrm>
            <a:off x="7042823" y="5096671"/>
            <a:ext cx="2550132" cy="179086"/>
            <a:chOff x="7042823" y="5096671"/>
            <a:chExt cx="2550132" cy="179086"/>
          </a:xfrm>
        </p:grpSpPr>
        <p:pic>
          <p:nvPicPr>
            <p:cNvPr id="19" name="Imagen 18">
              <a:extLst>
                <a:ext uri="{FF2B5EF4-FFF2-40B4-BE49-F238E27FC236}">
                  <a16:creationId xmlns:a16="http://schemas.microsoft.com/office/drawing/2014/main" id="{C60E354C-8D04-8F57-293F-1937889BA4BC}"/>
                </a:ext>
              </a:extLst>
            </p:cNvPr>
            <p:cNvPicPr>
              <a:picLocks noChangeAspect="1"/>
            </p:cNvPicPr>
            <p:nvPr/>
          </p:nvPicPr>
          <p:blipFill>
            <a:blip r:embed="rId2"/>
            <a:stretch>
              <a:fillRect/>
            </a:stretch>
          </p:blipFill>
          <p:spPr>
            <a:xfrm>
              <a:off x="9440542" y="5123252"/>
              <a:ext cx="152413" cy="152413"/>
            </a:xfrm>
            <a:prstGeom prst="rect">
              <a:avLst/>
            </a:prstGeom>
          </p:spPr>
        </p:pic>
        <p:pic>
          <p:nvPicPr>
            <p:cNvPr id="21" name="Imagen 20">
              <a:extLst>
                <a:ext uri="{FF2B5EF4-FFF2-40B4-BE49-F238E27FC236}">
                  <a16:creationId xmlns:a16="http://schemas.microsoft.com/office/drawing/2014/main" id="{13D932EB-CD57-95FD-6C69-CF4F039254E8}"/>
                </a:ext>
              </a:extLst>
            </p:cNvPr>
            <p:cNvPicPr>
              <a:picLocks noChangeAspect="1"/>
            </p:cNvPicPr>
            <p:nvPr/>
          </p:nvPicPr>
          <p:blipFill>
            <a:blip r:embed="rId3"/>
            <a:stretch>
              <a:fillRect/>
            </a:stretch>
          </p:blipFill>
          <p:spPr>
            <a:xfrm>
              <a:off x="7042823" y="5096671"/>
              <a:ext cx="1085944" cy="179086"/>
            </a:xfrm>
            <a:prstGeom prst="rect">
              <a:avLst/>
            </a:prstGeom>
          </p:spPr>
        </p:pic>
      </p:grpSp>
      <p:graphicFrame>
        <p:nvGraphicFramePr>
          <p:cNvPr id="4" name="Gráfico 3">
            <a:extLst>
              <a:ext uri="{FF2B5EF4-FFF2-40B4-BE49-F238E27FC236}">
                <a16:creationId xmlns:a16="http://schemas.microsoft.com/office/drawing/2014/main" id="{35013152-0AEA-D3C8-AFE2-DFCCD267BF85}"/>
              </a:ext>
            </a:extLst>
          </p:cNvPr>
          <p:cNvGraphicFramePr>
            <a:graphicFrameLocks/>
          </p:cNvGraphicFramePr>
          <p:nvPr/>
        </p:nvGraphicFramePr>
        <p:xfrm>
          <a:off x="502598" y="1814754"/>
          <a:ext cx="5400000" cy="36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áfico 10">
            <a:extLst>
              <a:ext uri="{FF2B5EF4-FFF2-40B4-BE49-F238E27FC236}">
                <a16:creationId xmlns:a16="http://schemas.microsoft.com/office/drawing/2014/main" id="{1BBF5906-C897-3F40-D393-AF80125BAAD8}"/>
              </a:ext>
            </a:extLst>
          </p:cNvPr>
          <p:cNvGraphicFramePr>
            <a:graphicFrameLocks/>
          </p:cNvGraphicFramePr>
          <p:nvPr>
            <p:extLst>
              <p:ext uri="{D42A27DB-BD31-4B8C-83A1-F6EECF244321}">
                <p14:modId xmlns:p14="http://schemas.microsoft.com/office/powerpoint/2010/main" val="3027367830"/>
              </p:ext>
            </p:extLst>
          </p:nvPr>
        </p:nvGraphicFramePr>
        <p:xfrm>
          <a:off x="6342564" y="1846518"/>
          <a:ext cx="5400000" cy="360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Tabla 12">
            <a:extLst>
              <a:ext uri="{FF2B5EF4-FFF2-40B4-BE49-F238E27FC236}">
                <a16:creationId xmlns:a16="http://schemas.microsoft.com/office/drawing/2014/main" id="{FD4E2BDA-6646-8D6E-5373-E5DC1B68E1C9}"/>
              </a:ext>
            </a:extLst>
          </p:cNvPr>
          <p:cNvGraphicFramePr>
            <a:graphicFrameLocks noGrp="1"/>
          </p:cNvGraphicFramePr>
          <p:nvPr/>
        </p:nvGraphicFramePr>
        <p:xfrm>
          <a:off x="2496002" y="5612035"/>
          <a:ext cx="7199995" cy="975360"/>
        </p:xfrm>
        <a:graphic>
          <a:graphicData uri="http://schemas.openxmlformats.org/drawingml/2006/table">
            <a:tbl>
              <a:tblPr/>
              <a:tblGrid>
                <a:gridCol w="654545">
                  <a:extLst>
                    <a:ext uri="{9D8B030D-6E8A-4147-A177-3AD203B41FA5}">
                      <a16:colId xmlns:a16="http://schemas.microsoft.com/office/drawing/2014/main" val="1919980271"/>
                    </a:ext>
                  </a:extLst>
                </a:gridCol>
                <a:gridCol w="654545">
                  <a:extLst>
                    <a:ext uri="{9D8B030D-6E8A-4147-A177-3AD203B41FA5}">
                      <a16:colId xmlns:a16="http://schemas.microsoft.com/office/drawing/2014/main" val="954952458"/>
                    </a:ext>
                  </a:extLst>
                </a:gridCol>
                <a:gridCol w="654545">
                  <a:extLst>
                    <a:ext uri="{9D8B030D-6E8A-4147-A177-3AD203B41FA5}">
                      <a16:colId xmlns:a16="http://schemas.microsoft.com/office/drawing/2014/main" val="3188248088"/>
                    </a:ext>
                  </a:extLst>
                </a:gridCol>
                <a:gridCol w="654545">
                  <a:extLst>
                    <a:ext uri="{9D8B030D-6E8A-4147-A177-3AD203B41FA5}">
                      <a16:colId xmlns:a16="http://schemas.microsoft.com/office/drawing/2014/main" val="1686592522"/>
                    </a:ext>
                  </a:extLst>
                </a:gridCol>
                <a:gridCol w="654545">
                  <a:extLst>
                    <a:ext uri="{9D8B030D-6E8A-4147-A177-3AD203B41FA5}">
                      <a16:colId xmlns:a16="http://schemas.microsoft.com/office/drawing/2014/main" val="2877663580"/>
                    </a:ext>
                  </a:extLst>
                </a:gridCol>
                <a:gridCol w="654545">
                  <a:extLst>
                    <a:ext uri="{9D8B030D-6E8A-4147-A177-3AD203B41FA5}">
                      <a16:colId xmlns:a16="http://schemas.microsoft.com/office/drawing/2014/main" val="436949685"/>
                    </a:ext>
                  </a:extLst>
                </a:gridCol>
                <a:gridCol w="654545">
                  <a:extLst>
                    <a:ext uri="{9D8B030D-6E8A-4147-A177-3AD203B41FA5}">
                      <a16:colId xmlns:a16="http://schemas.microsoft.com/office/drawing/2014/main" val="740184247"/>
                    </a:ext>
                  </a:extLst>
                </a:gridCol>
                <a:gridCol w="654545">
                  <a:extLst>
                    <a:ext uri="{9D8B030D-6E8A-4147-A177-3AD203B41FA5}">
                      <a16:colId xmlns:a16="http://schemas.microsoft.com/office/drawing/2014/main" val="1140328481"/>
                    </a:ext>
                  </a:extLst>
                </a:gridCol>
                <a:gridCol w="654545">
                  <a:extLst>
                    <a:ext uri="{9D8B030D-6E8A-4147-A177-3AD203B41FA5}">
                      <a16:colId xmlns:a16="http://schemas.microsoft.com/office/drawing/2014/main" val="2153441446"/>
                    </a:ext>
                  </a:extLst>
                </a:gridCol>
                <a:gridCol w="654545">
                  <a:extLst>
                    <a:ext uri="{9D8B030D-6E8A-4147-A177-3AD203B41FA5}">
                      <a16:colId xmlns:a16="http://schemas.microsoft.com/office/drawing/2014/main" val="2028615159"/>
                    </a:ext>
                  </a:extLst>
                </a:gridCol>
                <a:gridCol w="654545">
                  <a:extLst>
                    <a:ext uri="{9D8B030D-6E8A-4147-A177-3AD203B41FA5}">
                      <a16:colId xmlns:a16="http://schemas.microsoft.com/office/drawing/2014/main" val="303166944"/>
                    </a:ext>
                  </a:extLst>
                </a:gridCol>
              </a:tblGrid>
              <a:tr h="381000">
                <a:tc>
                  <a:txBody>
                    <a:bodyPr/>
                    <a:lstStyle/>
                    <a:p>
                      <a:pPr algn="ctr" rtl="0" fontAlgn="ctr"/>
                      <a:r>
                        <a:rPr lang="en-US" sz="1000" b="1" i="0" u="none" strike="noStrike">
                          <a:solidFill>
                            <a:srgbClr val="FFFFFF"/>
                          </a:solidFill>
                          <a:effectLst/>
                          <a:latin typeface="Montserrat" panose="00000500000000000000" pitchFamily="2" charset="0"/>
                        </a:rPr>
                        <a:t>Prueba</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gridSpan="2">
                  <a:txBody>
                    <a:bodyPr/>
                    <a:lstStyle/>
                    <a:p>
                      <a:pPr algn="ctr" rtl="0" fontAlgn="ctr"/>
                      <a:r>
                        <a:rPr lang="en-US" sz="1000" b="1" i="0" u="none" strike="noStrike">
                          <a:solidFill>
                            <a:srgbClr val="FFFFFF"/>
                          </a:solidFill>
                          <a:effectLst/>
                          <a:latin typeface="Montserrat" panose="00000500000000000000" pitchFamily="2" charset="0"/>
                        </a:rPr>
                        <a:t>SOCIALES Y CIUDADANAS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n-US" sz="1000" b="1" i="0" u="none" strike="noStrike">
                          <a:solidFill>
                            <a:srgbClr val="FFFFFF"/>
                          </a:solidFill>
                          <a:effectLst/>
                          <a:latin typeface="Montserrat" panose="00000500000000000000" pitchFamily="2" charset="0"/>
                        </a:rPr>
                        <a:t>MATEMÁTICAS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n-US" sz="1000" b="1" i="0" u="none" strike="noStrike">
                          <a:solidFill>
                            <a:srgbClr val="FFFFFF"/>
                          </a:solidFill>
                          <a:effectLst/>
                          <a:latin typeface="Montserrat" panose="00000500000000000000" pitchFamily="2" charset="0"/>
                        </a:rPr>
                        <a:t>LECTURA CRÍTICA</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n-US" sz="1000" b="1" i="0" u="none" strike="noStrike">
                          <a:solidFill>
                            <a:srgbClr val="FFFFFF"/>
                          </a:solidFill>
                          <a:effectLst/>
                          <a:latin typeface="Montserrat" panose="00000500000000000000" pitchFamily="2" charset="0"/>
                        </a:rPr>
                        <a:t>INGLÉS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n-US" sz="1000" b="1" i="0" u="none" strike="noStrike">
                          <a:solidFill>
                            <a:srgbClr val="FFFFFF"/>
                          </a:solidFill>
                          <a:effectLst/>
                          <a:latin typeface="Montserrat" panose="00000500000000000000" pitchFamily="2" charset="0"/>
                        </a:rPr>
                        <a:t>CIENCIAS NATURALES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extLst>
                  <a:ext uri="{0D108BD9-81ED-4DB2-BD59-A6C34878D82A}">
                    <a16:rowId xmlns:a16="http://schemas.microsoft.com/office/drawing/2014/main" val="3401940429"/>
                  </a:ext>
                </a:extLst>
              </a:tr>
              <a:tr h="198120">
                <a:tc>
                  <a:txBody>
                    <a:bodyPr/>
                    <a:lstStyle/>
                    <a:p>
                      <a:pPr algn="ctr" rtl="0" fontAlgn="ctr"/>
                      <a:r>
                        <a:rPr lang="en-US" sz="1000" b="1" i="0" u="none" strike="noStrike">
                          <a:solidFill>
                            <a:srgbClr val="FFFFFF"/>
                          </a:solidFill>
                          <a:effectLst/>
                          <a:latin typeface="Montserrat" panose="00000500000000000000" pitchFamily="2" charset="0"/>
                        </a:rPr>
                        <a:t>2022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b"/>
                      <a:r>
                        <a:rPr lang="en-US" sz="1000" b="0" i="0" u="none" strike="noStrike">
                          <a:solidFill>
                            <a:srgbClr val="000000"/>
                          </a:solidFill>
                          <a:effectLst/>
                          <a:latin typeface="Montserrat" panose="00000500000000000000" pitchFamily="2" charset="0"/>
                        </a:rPr>
                        <a:t>48</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4071695817"/>
                  </a:ext>
                </a:extLst>
              </a:tr>
              <a:tr h="198120">
                <a:tc>
                  <a:txBody>
                    <a:bodyPr/>
                    <a:lstStyle/>
                    <a:p>
                      <a:pPr algn="ctr" rtl="0" fontAlgn="ctr"/>
                      <a:r>
                        <a:rPr lang="en-US" sz="1000" b="1" i="0" u="none" strike="noStrike">
                          <a:solidFill>
                            <a:srgbClr val="FFFFFF"/>
                          </a:solidFill>
                          <a:effectLst/>
                          <a:latin typeface="Montserrat" panose="00000500000000000000" pitchFamily="2" charset="0"/>
                        </a:rPr>
                        <a:t>2023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b"/>
                      <a:r>
                        <a:rPr lang="en-US" sz="1000" b="0" i="0" u="none" strike="noStrike">
                          <a:solidFill>
                            <a:srgbClr val="000000"/>
                          </a:solidFill>
                          <a:effectLst/>
                          <a:latin typeface="Montserrat" panose="00000500000000000000" pitchFamily="2" charset="0"/>
                        </a:rPr>
                        <a:t>49</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50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000" b="0" i="0" u="none" strike="noStrike">
                          <a:solidFill>
                            <a:srgbClr val="000000"/>
                          </a:solidFill>
                          <a:effectLst/>
                          <a:latin typeface="Montserrat" panose="00000500000000000000" pitchFamily="2" charset="0"/>
                        </a:rPr>
                        <a:t>(10)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2384729917"/>
                  </a:ext>
                </a:extLst>
              </a:tr>
              <a:tr h="198120">
                <a:tc>
                  <a:txBody>
                    <a:bodyPr/>
                    <a:lstStyle/>
                    <a:p>
                      <a:pPr algn="ctr" rtl="0" fontAlgn="ctr"/>
                      <a:r>
                        <a:rPr lang="en-US" sz="1000" b="1" i="0" u="none" strike="noStrike">
                          <a:solidFill>
                            <a:srgbClr val="FFFFFF"/>
                          </a:solidFill>
                          <a:effectLst/>
                          <a:latin typeface="Montserrat" panose="00000500000000000000" pitchFamily="2" charset="0"/>
                        </a:rPr>
                        <a:t>Variación</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gridSpan="2">
                  <a:txBody>
                    <a:bodyPr/>
                    <a:lstStyle/>
                    <a:p>
                      <a:pPr algn="ctr" rtl="0" fontAlgn="ctr"/>
                      <a:r>
                        <a:rPr lang="en-US" sz="1000" b="1" i="0" u="none" strike="noStrike">
                          <a:solidFill>
                            <a:srgbClr val="4FAE50"/>
                          </a:solidFill>
                          <a:effectLst/>
                          <a:latin typeface="Montserrat" panose="00000500000000000000" pitchFamily="2"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ctr"/>
                      <a:r>
                        <a:rPr lang="en-US" sz="1000" b="1" i="0" u="none" strike="noStrike">
                          <a:solidFill>
                            <a:srgbClr val="3A3838"/>
                          </a:solidFill>
                          <a:effectLst/>
                          <a:latin typeface="Montserrat" panose="00000500000000000000" pitchFamily="2" charset="0"/>
                        </a:rPr>
                        <a:t>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ctr"/>
                      <a:r>
                        <a:rPr lang="en-US" sz="1000" b="1" i="0" u="none" strike="noStrike">
                          <a:solidFill>
                            <a:srgbClr val="3A3838"/>
                          </a:solidFill>
                          <a:effectLst/>
                          <a:latin typeface="Montserrat" panose="00000500000000000000" pitchFamily="2" charset="0"/>
                        </a:rPr>
                        <a:t>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ctr"/>
                      <a:r>
                        <a:rPr lang="en-US" sz="1000" b="1" i="0" u="none" strike="noStrike">
                          <a:solidFill>
                            <a:srgbClr val="4FAE50"/>
                          </a:solidFill>
                          <a:effectLst/>
                          <a:latin typeface="Montserrat" panose="00000500000000000000" pitchFamily="2"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ctr"/>
                      <a:r>
                        <a:rPr lang="en-US" sz="1000" b="1" i="0" u="none" strike="noStrike">
                          <a:solidFill>
                            <a:srgbClr val="3A3838"/>
                          </a:solidFill>
                          <a:effectLst/>
                          <a:latin typeface="Montserrat" panose="00000500000000000000" pitchFamily="2" charset="0"/>
                        </a:rPr>
                        <a:t>0</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extLst>
                  <a:ext uri="{0D108BD9-81ED-4DB2-BD59-A6C34878D82A}">
                    <a16:rowId xmlns:a16="http://schemas.microsoft.com/office/drawing/2014/main" val="2687196902"/>
                  </a:ext>
                </a:extLst>
              </a:tr>
            </a:tbl>
          </a:graphicData>
        </a:graphic>
      </p:graphicFrame>
      <p:grpSp>
        <p:nvGrpSpPr>
          <p:cNvPr id="3" name="Grupo 2">
            <a:extLst>
              <a:ext uri="{FF2B5EF4-FFF2-40B4-BE49-F238E27FC236}">
                <a16:creationId xmlns:a16="http://schemas.microsoft.com/office/drawing/2014/main" id="{C957ACA8-E9C2-6EC9-4BF5-47523C617832}"/>
              </a:ext>
            </a:extLst>
          </p:cNvPr>
          <p:cNvGrpSpPr>
            <a:grpSpLocks noChangeAspect="1"/>
          </p:cNvGrpSpPr>
          <p:nvPr/>
        </p:nvGrpSpPr>
        <p:grpSpPr>
          <a:xfrm>
            <a:off x="9754809" y="494109"/>
            <a:ext cx="1983600" cy="442534"/>
            <a:chOff x="8422469" y="1459615"/>
            <a:chExt cx="1636387" cy="365072"/>
          </a:xfrm>
        </p:grpSpPr>
        <p:grpSp>
          <p:nvGrpSpPr>
            <p:cNvPr id="5" name="object 17">
              <a:extLst>
                <a:ext uri="{FF2B5EF4-FFF2-40B4-BE49-F238E27FC236}">
                  <a16:creationId xmlns:a16="http://schemas.microsoft.com/office/drawing/2014/main" id="{70D117A7-1881-0D09-8B60-B044EF41302E}"/>
                </a:ext>
              </a:extLst>
            </p:cNvPr>
            <p:cNvGrpSpPr/>
            <p:nvPr/>
          </p:nvGrpSpPr>
          <p:grpSpPr>
            <a:xfrm>
              <a:off x="9027607" y="1567602"/>
              <a:ext cx="687818" cy="175562"/>
              <a:chOff x="15099755" y="3039492"/>
              <a:chExt cx="908050" cy="231775"/>
            </a:xfrm>
          </p:grpSpPr>
          <p:pic>
            <p:nvPicPr>
              <p:cNvPr id="26" name="object 18">
                <a:extLst>
                  <a:ext uri="{FF2B5EF4-FFF2-40B4-BE49-F238E27FC236}">
                    <a16:creationId xmlns:a16="http://schemas.microsoft.com/office/drawing/2014/main" id="{D6606FDC-7103-7446-3DC4-556AF7963649}"/>
                  </a:ext>
                </a:extLst>
              </p:cNvPr>
              <p:cNvPicPr/>
              <p:nvPr/>
            </p:nvPicPr>
            <p:blipFill>
              <a:blip r:embed="rId6" cstate="print"/>
              <a:stretch>
                <a:fillRect/>
              </a:stretch>
            </p:blipFill>
            <p:spPr>
              <a:xfrm>
                <a:off x="15099755" y="3048710"/>
                <a:ext cx="178853" cy="222495"/>
              </a:xfrm>
              <a:prstGeom prst="rect">
                <a:avLst/>
              </a:prstGeom>
            </p:spPr>
          </p:pic>
          <p:pic>
            <p:nvPicPr>
              <p:cNvPr id="27" name="object 19">
                <a:extLst>
                  <a:ext uri="{FF2B5EF4-FFF2-40B4-BE49-F238E27FC236}">
                    <a16:creationId xmlns:a16="http://schemas.microsoft.com/office/drawing/2014/main" id="{BA6109A7-F1A9-0DF9-B6AA-27A76E201643}"/>
                  </a:ext>
                </a:extLst>
              </p:cNvPr>
              <p:cNvPicPr/>
              <p:nvPr/>
            </p:nvPicPr>
            <p:blipFill>
              <a:blip r:embed="rId7" cstate="print"/>
              <a:stretch>
                <a:fillRect/>
              </a:stretch>
            </p:blipFill>
            <p:spPr>
              <a:xfrm>
                <a:off x="15298579" y="3099727"/>
                <a:ext cx="157031" cy="170246"/>
              </a:xfrm>
              <a:prstGeom prst="rect">
                <a:avLst/>
              </a:prstGeom>
            </p:spPr>
          </p:pic>
          <p:pic>
            <p:nvPicPr>
              <p:cNvPr id="28" name="object 20">
                <a:extLst>
                  <a:ext uri="{FF2B5EF4-FFF2-40B4-BE49-F238E27FC236}">
                    <a16:creationId xmlns:a16="http://schemas.microsoft.com/office/drawing/2014/main" id="{994EF2DB-0515-64C6-CBB0-56FF980EB91E}"/>
                  </a:ext>
                </a:extLst>
              </p:cNvPr>
              <p:cNvPicPr/>
              <p:nvPr/>
            </p:nvPicPr>
            <p:blipFill>
              <a:blip r:embed="rId8" cstate="print"/>
              <a:stretch>
                <a:fillRect/>
              </a:stretch>
            </p:blipFill>
            <p:spPr>
              <a:xfrm>
                <a:off x="15498937" y="3039492"/>
                <a:ext cx="180078" cy="230485"/>
              </a:xfrm>
              <a:prstGeom prst="rect">
                <a:avLst/>
              </a:prstGeom>
            </p:spPr>
          </p:pic>
          <p:pic>
            <p:nvPicPr>
              <p:cNvPr id="29" name="object 21">
                <a:extLst>
                  <a:ext uri="{FF2B5EF4-FFF2-40B4-BE49-F238E27FC236}">
                    <a16:creationId xmlns:a16="http://schemas.microsoft.com/office/drawing/2014/main" id="{DC5F912E-D041-7557-4F73-E595CA476EE1}"/>
                  </a:ext>
                </a:extLst>
              </p:cNvPr>
              <p:cNvPicPr/>
              <p:nvPr/>
            </p:nvPicPr>
            <p:blipFill>
              <a:blip r:embed="rId9" cstate="print"/>
              <a:stretch>
                <a:fillRect/>
              </a:stretch>
            </p:blipFill>
            <p:spPr>
              <a:xfrm>
                <a:off x="15698689" y="3099727"/>
                <a:ext cx="174212" cy="170246"/>
              </a:xfrm>
              <a:prstGeom prst="rect">
                <a:avLst/>
              </a:prstGeom>
            </p:spPr>
          </p:pic>
          <p:pic>
            <p:nvPicPr>
              <p:cNvPr id="30" name="object 22">
                <a:extLst>
                  <a:ext uri="{FF2B5EF4-FFF2-40B4-BE49-F238E27FC236}">
                    <a16:creationId xmlns:a16="http://schemas.microsoft.com/office/drawing/2014/main" id="{7756C19F-7A67-1CC8-97C3-88DF5D78A472}"/>
                  </a:ext>
                </a:extLst>
              </p:cNvPr>
              <p:cNvPicPr/>
              <p:nvPr/>
            </p:nvPicPr>
            <p:blipFill>
              <a:blip r:embed="rId10" cstate="print"/>
              <a:stretch>
                <a:fillRect/>
              </a:stretch>
            </p:blipFill>
            <p:spPr>
              <a:xfrm>
                <a:off x="15904888" y="3099721"/>
                <a:ext cx="102646" cy="167795"/>
              </a:xfrm>
              <a:prstGeom prst="rect">
                <a:avLst/>
              </a:prstGeom>
            </p:spPr>
          </p:pic>
        </p:grpSp>
        <p:grpSp>
          <p:nvGrpSpPr>
            <p:cNvPr id="7" name="object 23">
              <a:extLst>
                <a:ext uri="{FF2B5EF4-FFF2-40B4-BE49-F238E27FC236}">
                  <a16:creationId xmlns:a16="http://schemas.microsoft.com/office/drawing/2014/main" id="{AFE794A2-EFF7-0999-8B23-4457FCADDEE5}"/>
                </a:ext>
              </a:extLst>
            </p:cNvPr>
            <p:cNvGrpSpPr/>
            <p:nvPr/>
          </p:nvGrpSpPr>
          <p:grpSpPr>
            <a:xfrm>
              <a:off x="9788539" y="1575282"/>
              <a:ext cx="270317" cy="165461"/>
              <a:chOff x="16104330" y="3049631"/>
              <a:chExt cx="356870" cy="218440"/>
            </a:xfrm>
          </p:grpSpPr>
          <p:pic>
            <p:nvPicPr>
              <p:cNvPr id="20" name="object 24">
                <a:extLst>
                  <a:ext uri="{FF2B5EF4-FFF2-40B4-BE49-F238E27FC236}">
                    <a16:creationId xmlns:a16="http://schemas.microsoft.com/office/drawing/2014/main" id="{4A509454-912B-036F-9ED4-83151DB122D1}"/>
                  </a:ext>
                </a:extLst>
              </p:cNvPr>
              <p:cNvPicPr/>
              <p:nvPr/>
            </p:nvPicPr>
            <p:blipFill>
              <a:blip r:embed="rId11" cstate="print"/>
              <a:stretch>
                <a:fillRect/>
              </a:stretch>
            </p:blipFill>
            <p:spPr>
              <a:xfrm>
                <a:off x="16104330" y="3052403"/>
                <a:ext cx="92803" cy="215113"/>
              </a:xfrm>
              <a:prstGeom prst="rect">
                <a:avLst/>
              </a:prstGeom>
            </p:spPr>
          </p:pic>
          <p:pic>
            <p:nvPicPr>
              <p:cNvPr id="24" name="object 25">
                <a:extLst>
                  <a:ext uri="{FF2B5EF4-FFF2-40B4-BE49-F238E27FC236}">
                    <a16:creationId xmlns:a16="http://schemas.microsoft.com/office/drawing/2014/main" id="{FAF764B5-182B-D692-22B0-C90750B3FBD9}"/>
                  </a:ext>
                </a:extLst>
              </p:cNvPr>
              <p:cNvPicPr/>
              <p:nvPr/>
            </p:nvPicPr>
            <p:blipFill>
              <a:blip r:embed="rId12" cstate="print"/>
              <a:stretch>
                <a:fillRect/>
              </a:stretch>
            </p:blipFill>
            <p:spPr>
              <a:xfrm>
                <a:off x="16224793" y="3052403"/>
                <a:ext cx="92813" cy="215113"/>
              </a:xfrm>
              <a:prstGeom prst="rect">
                <a:avLst/>
              </a:prstGeom>
            </p:spPr>
          </p:pic>
          <p:pic>
            <p:nvPicPr>
              <p:cNvPr id="25" name="object 26">
                <a:extLst>
                  <a:ext uri="{FF2B5EF4-FFF2-40B4-BE49-F238E27FC236}">
                    <a16:creationId xmlns:a16="http://schemas.microsoft.com/office/drawing/2014/main" id="{0B03C0E4-608D-A030-E355-139A22348D5A}"/>
                  </a:ext>
                </a:extLst>
              </p:cNvPr>
              <p:cNvPicPr/>
              <p:nvPr/>
            </p:nvPicPr>
            <p:blipFill>
              <a:blip r:embed="rId13" cstate="print"/>
              <a:stretch>
                <a:fillRect/>
              </a:stretch>
            </p:blipFill>
            <p:spPr>
              <a:xfrm>
                <a:off x="16353255" y="3049631"/>
                <a:ext cx="107860" cy="105410"/>
              </a:xfrm>
              <a:prstGeom prst="rect">
                <a:avLst/>
              </a:prstGeom>
            </p:spPr>
          </p:pic>
        </p:grpSp>
        <p:sp>
          <p:nvSpPr>
            <p:cNvPr id="8" name="object 103">
              <a:extLst>
                <a:ext uri="{FF2B5EF4-FFF2-40B4-BE49-F238E27FC236}">
                  <a16:creationId xmlns:a16="http://schemas.microsoft.com/office/drawing/2014/main" id="{BEFBBE3A-F55E-7295-0F98-91BD8758AAE0}"/>
                </a:ext>
              </a:extLst>
            </p:cNvPr>
            <p:cNvSpPr/>
            <p:nvPr/>
          </p:nvSpPr>
          <p:spPr>
            <a:xfrm>
              <a:off x="8883030" y="1469202"/>
              <a:ext cx="0" cy="343428"/>
            </a:xfrm>
            <a:custGeom>
              <a:avLst/>
              <a:gdLst/>
              <a:ahLst/>
              <a:cxnLst/>
              <a:rect l="l" t="t" r="r" b="b"/>
              <a:pathLst>
                <a:path h="453389">
                  <a:moveTo>
                    <a:pt x="0" y="0"/>
                  </a:moveTo>
                  <a:lnTo>
                    <a:pt x="0" y="453357"/>
                  </a:lnTo>
                </a:path>
              </a:pathLst>
            </a:custGeom>
            <a:ln w="5329">
              <a:solidFill>
                <a:srgbClr val="4C4C4C"/>
              </a:solidFill>
            </a:ln>
          </p:spPr>
          <p:txBody>
            <a:bodyPr wrap="square" lIns="0" tIns="0" rIns="0" bIns="0" rtlCol="0"/>
            <a:lstStyle/>
            <a:p>
              <a:endParaRPr sz="1092"/>
            </a:p>
          </p:txBody>
        </p:sp>
        <p:grpSp>
          <p:nvGrpSpPr>
            <p:cNvPr id="12" name="object 104">
              <a:extLst>
                <a:ext uri="{FF2B5EF4-FFF2-40B4-BE49-F238E27FC236}">
                  <a16:creationId xmlns:a16="http://schemas.microsoft.com/office/drawing/2014/main" id="{2EC60AF9-6224-2225-7785-617DE8972ECD}"/>
                </a:ext>
              </a:extLst>
            </p:cNvPr>
            <p:cNvGrpSpPr/>
            <p:nvPr/>
          </p:nvGrpSpPr>
          <p:grpSpPr>
            <a:xfrm>
              <a:off x="8422469" y="1459615"/>
              <a:ext cx="365554" cy="365072"/>
              <a:chOff x="14300858" y="2896929"/>
              <a:chExt cx="482600" cy="481965"/>
            </a:xfrm>
          </p:grpSpPr>
          <p:pic>
            <p:nvPicPr>
              <p:cNvPr id="15" name="object 105">
                <a:extLst>
                  <a:ext uri="{FF2B5EF4-FFF2-40B4-BE49-F238E27FC236}">
                    <a16:creationId xmlns:a16="http://schemas.microsoft.com/office/drawing/2014/main" id="{C8D2C15C-5768-9938-6E6A-8D11D4CE4445}"/>
                  </a:ext>
                </a:extLst>
              </p:cNvPr>
              <p:cNvPicPr/>
              <p:nvPr/>
            </p:nvPicPr>
            <p:blipFill>
              <a:blip r:embed="rId14" cstate="print"/>
              <a:stretch>
                <a:fillRect/>
              </a:stretch>
            </p:blipFill>
            <p:spPr>
              <a:xfrm>
                <a:off x="14552195" y="3147588"/>
                <a:ext cx="159398" cy="230987"/>
              </a:xfrm>
              <a:prstGeom prst="rect">
                <a:avLst/>
              </a:prstGeom>
            </p:spPr>
          </p:pic>
          <p:pic>
            <p:nvPicPr>
              <p:cNvPr id="16" name="object 106">
                <a:extLst>
                  <a:ext uri="{FF2B5EF4-FFF2-40B4-BE49-F238E27FC236}">
                    <a16:creationId xmlns:a16="http://schemas.microsoft.com/office/drawing/2014/main" id="{C3924708-421E-A21A-B7C7-49B71C2AEB1E}"/>
                  </a:ext>
                </a:extLst>
              </p:cNvPr>
              <p:cNvPicPr/>
              <p:nvPr/>
            </p:nvPicPr>
            <p:blipFill>
              <a:blip r:embed="rId15" cstate="print"/>
              <a:stretch>
                <a:fillRect/>
              </a:stretch>
            </p:blipFill>
            <p:spPr>
              <a:xfrm>
                <a:off x="14552270" y="2968634"/>
                <a:ext cx="230977" cy="159398"/>
              </a:xfrm>
              <a:prstGeom prst="rect">
                <a:avLst/>
              </a:prstGeom>
            </p:spPr>
          </p:pic>
          <p:pic>
            <p:nvPicPr>
              <p:cNvPr id="17" name="object 107">
                <a:extLst>
                  <a:ext uri="{FF2B5EF4-FFF2-40B4-BE49-F238E27FC236}">
                    <a16:creationId xmlns:a16="http://schemas.microsoft.com/office/drawing/2014/main" id="{0E03E9F1-7EDF-7B4B-53C8-D6595EAFD99A}"/>
                  </a:ext>
                </a:extLst>
              </p:cNvPr>
              <p:cNvPicPr/>
              <p:nvPr/>
            </p:nvPicPr>
            <p:blipFill>
              <a:blip r:embed="rId16" cstate="print"/>
              <a:stretch>
                <a:fillRect/>
              </a:stretch>
            </p:blipFill>
            <p:spPr>
              <a:xfrm>
                <a:off x="14300858" y="3147535"/>
                <a:ext cx="230987" cy="159398"/>
              </a:xfrm>
              <a:prstGeom prst="rect">
                <a:avLst/>
              </a:prstGeom>
            </p:spPr>
          </p:pic>
          <p:pic>
            <p:nvPicPr>
              <p:cNvPr id="18" name="object 108">
                <a:extLst>
                  <a:ext uri="{FF2B5EF4-FFF2-40B4-BE49-F238E27FC236}">
                    <a16:creationId xmlns:a16="http://schemas.microsoft.com/office/drawing/2014/main" id="{DB0D3896-39F4-C2D8-C2D6-D456C76D5C7B}"/>
                  </a:ext>
                </a:extLst>
              </p:cNvPr>
              <p:cNvPicPr/>
              <p:nvPr/>
            </p:nvPicPr>
            <p:blipFill>
              <a:blip r:embed="rId17" cstate="print"/>
              <a:stretch>
                <a:fillRect/>
              </a:stretch>
            </p:blipFill>
            <p:spPr>
              <a:xfrm>
                <a:off x="14372512" y="2896929"/>
                <a:ext cx="159398" cy="230977"/>
              </a:xfrm>
              <a:prstGeom prst="rect">
                <a:avLst/>
              </a:prstGeom>
            </p:spPr>
          </p:pic>
        </p:grpSp>
      </p:grpSp>
    </p:spTree>
    <p:extLst>
      <p:ext uri="{BB962C8B-B14F-4D97-AF65-F5344CB8AC3E}">
        <p14:creationId xmlns:p14="http://schemas.microsoft.com/office/powerpoint/2010/main" val="241565031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F9082823-D510-BC19-CE27-AD80B2EF1D2C}"/>
              </a:ext>
            </a:extLst>
          </p:cNvPr>
          <p:cNvGraphicFramePr>
            <a:graphicFrameLocks/>
          </p:cNvGraphicFramePr>
          <p:nvPr/>
        </p:nvGraphicFramePr>
        <p:xfrm>
          <a:off x="502598" y="1834951"/>
          <a:ext cx="540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57" name="Rectángulo: esquinas redondeadas 9">
            <a:extLst>
              <a:ext uri="{FF2B5EF4-FFF2-40B4-BE49-F238E27FC236}">
                <a16:creationId xmlns:a16="http://schemas.microsoft.com/office/drawing/2014/main" id="{AF1972A8-7531-38FA-956E-A4D77AD46A83}"/>
              </a:ext>
            </a:extLst>
          </p:cNvPr>
          <p:cNvSpPr/>
          <p:nvPr/>
        </p:nvSpPr>
        <p:spPr>
          <a:xfrm>
            <a:off x="502598" y="1567061"/>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Puntaje global (2016-2023)</a:t>
            </a:r>
          </a:p>
        </p:txBody>
      </p:sp>
      <p:sp>
        <p:nvSpPr>
          <p:cNvPr id="10" name="Rectángulo: esquinas redondeadas 9">
            <a:extLst>
              <a:ext uri="{FF2B5EF4-FFF2-40B4-BE49-F238E27FC236}">
                <a16:creationId xmlns:a16="http://schemas.microsoft.com/office/drawing/2014/main" id="{B077CCA4-EB5A-7501-BEC6-90017C5FE6B0}"/>
              </a:ext>
            </a:extLst>
          </p:cNvPr>
          <p:cNvSpPr/>
          <p:nvPr/>
        </p:nvSpPr>
        <p:spPr>
          <a:xfrm>
            <a:off x="6342564" y="1567061"/>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Niveles de desempeño por módulo 2023</a:t>
            </a:r>
          </a:p>
        </p:txBody>
      </p:sp>
      <p:sp>
        <p:nvSpPr>
          <p:cNvPr id="6" name="CuadroTexto 5">
            <a:extLst>
              <a:ext uri="{FF2B5EF4-FFF2-40B4-BE49-F238E27FC236}">
                <a16:creationId xmlns:a16="http://schemas.microsoft.com/office/drawing/2014/main" id="{70409F85-A15A-31EF-6D49-B950F3BDD03A}"/>
              </a:ext>
            </a:extLst>
          </p:cNvPr>
          <p:cNvSpPr txBox="1"/>
          <p:nvPr/>
        </p:nvSpPr>
        <p:spPr>
          <a:xfrm>
            <a:off x="330632" y="893106"/>
            <a:ext cx="83180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333333"/>
                </a:solidFill>
                <a:effectLst/>
                <a:uLnTx/>
                <a:uFillTx/>
                <a:latin typeface="Montserrat"/>
                <a:ea typeface="Calibri" panose="020F0502020204030204"/>
                <a:cs typeface="Calibri" panose="020F0502020204030204"/>
              </a:rPr>
              <a:t>Pruebas estandarizadas para estudiantes que están próximos a finalizar programas de educación técnica y tecnológica. </a:t>
            </a:r>
          </a:p>
        </p:txBody>
      </p:sp>
      <p:sp>
        <p:nvSpPr>
          <p:cNvPr id="14" name="Rectángulo: esquinas redondeadas 9">
            <a:extLst>
              <a:ext uri="{FF2B5EF4-FFF2-40B4-BE49-F238E27FC236}">
                <a16:creationId xmlns:a16="http://schemas.microsoft.com/office/drawing/2014/main" id="{4DDA83EE-176D-9A7D-C977-5F527647596C}"/>
              </a:ext>
            </a:extLst>
          </p:cNvPr>
          <p:cNvSpPr/>
          <p:nvPr/>
        </p:nvSpPr>
        <p:spPr>
          <a:xfrm>
            <a:off x="502598" y="5910768"/>
            <a:ext cx="1411262" cy="59210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E7E6E6">
                    <a:lumMod val="25000"/>
                  </a:srgbClr>
                </a:solidFill>
                <a:effectLst/>
                <a:uLnTx/>
                <a:uFillTx/>
                <a:latin typeface="Montserrat"/>
                <a:ea typeface="+mn-ea"/>
                <a:cs typeface="+mn-cs"/>
              </a:rPr>
              <a:t>Puntaje por módulo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E7E6E6">
                    <a:lumMod val="25000"/>
                  </a:srgbClr>
                </a:solidFill>
                <a:effectLst/>
                <a:uLnTx/>
                <a:uFillTx/>
                <a:latin typeface="Montserrat"/>
                <a:ea typeface="+mn-ea"/>
                <a:cs typeface="+mn-cs"/>
              </a:rPr>
              <a:t>2022-2023</a:t>
            </a:r>
          </a:p>
        </p:txBody>
      </p:sp>
      <p:graphicFrame>
        <p:nvGraphicFramePr>
          <p:cNvPr id="5" name="Tabla 4">
            <a:extLst>
              <a:ext uri="{FF2B5EF4-FFF2-40B4-BE49-F238E27FC236}">
                <a16:creationId xmlns:a16="http://schemas.microsoft.com/office/drawing/2014/main" id="{97D5515B-4132-687E-1C58-3EE2A92E4E51}"/>
              </a:ext>
            </a:extLst>
          </p:cNvPr>
          <p:cNvGraphicFramePr>
            <a:graphicFrameLocks noGrp="1"/>
          </p:cNvGraphicFramePr>
          <p:nvPr/>
        </p:nvGraphicFramePr>
        <p:xfrm>
          <a:off x="2495998" y="5617091"/>
          <a:ext cx="7200003" cy="986790"/>
        </p:xfrm>
        <a:graphic>
          <a:graphicData uri="http://schemas.openxmlformats.org/drawingml/2006/table">
            <a:tbl>
              <a:tblPr/>
              <a:tblGrid>
                <a:gridCol w="945763">
                  <a:extLst>
                    <a:ext uri="{9D8B030D-6E8A-4147-A177-3AD203B41FA5}">
                      <a16:colId xmlns:a16="http://schemas.microsoft.com/office/drawing/2014/main" val="3445003662"/>
                    </a:ext>
                  </a:extLst>
                </a:gridCol>
                <a:gridCol w="625424">
                  <a:extLst>
                    <a:ext uri="{9D8B030D-6E8A-4147-A177-3AD203B41FA5}">
                      <a16:colId xmlns:a16="http://schemas.microsoft.com/office/drawing/2014/main" val="1013010904"/>
                    </a:ext>
                  </a:extLst>
                </a:gridCol>
                <a:gridCol w="625424">
                  <a:extLst>
                    <a:ext uri="{9D8B030D-6E8A-4147-A177-3AD203B41FA5}">
                      <a16:colId xmlns:a16="http://schemas.microsoft.com/office/drawing/2014/main" val="1312149637"/>
                    </a:ext>
                  </a:extLst>
                </a:gridCol>
                <a:gridCol w="625424">
                  <a:extLst>
                    <a:ext uri="{9D8B030D-6E8A-4147-A177-3AD203B41FA5}">
                      <a16:colId xmlns:a16="http://schemas.microsoft.com/office/drawing/2014/main" val="1255267873"/>
                    </a:ext>
                  </a:extLst>
                </a:gridCol>
                <a:gridCol w="625424">
                  <a:extLst>
                    <a:ext uri="{9D8B030D-6E8A-4147-A177-3AD203B41FA5}">
                      <a16:colId xmlns:a16="http://schemas.microsoft.com/office/drawing/2014/main" val="3972138900"/>
                    </a:ext>
                  </a:extLst>
                </a:gridCol>
                <a:gridCol w="625424">
                  <a:extLst>
                    <a:ext uri="{9D8B030D-6E8A-4147-A177-3AD203B41FA5}">
                      <a16:colId xmlns:a16="http://schemas.microsoft.com/office/drawing/2014/main" val="3777350958"/>
                    </a:ext>
                  </a:extLst>
                </a:gridCol>
                <a:gridCol w="625424">
                  <a:extLst>
                    <a:ext uri="{9D8B030D-6E8A-4147-A177-3AD203B41FA5}">
                      <a16:colId xmlns:a16="http://schemas.microsoft.com/office/drawing/2014/main" val="776208730"/>
                    </a:ext>
                  </a:extLst>
                </a:gridCol>
                <a:gridCol w="625424">
                  <a:extLst>
                    <a:ext uri="{9D8B030D-6E8A-4147-A177-3AD203B41FA5}">
                      <a16:colId xmlns:a16="http://schemas.microsoft.com/office/drawing/2014/main" val="1168219246"/>
                    </a:ext>
                  </a:extLst>
                </a:gridCol>
                <a:gridCol w="625424">
                  <a:extLst>
                    <a:ext uri="{9D8B030D-6E8A-4147-A177-3AD203B41FA5}">
                      <a16:colId xmlns:a16="http://schemas.microsoft.com/office/drawing/2014/main" val="2186280350"/>
                    </a:ext>
                  </a:extLst>
                </a:gridCol>
                <a:gridCol w="625424">
                  <a:extLst>
                    <a:ext uri="{9D8B030D-6E8A-4147-A177-3AD203B41FA5}">
                      <a16:colId xmlns:a16="http://schemas.microsoft.com/office/drawing/2014/main" val="4069011001"/>
                    </a:ext>
                  </a:extLst>
                </a:gridCol>
                <a:gridCol w="625424">
                  <a:extLst>
                    <a:ext uri="{9D8B030D-6E8A-4147-A177-3AD203B41FA5}">
                      <a16:colId xmlns:a16="http://schemas.microsoft.com/office/drawing/2014/main" val="2322358261"/>
                    </a:ext>
                  </a:extLst>
                </a:gridCol>
              </a:tblGrid>
              <a:tr h="392430">
                <a:tc>
                  <a:txBody>
                    <a:bodyPr/>
                    <a:lstStyle/>
                    <a:p>
                      <a:pPr algn="ctr" rtl="0" fontAlgn="ctr"/>
                      <a:r>
                        <a:rPr lang="en-US" sz="1200" b="1" i="0" u="none" strike="noStrike">
                          <a:solidFill>
                            <a:srgbClr val="FFFFFF"/>
                          </a:solidFill>
                          <a:effectLst/>
                          <a:latin typeface="Montserrat" panose="00000500000000000000" pitchFamily="2" charset="0"/>
                        </a:rPr>
                        <a:t>Módulo</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gridSpan="2">
                  <a:txBody>
                    <a:bodyPr/>
                    <a:lstStyle/>
                    <a:p>
                      <a:pPr algn="ctr" rtl="0" fontAlgn="b"/>
                      <a:r>
                        <a:rPr lang="en-US" sz="1200" b="1" i="0" u="none" strike="noStrike">
                          <a:solidFill>
                            <a:srgbClr val="FFFFFF"/>
                          </a:solidFill>
                          <a:effectLst/>
                          <a:latin typeface="Montserrat" panose="00000500000000000000" pitchFamily="2" charset="0"/>
                        </a:rPr>
                        <a:t>Competencias Ciudadanas</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n-US" sz="1200" b="1" i="0" u="none" strike="noStrike">
                          <a:solidFill>
                            <a:srgbClr val="FFFFFF"/>
                          </a:solidFill>
                          <a:effectLst/>
                          <a:latin typeface="Montserrat" panose="00000500000000000000" pitchFamily="2" charset="0"/>
                        </a:rPr>
                        <a:t>Razonamiento Cuantitativo</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n-US" sz="1200" b="1" i="0" u="none" strike="noStrike" err="1">
                          <a:solidFill>
                            <a:srgbClr val="FFFFFF"/>
                          </a:solidFill>
                          <a:effectLst/>
                          <a:latin typeface="Montserrat" panose="00000500000000000000" pitchFamily="2" charset="0"/>
                        </a:rPr>
                        <a:t>Lectura</a:t>
                      </a:r>
                      <a:r>
                        <a:rPr lang="en-US" sz="1200" b="1" i="0" u="none" strike="noStrike">
                          <a:solidFill>
                            <a:srgbClr val="FFFFFF"/>
                          </a:solidFill>
                          <a:effectLst/>
                          <a:latin typeface="Montserrat" panose="00000500000000000000" pitchFamily="2" charset="0"/>
                        </a:rPr>
                        <a:t> </a:t>
                      </a:r>
                      <a:r>
                        <a:rPr lang="en-US" sz="1200" b="1" i="0" u="none" strike="noStrike" err="1">
                          <a:solidFill>
                            <a:srgbClr val="FFFFFF"/>
                          </a:solidFill>
                          <a:effectLst/>
                          <a:latin typeface="Montserrat" panose="00000500000000000000" pitchFamily="2" charset="0"/>
                        </a:rPr>
                        <a:t>Crítica</a:t>
                      </a:r>
                      <a:r>
                        <a:rPr lang="en-US" sz="1200" b="1" i="0" u="none" strike="noStrike">
                          <a:solidFill>
                            <a:srgbClr val="FFFFFF"/>
                          </a:solidFill>
                          <a:effectLst/>
                          <a:latin typeface="Montserrat" panose="00000500000000000000" pitchFamily="2" charset="0"/>
                        </a:rPr>
                        <a:t> </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n-US" sz="1200" b="1" i="0" u="none" strike="noStrike">
                          <a:solidFill>
                            <a:srgbClr val="FFFFFF"/>
                          </a:solidFill>
                          <a:effectLst/>
                          <a:latin typeface="Montserrat" panose="00000500000000000000" pitchFamily="2" charset="0"/>
                        </a:rPr>
                        <a:t>Inglés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b"/>
                      <a:r>
                        <a:rPr lang="en-US" sz="1200" b="1" i="0" u="none" strike="noStrike">
                          <a:solidFill>
                            <a:srgbClr val="FFFFFF"/>
                          </a:solidFill>
                          <a:effectLst/>
                          <a:latin typeface="Montserrat" panose="00000500000000000000" pitchFamily="2" charset="0"/>
                        </a:rPr>
                        <a:t>Comunicación Escrita</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extLst>
                  <a:ext uri="{0D108BD9-81ED-4DB2-BD59-A6C34878D82A}">
                    <a16:rowId xmlns:a16="http://schemas.microsoft.com/office/drawing/2014/main" val="3166042319"/>
                  </a:ext>
                </a:extLst>
              </a:tr>
              <a:tr h="198120">
                <a:tc>
                  <a:txBody>
                    <a:bodyPr/>
                    <a:lstStyle/>
                    <a:p>
                      <a:pPr algn="ctr" rtl="0" fontAlgn="ctr"/>
                      <a:r>
                        <a:rPr lang="en-US" sz="1200" b="1" i="0" u="none" strike="noStrike">
                          <a:solidFill>
                            <a:srgbClr val="FFFFFF"/>
                          </a:solidFill>
                          <a:effectLst/>
                          <a:latin typeface="Montserrat" panose="00000500000000000000" pitchFamily="2" charset="0"/>
                        </a:rPr>
                        <a:t>2022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b"/>
                      <a:r>
                        <a:rPr lang="en-US" sz="1200" b="0" i="0" u="none" strike="noStrike">
                          <a:solidFill>
                            <a:srgbClr val="000000"/>
                          </a:solidFill>
                          <a:effectLst/>
                          <a:latin typeface="Montserrat" panose="00000500000000000000" pitchFamily="2" charset="0"/>
                        </a:rPr>
                        <a:t>93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(27)</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85</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94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(25)</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100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(26)</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74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(42)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1585741904"/>
                  </a:ext>
                </a:extLst>
              </a:tr>
              <a:tr h="198120">
                <a:tc>
                  <a:txBody>
                    <a:bodyPr/>
                    <a:lstStyle/>
                    <a:p>
                      <a:pPr algn="ctr" rtl="0" fontAlgn="ctr"/>
                      <a:r>
                        <a:rPr lang="en-US" sz="1200" b="1" i="0" u="none" strike="noStrike">
                          <a:solidFill>
                            <a:srgbClr val="FFFFFF"/>
                          </a:solidFill>
                          <a:effectLst/>
                          <a:latin typeface="Montserrat" panose="00000500000000000000" pitchFamily="2" charset="0"/>
                        </a:rPr>
                        <a:t>2023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b"/>
                      <a:r>
                        <a:rPr lang="en-US" sz="1200" b="0" i="0" u="none" strike="noStrike">
                          <a:solidFill>
                            <a:srgbClr val="000000"/>
                          </a:solidFill>
                          <a:effectLst/>
                          <a:latin typeface="Montserrat" panose="00000500000000000000" pitchFamily="2" charset="0"/>
                        </a:rPr>
                        <a:t>88</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84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95</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100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(23)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96</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649068641"/>
                  </a:ext>
                </a:extLst>
              </a:tr>
              <a:tr h="198120">
                <a:tc>
                  <a:txBody>
                    <a:bodyPr/>
                    <a:lstStyle/>
                    <a:p>
                      <a:pPr algn="ctr" rtl="0" fontAlgn="ctr"/>
                      <a:r>
                        <a:rPr lang="en-US" sz="1200" b="1" i="0" u="none" strike="noStrike">
                          <a:solidFill>
                            <a:srgbClr val="FFFFFF"/>
                          </a:solidFill>
                          <a:effectLst/>
                          <a:latin typeface="Montserrat" panose="00000500000000000000" pitchFamily="2" charset="0"/>
                        </a:rPr>
                        <a:t>Variación</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gridSpan="2">
                  <a:txBody>
                    <a:bodyPr/>
                    <a:lstStyle/>
                    <a:p>
                      <a:pPr algn="ctr" rtl="0" fontAlgn="b"/>
                      <a:r>
                        <a:rPr lang="en-US" sz="1200" b="1" i="0" u="none" strike="noStrike">
                          <a:solidFill>
                            <a:srgbClr val="7030A0"/>
                          </a:solidFill>
                          <a:effectLst/>
                          <a:latin typeface="Montserrat" panose="00000500000000000000" pitchFamily="2" charset="0"/>
                        </a:rPr>
                        <a:t>-5</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rgbClr val="7030A0"/>
                          </a:solidFill>
                          <a:effectLst/>
                          <a:latin typeface="Montserrat" panose="00000500000000000000" pitchFamily="2" charset="0"/>
                        </a:rPr>
                        <a:t>-1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rgbClr val="4FAE50"/>
                          </a:solidFill>
                          <a:effectLst/>
                          <a:latin typeface="Montserrat" panose="00000500000000000000" pitchFamily="2" charset="0"/>
                        </a:rPr>
                        <a:t>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chemeClr val="tx1">
                              <a:lumMod val="75000"/>
                              <a:lumOff val="25000"/>
                            </a:schemeClr>
                          </a:solidFill>
                          <a:effectLst/>
                          <a:latin typeface="Montserrat" panose="00000500000000000000" pitchFamily="2" charset="0"/>
                        </a:rPr>
                        <a:t>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rgbClr val="4FAE50"/>
                          </a:solidFill>
                          <a:effectLst/>
                          <a:latin typeface="Montserrat" panose="00000500000000000000" pitchFamily="2" charset="0"/>
                        </a:rPr>
                        <a:t>22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extLst>
                  <a:ext uri="{0D108BD9-81ED-4DB2-BD59-A6C34878D82A}">
                    <a16:rowId xmlns:a16="http://schemas.microsoft.com/office/drawing/2014/main" val="3129954261"/>
                  </a:ext>
                </a:extLst>
              </a:tr>
            </a:tbl>
          </a:graphicData>
        </a:graphic>
      </p:graphicFrame>
      <p:grpSp>
        <p:nvGrpSpPr>
          <p:cNvPr id="22" name="Grupo 21">
            <a:extLst>
              <a:ext uri="{FF2B5EF4-FFF2-40B4-BE49-F238E27FC236}">
                <a16:creationId xmlns:a16="http://schemas.microsoft.com/office/drawing/2014/main" id="{7D48AA4C-801B-8E76-7A02-67D2C9591D5D}"/>
              </a:ext>
            </a:extLst>
          </p:cNvPr>
          <p:cNvGrpSpPr/>
          <p:nvPr/>
        </p:nvGrpSpPr>
        <p:grpSpPr>
          <a:xfrm>
            <a:off x="6342564" y="1814754"/>
            <a:ext cx="5400000" cy="3600000"/>
            <a:chOff x="6342564" y="1814754"/>
            <a:chExt cx="5400000" cy="3600000"/>
          </a:xfrm>
        </p:grpSpPr>
        <p:graphicFrame>
          <p:nvGraphicFramePr>
            <p:cNvPr id="16" name="Gráfico 15">
              <a:extLst>
                <a:ext uri="{FF2B5EF4-FFF2-40B4-BE49-F238E27FC236}">
                  <a16:creationId xmlns:a16="http://schemas.microsoft.com/office/drawing/2014/main" id="{6E325B96-2A72-C0A4-E40B-C1E96641F4C9}"/>
                </a:ext>
              </a:extLst>
            </p:cNvPr>
            <p:cNvGraphicFramePr>
              <a:graphicFrameLocks/>
            </p:cNvGraphicFramePr>
            <p:nvPr>
              <p:extLst>
                <p:ext uri="{D42A27DB-BD31-4B8C-83A1-F6EECF244321}">
                  <p14:modId xmlns:p14="http://schemas.microsoft.com/office/powerpoint/2010/main" val="777411609"/>
                </p:ext>
              </p:extLst>
            </p:nvPr>
          </p:nvGraphicFramePr>
          <p:xfrm>
            <a:off x="6342564" y="1814754"/>
            <a:ext cx="5400000" cy="3600000"/>
          </p:xfrm>
          <a:graphic>
            <a:graphicData uri="http://schemas.openxmlformats.org/drawingml/2006/chart">
              <c:chart xmlns:c="http://schemas.openxmlformats.org/drawingml/2006/chart" xmlns:r="http://schemas.openxmlformats.org/officeDocument/2006/relationships" r:id="rId3"/>
            </a:graphicData>
          </a:graphic>
        </p:graphicFrame>
        <p:pic>
          <p:nvPicPr>
            <p:cNvPr id="19" name="Imagen 18">
              <a:extLst>
                <a:ext uri="{FF2B5EF4-FFF2-40B4-BE49-F238E27FC236}">
                  <a16:creationId xmlns:a16="http://schemas.microsoft.com/office/drawing/2014/main" id="{C60E354C-8D04-8F57-293F-1937889BA4BC}"/>
                </a:ext>
              </a:extLst>
            </p:cNvPr>
            <p:cNvPicPr>
              <a:picLocks noChangeAspect="1"/>
            </p:cNvPicPr>
            <p:nvPr/>
          </p:nvPicPr>
          <p:blipFill>
            <a:blip r:embed="rId4"/>
            <a:stretch>
              <a:fillRect/>
            </a:stretch>
          </p:blipFill>
          <p:spPr>
            <a:xfrm>
              <a:off x="9440542" y="5123252"/>
              <a:ext cx="152413" cy="152413"/>
            </a:xfrm>
            <a:prstGeom prst="rect">
              <a:avLst/>
            </a:prstGeom>
          </p:spPr>
        </p:pic>
        <p:pic>
          <p:nvPicPr>
            <p:cNvPr id="21" name="Imagen 20">
              <a:extLst>
                <a:ext uri="{FF2B5EF4-FFF2-40B4-BE49-F238E27FC236}">
                  <a16:creationId xmlns:a16="http://schemas.microsoft.com/office/drawing/2014/main" id="{13D932EB-CD57-95FD-6C69-CF4F039254E8}"/>
                </a:ext>
              </a:extLst>
            </p:cNvPr>
            <p:cNvPicPr>
              <a:picLocks noChangeAspect="1"/>
            </p:cNvPicPr>
            <p:nvPr/>
          </p:nvPicPr>
          <p:blipFill>
            <a:blip r:embed="rId5"/>
            <a:stretch>
              <a:fillRect/>
            </a:stretch>
          </p:blipFill>
          <p:spPr>
            <a:xfrm>
              <a:off x="7042823" y="5096671"/>
              <a:ext cx="1085944" cy="179086"/>
            </a:xfrm>
            <a:prstGeom prst="rect">
              <a:avLst/>
            </a:prstGeom>
          </p:spPr>
        </p:pic>
      </p:grpSp>
      <p:pic>
        <p:nvPicPr>
          <p:cNvPr id="23" name="Imagen 22">
            <a:extLst>
              <a:ext uri="{FF2B5EF4-FFF2-40B4-BE49-F238E27FC236}">
                <a16:creationId xmlns:a16="http://schemas.microsoft.com/office/drawing/2014/main" id="{945CF04A-E9CD-6E5A-724F-7BC08FFA2F80}"/>
              </a:ext>
            </a:extLst>
          </p:cNvPr>
          <p:cNvPicPr>
            <a:picLocks noChangeAspect="1"/>
          </p:cNvPicPr>
          <p:nvPr/>
        </p:nvPicPr>
        <p:blipFill>
          <a:blip r:embed="rId6"/>
          <a:stretch>
            <a:fillRect/>
          </a:stretch>
        </p:blipFill>
        <p:spPr>
          <a:xfrm>
            <a:off x="9807338" y="416229"/>
            <a:ext cx="1983600" cy="516099"/>
          </a:xfrm>
          <a:prstGeom prst="rect">
            <a:avLst/>
          </a:prstGeom>
        </p:spPr>
      </p:pic>
      <p:sp>
        <p:nvSpPr>
          <p:cNvPr id="4" name="CuadroTexto 3">
            <a:extLst>
              <a:ext uri="{FF2B5EF4-FFF2-40B4-BE49-F238E27FC236}">
                <a16:creationId xmlns:a16="http://schemas.microsoft.com/office/drawing/2014/main" id="{C52AA6CF-6D29-FE3D-27B9-F9F454F598B9}"/>
              </a:ext>
            </a:extLst>
          </p:cNvPr>
          <p:cNvSpPr txBox="1"/>
          <p:nvPr/>
        </p:nvSpPr>
        <p:spPr>
          <a:xfrm>
            <a:off x="330632" y="353845"/>
            <a:ext cx="7293432"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C12022"/>
                </a:solidFill>
                <a:effectLst/>
                <a:uLnTx/>
                <a:uFillTx/>
                <a:latin typeface="Montserrat"/>
                <a:ea typeface="Calibri" panose="020F0502020204030204"/>
                <a:cs typeface="Calibri" panose="020F0502020204030204"/>
              </a:rPr>
              <a:t>Resultados Saber </a:t>
            </a:r>
            <a:r>
              <a:rPr kumimoji="0" lang="es-ES" sz="3200" b="1" i="0" u="none" strike="noStrike" kern="1200" cap="none" spc="0" normalizeH="0" baseline="0" noProof="0" err="1">
                <a:ln>
                  <a:noFill/>
                </a:ln>
                <a:solidFill>
                  <a:srgbClr val="C12022"/>
                </a:solidFill>
                <a:effectLst/>
                <a:uLnTx/>
                <a:uFillTx/>
                <a:latin typeface="Montserrat"/>
                <a:ea typeface="Calibri" panose="020F0502020204030204"/>
                <a:cs typeface="Calibri" panose="020F0502020204030204"/>
              </a:rPr>
              <a:t>TyT</a:t>
            </a:r>
            <a:endParaRPr kumimoji="0" lang="es-CO" sz="3200" b="1" i="0" u="none" strike="noStrike" kern="1200" cap="none" spc="0" normalizeH="0" baseline="30000" noProof="0">
              <a:ln>
                <a:noFill/>
              </a:ln>
              <a:solidFill>
                <a:srgbClr val="C12022"/>
              </a:solidFill>
              <a:effectLst/>
              <a:uLnTx/>
              <a:uFillTx/>
              <a:latin typeface="Montserrat"/>
              <a:ea typeface="Calibri"/>
              <a:cs typeface="Calibri"/>
            </a:endParaRPr>
          </a:p>
        </p:txBody>
      </p:sp>
    </p:spTree>
    <p:extLst>
      <p:ext uri="{BB962C8B-B14F-4D97-AF65-F5344CB8AC3E}">
        <p14:creationId xmlns:p14="http://schemas.microsoft.com/office/powerpoint/2010/main" val="202233004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Rectángulo: esquinas redondeadas 9">
            <a:extLst>
              <a:ext uri="{FF2B5EF4-FFF2-40B4-BE49-F238E27FC236}">
                <a16:creationId xmlns:a16="http://schemas.microsoft.com/office/drawing/2014/main" id="{AF1972A8-7531-38FA-956E-A4D77AD46A83}"/>
              </a:ext>
            </a:extLst>
          </p:cNvPr>
          <p:cNvSpPr/>
          <p:nvPr/>
        </p:nvSpPr>
        <p:spPr>
          <a:xfrm>
            <a:off x="502598" y="1609592"/>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Puntaje global (2016-2023)</a:t>
            </a:r>
          </a:p>
        </p:txBody>
      </p:sp>
      <p:pic>
        <p:nvPicPr>
          <p:cNvPr id="7" name="Imagen 6">
            <a:extLst>
              <a:ext uri="{FF2B5EF4-FFF2-40B4-BE49-F238E27FC236}">
                <a16:creationId xmlns:a16="http://schemas.microsoft.com/office/drawing/2014/main" id="{850E1607-8384-7F8E-F400-F9F97853BE5F}"/>
              </a:ext>
            </a:extLst>
          </p:cNvPr>
          <p:cNvPicPr>
            <a:picLocks noChangeAspect="1"/>
          </p:cNvPicPr>
          <p:nvPr/>
        </p:nvPicPr>
        <p:blipFill>
          <a:blip r:embed="rId2"/>
          <a:stretch>
            <a:fillRect/>
          </a:stretch>
        </p:blipFill>
        <p:spPr>
          <a:xfrm>
            <a:off x="9811352" y="453921"/>
            <a:ext cx="1984374" cy="532008"/>
          </a:xfrm>
          <a:prstGeom prst="rect">
            <a:avLst/>
          </a:prstGeom>
        </p:spPr>
      </p:pic>
      <p:sp>
        <p:nvSpPr>
          <p:cNvPr id="10" name="Rectángulo: esquinas redondeadas 9">
            <a:extLst>
              <a:ext uri="{FF2B5EF4-FFF2-40B4-BE49-F238E27FC236}">
                <a16:creationId xmlns:a16="http://schemas.microsoft.com/office/drawing/2014/main" id="{B077CCA4-EB5A-7501-BEC6-90017C5FE6B0}"/>
              </a:ext>
            </a:extLst>
          </p:cNvPr>
          <p:cNvSpPr/>
          <p:nvPr/>
        </p:nvSpPr>
        <p:spPr>
          <a:xfrm>
            <a:off x="6342564" y="1609592"/>
            <a:ext cx="5400000" cy="247693"/>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E7E6E6">
                    <a:lumMod val="25000"/>
                  </a:srgbClr>
                </a:solidFill>
                <a:effectLst/>
                <a:uLnTx/>
                <a:uFillTx/>
                <a:latin typeface="Montserrat"/>
                <a:ea typeface="+mn-ea"/>
                <a:cs typeface="+mn-cs"/>
              </a:rPr>
              <a:t>Niveles de desempeño por módulo 2023</a:t>
            </a:r>
          </a:p>
        </p:txBody>
      </p:sp>
      <p:sp>
        <p:nvSpPr>
          <p:cNvPr id="6" name="CuadroTexto 5">
            <a:extLst>
              <a:ext uri="{FF2B5EF4-FFF2-40B4-BE49-F238E27FC236}">
                <a16:creationId xmlns:a16="http://schemas.microsoft.com/office/drawing/2014/main" id="{70409F85-A15A-31EF-6D49-B950F3BDD03A}"/>
              </a:ext>
            </a:extLst>
          </p:cNvPr>
          <p:cNvSpPr txBox="1"/>
          <p:nvPr/>
        </p:nvSpPr>
        <p:spPr>
          <a:xfrm>
            <a:off x="330632" y="872371"/>
            <a:ext cx="86143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333333"/>
                </a:solidFill>
                <a:effectLst/>
                <a:uLnTx/>
                <a:uFillTx/>
                <a:latin typeface="Montserrat"/>
                <a:ea typeface="Calibri" panose="020F0502020204030204"/>
                <a:cs typeface="Calibri" panose="020F0502020204030204"/>
              </a:rPr>
              <a:t>Pruebas estandarizadas para estudiantes que están próximos a finalizar programas de educación superior universitaria. </a:t>
            </a:r>
          </a:p>
        </p:txBody>
      </p:sp>
      <p:graphicFrame>
        <p:nvGraphicFramePr>
          <p:cNvPr id="12" name="Gráfico 11">
            <a:extLst>
              <a:ext uri="{FF2B5EF4-FFF2-40B4-BE49-F238E27FC236}">
                <a16:creationId xmlns:a16="http://schemas.microsoft.com/office/drawing/2014/main" id="{55A489E1-BCF0-C0FF-301D-9D5623F2ADDA}"/>
              </a:ext>
            </a:extLst>
          </p:cNvPr>
          <p:cNvGraphicFramePr>
            <a:graphicFrameLocks/>
          </p:cNvGraphicFramePr>
          <p:nvPr/>
        </p:nvGraphicFramePr>
        <p:xfrm>
          <a:off x="502598" y="1886615"/>
          <a:ext cx="5400000" cy="36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a 12">
            <a:extLst>
              <a:ext uri="{FF2B5EF4-FFF2-40B4-BE49-F238E27FC236}">
                <a16:creationId xmlns:a16="http://schemas.microsoft.com/office/drawing/2014/main" id="{F49AD56A-C8C7-8D05-6C40-3C268344C9FB}"/>
              </a:ext>
            </a:extLst>
          </p:cNvPr>
          <p:cNvGraphicFramePr>
            <a:graphicFrameLocks noGrp="1"/>
          </p:cNvGraphicFramePr>
          <p:nvPr/>
        </p:nvGraphicFramePr>
        <p:xfrm>
          <a:off x="2549160" y="5617092"/>
          <a:ext cx="7200003" cy="986790"/>
        </p:xfrm>
        <a:graphic>
          <a:graphicData uri="http://schemas.openxmlformats.org/drawingml/2006/table">
            <a:tbl>
              <a:tblPr/>
              <a:tblGrid>
                <a:gridCol w="945763">
                  <a:extLst>
                    <a:ext uri="{9D8B030D-6E8A-4147-A177-3AD203B41FA5}">
                      <a16:colId xmlns:a16="http://schemas.microsoft.com/office/drawing/2014/main" val="3145424772"/>
                    </a:ext>
                  </a:extLst>
                </a:gridCol>
                <a:gridCol w="625424">
                  <a:extLst>
                    <a:ext uri="{9D8B030D-6E8A-4147-A177-3AD203B41FA5}">
                      <a16:colId xmlns:a16="http://schemas.microsoft.com/office/drawing/2014/main" val="4182055591"/>
                    </a:ext>
                  </a:extLst>
                </a:gridCol>
                <a:gridCol w="625424">
                  <a:extLst>
                    <a:ext uri="{9D8B030D-6E8A-4147-A177-3AD203B41FA5}">
                      <a16:colId xmlns:a16="http://schemas.microsoft.com/office/drawing/2014/main" val="3342999643"/>
                    </a:ext>
                  </a:extLst>
                </a:gridCol>
                <a:gridCol w="625424">
                  <a:extLst>
                    <a:ext uri="{9D8B030D-6E8A-4147-A177-3AD203B41FA5}">
                      <a16:colId xmlns:a16="http://schemas.microsoft.com/office/drawing/2014/main" val="3735208429"/>
                    </a:ext>
                  </a:extLst>
                </a:gridCol>
                <a:gridCol w="625424">
                  <a:extLst>
                    <a:ext uri="{9D8B030D-6E8A-4147-A177-3AD203B41FA5}">
                      <a16:colId xmlns:a16="http://schemas.microsoft.com/office/drawing/2014/main" val="1014006993"/>
                    </a:ext>
                  </a:extLst>
                </a:gridCol>
                <a:gridCol w="625424">
                  <a:extLst>
                    <a:ext uri="{9D8B030D-6E8A-4147-A177-3AD203B41FA5}">
                      <a16:colId xmlns:a16="http://schemas.microsoft.com/office/drawing/2014/main" val="935625123"/>
                    </a:ext>
                  </a:extLst>
                </a:gridCol>
                <a:gridCol w="625424">
                  <a:extLst>
                    <a:ext uri="{9D8B030D-6E8A-4147-A177-3AD203B41FA5}">
                      <a16:colId xmlns:a16="http://schemas.microsoft.com/office/drawing/2014/main" val="2568933113"/>
                    </a:ext>
                  </a:extLst>
                </a:gridCol>
                <a:gridCol w="625424">
                  <a:extLst>
                    <a:ext uri="{9D8B030D-6E8A-4147-A177-3AD203B41FA5}">
                      <a16:colId xmlns:a16="http://schemas.microsoft.com/office/drawing/2014/main" val="1919196476"/>
                    </a:ext>
                  </a:extLst>
                </a:gridCol>
                <a:gridCol w="625424">
                  <a:extLst>
                    <a:ext uri="{9D8B030D-6E8A-4147-A177-3AD203B41FA5}">
                      <a16:colId xmlns:a16="http://schemas.microsoft.com/office/drawing/2014/main" val="3319119612"/>
                    </a:ext>
                  </a:extLst>
                </a:gridCol>
                <a:gridCol w="625424">
                  <a:extLst>
                    <a:ext uri="{9D8B030D-6E8A-4147-A177-3AD203B41FA5}">
                      <a16:colId xmlns:a16="http://schemas.microsoft.com/office/drawing/2014/main" val="2492976306"/>
                    </a:ext>
                  </a:extLst>
                </a:gridCol>
                <a:gridCol w="625424">
                  <a:extLst>
                    <a:ext uri="{9D8B030D-6E8A-4147-A177-3AD203B41FA5}">
                      <a16:colId xmlns:a16="http://schemas.microsoft.com/office/drawing/2014/main" val="4228860804"/>
                    </a:ext>
                  </a:extLst>
                </a:gridCol>
              </a:tblGrid>
              <a:tr h="392430">
                <a:tc>
                  <a:txBody>
                    <a:bodyPr/>
                    <a:lstStyle/>
                    <a:p>
                      <a:pPr algn="ctr" rtl="0" fontAlgn="ctr"/>
                      <a:r>
                        <a:rPr lang="en-US" sz="1200" b="1" i="0" u="none" strike="noStrike">
                          <a:solidFill>
                            <a:srgbClr val="FFFFFF"/>
                          </a:solidFill>
                          <a:effectLst/>
                          <a:latin typeface="Montserrat" panose="00000500000000000000" pitchFamily="2" charset="0"/>
                        </a:rPr>
                        <a:t>Módulo</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gridSpan="2">
                  <a:txBody>
                    <a:bodyPr/>
                    <a:lstStyle/>
                    <a:p>
                      <a:pPr algn="ctr" rtl="0" fontAlgn="b"/>
                      <a:r>
                        <a:rPr lang="es-CO" sz="1200" b="1" i="0" u="none" strike="noStrike" noProof="0">
                          <a:solidFill>
                            <a:srgbClr val="FFFFFF"/>
                          </a:solidFill>
                          <a:effectLst/>
                          <a:latin typeface="Montserrat" panose="00000500000000000000" pitchFamily="2" charset="0"/>
                        </a:rPr>
                        <a:t>Competencias Ciudadanas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s-CO" sz="1200" b="1" i="0" u="none" strike="noStrike" noProof="0">
                          <a:solidFill>
                            <a:srgbClr val="FFFFFF"/>
                          </a:solidFill>
                          <a:effectLst/>
                          <a:latin typeface="Montserrat" panose="00000500000000000000" pitchFamily="2" charset="0"/>
                        </a:rPr>
                        <a:t>Razonamiento Cuantitativo</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s-CO" sz="1200" b="1" i="0" u="none" strike="noStrike" noProof="0">
                          <a:solidFill>
                            <a:srgbClr val="FFFFFF"/>
                          </a:solidFill>
                          <a:effectLst/>
                          <a:latin typeface="Montserrat" panose="00000500000000000000" pitchFamily="2" charset="0"/>
                        </a:rPr>
                        <a:t>Lectura Crítica </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ctr"/>
                      <a:r>
                        <a:rPr lang="es-CO" sz="1200" b="1" i="0" u="none" strike="noStrike" noProof="0">
                          <a:solidFill>
                            <a:srgbClr val="FFFFFF"/>
                          </a:solidFill>
                          <a:effectLst/>
                          <a:latin typeface="Montserrat" panose="00000500000000000000" pitchFamily="2" charset="0"/>
                        </a:rPr>
                        <a:t>Inglés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tc gridSpan="2">
                  <a:txBody>
                    <a:bodyPr/>
                    <a:lstStyle/>
                    <a:p>
                      <a:pPr algn="ctr" rtl="0" fontAlgn="b"/>
                      <a:r>
                        <a:rPr lang="es-CO" sz="1200" b="1" i="0" u="none" strike="noStrike" noProof="0">
                          <a:solidFill>
                            <a:srgbClr val="FFFFFF"/>
                          </a:solidFill>
                          <a:effectLst/>
                          <a:latin typeface="Montserrat" panose="00000500000000000000" pitchFamily="2" charset="0"/>
                        </a:rPr>
                        <a:t>Comunicación Escrita</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25252"/>
                    </a:solidFill>
                  </a:tcPr>
                </a:tc>
                <a:tc hMerge="1">
                  <a:txBody>
                    <a:bodyPr/>
                    <a:lstStyle/>
                    <a:p>
                      <a:endParaRPr lang="es-CO"/>
                    </a:p>
                  </a:txBody>
                  <a:tcPr/>
                </a:tc>
                <a:extLst>
                  <a:ext uri="{0D108BD9-81ED-4DB2-BD59-A6C34878D82A}">
                    <a16:rowId xmlns:a16="http://schemas.microsoft.com/office/drawing/2014/main" val="1324173452"/>
                  </a:ext>
                </a:extLst>
              </a:tr>
              <a:tr h="198120">
                <a:tc>
                  <a:txBody>
                    <a:bodyPr/>
                    <a:lstStyle/>
                    <a:p>
                      <a:pPr algn="ctr" rtl="0" fontAlgn="ctr"/>
                      <a:r>
                        <a:rPr lang="en-US" sz="1200" b="1" i="0" u="none" strike="noStrike">
                          <a:solidFill>
                            <a:srgbClr val="FFFFFF"/>
                          </a:solidFill>
                          <a:effectLst/>
                          <a:latin typeface="Montserrat" panose="00000500000000000000" pitchFamily="2" charset="0"/>
                        </a:rPr>
                        <a:t>2022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b"/>
                      <a:r>
                        <a:rPr lang="en-US" sz="1200" b="0" i="0" u="none" strike="noStrike">
                          <a:solidFill>
                            <a:srgbClr val="000000"/>
                          </a:solidFill>
                          <a:effectLst/>
                          <a:latin typeface="Montserrat" panose="00000500000000000000" pitchFamily="2" charset="0"/>
                        </a:rPr>
                        <a:t>144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(35)</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145</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150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155</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129</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(52)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3276121892"/>
                  </a:ext>
                </a:extLst>
              </a:tr>
              <a:tr h="198120">
                <a:tc>
                  <a:txBody>
                    <a:bodyPr/>
                    <a:lstStyle/>
                    <a:p>
                      <a:pPr algn="ctr" rtl="0" fontAlgn="ctr"/>
                      <a:r>
                        <a:rPr lang="en-US" sz="1200" b="1" i="0" u="none" strike="noStrike">
                          <a:solidFill>
                            <a:srgbClr val="FFFFFF"/>
                          </a:solidFill>
                          <a:effectLst/>
                          <a:latin typeface="Montserrat" panose="00000500000000000000" pitchFamily="2" charset="0"/>
                        </a:rPr>
                        <a:t>2023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a:txBody>
                    <a:bodyPr/>
                    <a:lstStyle/>
                    <a:p>
                      <a:pPr algn="ctr" rtl="0" fontAlgn="b"/>
                      <a:r>
                        <a:rPr lang="en-US" sz="1200" b="0" i="0" u="none" strike="noStrike">
                          <a:solidFill>
                            <a:srgbClr val="000000"/>
                          </a:solidFill>
                          <a:effectLst/>
                          <a:latin typeface="Montserrat" panose="00000500000000000000" pitchFamily="2" charset="0"/>
                        </a:rPr>
                        <a:t>140</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143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149</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153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(33)</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141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algn="ctr" rtl="0" fontAlgn="b"/>
                      <a:r>
                        <a:rPr lang="en-US" sz="1200" b="0" i="0" u="none" strike="noStrike">
                          <a:solidFill>
                            <a:srgbClr val="000000"/>
                          </a:solidFill>
                          <a:effectLst/>
                          <a:latin typeface="Montserrat" panose="00000500000000000000" pitchFamily="2" charset="0"/>
                        </a:rPr>
                        <a:t>(39)</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2760198415"/>
                  </a:ext>
                </a:extLst>
              </a:tr>
              <a:tr h="198120">
                <a:tc>
                  <a:txBody>
                    <a:bodyPr/>
                    <a:lstStyle/>
                    <a:p>
                      <a:pPr algn="ctr" rtl="0" fontAlgn="ctr"/>
                      <a:r>
                        <a:rPr lang="en-US" sz="1200" b="1" i="0" u="none" strike="noStrike">
                          <a:solidFill>
                            <a:srgbClr val="FFFFFF"/>
                          </a:solidFill>
                          <a:effectLst/>
                          <a:latin typeface="Montserrat" panose="00000500000000000000" pitchFamily="2" charset="0"/>
                        </a:rPr>
                        <a:t>Variación</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25252"/>
                    </a:solidFill>
                  </a:tcPr>
                </a:tc>
                <a:tc gridSpan="2">
                  <a:txBody>
                    <a:bodyPr/>
                    <a:lstStyle/>
                    <a:p>
                      <a:pPr algn="ctr" rtl="0" fontAlgn="b"/>
                      <a:r>
                        <a:rPr lang="en-US" sz="1200" b="1" i="0" u="none" strike="noStrike">
                          <a:solidFill>
                            <a:srgbClr val="7030A0"/>
                          </a:solidFill>
                          <a:effectLst/>
                          <a:latin typeface="Montserrat" panose="00000500000000000000" pitchFamily="2" charset="0"/>
                        </a:rPr>
                        <a:t>-4</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rgbClr val="7030A0"/>
                          </a:solidFill>
                          <a:effectLst/>
                          <a:latin typeface="Montserrat" panose="00000500000000000000" pitchFamily="2" charset="0"/>
                        </a:rPr>
                        <a:t>-2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rgbClr val="7030A0"/>
                          </a:solidFill>
                          <a:effectLst/>
                          <a:latin typeface="Montserrat" panose="00000500000000000000" pitchFamily="2" charset="0"/>
                        </a:rPr>
                        <a:t>-1</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rgbClr val="7030A0"/>
                          </a:solidFill>
                          <a:effectLst/>
                          <a:latin typeface="Montserrat" panose="00000500000000000000" pitchFamily="2" charset="0"/>
                        </a:rPr>
                        <a:t>-2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tc gridSpan="2">
                  <a:txBody>
                    <a:bodyPr/>
                    <a:lstStyle/>
                    <a:p>
                      <a:pPr algn="ctr" rtl="0" fontAlgn="b"/>
                      <a:r>
                        <a:rPr lang="en-US" sz="1200" b="1" i="0" u="none" strike="noStrike">
                          <a:solidFill>
                            <a:srgbClr val="4FAE50"/>
                          </a:solidFill>
                          <a:effectLst/>
                          <a:latin typeface="Montserrat" panose="00000500000000000000" pitchFamily="2" charset="0"/>
                        </a:rPr>
                        <a:t>12</a:t>
                      </a:r>
                    </a:p>
                  </a:txBody>
                  <a:tcPr marL="3810" marR="3810" marT="381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hMerge="1">
                  <a:txBody>
                    <a:bodyPr/>
                    <a:lstStyle/>
                    <a:p>
                      <a:endParaRPr lang="es-CO"/>
                    </a:p>
                  </a:txBody>
                  <a:tcPr/>
                </a:tc>
                <a:extLst>
                  <a:ext uri="{0D108BD9-81ED-4DB2-BD59-A6C34878D82A}">
                    <a16:rowId xmlns:a16="http://schemas.microsoft.com/office/drawing/2014/main" val="2723180902"/>
                  </a:ext>
                </a:extLst>
              </a:tr>
            </a:tbl>
          </a:graphicData>
        </a:graphic>
      </p:graphicFrame>
      <p:sp>
        <p:nvSpPr>
          <p:cNvPr id="14" name="Rectángulo: esquinas redondeadas 9">
            <a:extLst>
              <a:ext uri="{FF2B5EF4-FFF2-40B4-BE49-F238E27FC236}">
                <a16:creationId xmlns:a16="http://schemas.microsoft.com/office/drawing/2014/main" id="{4DDA83EE-176D-9A7D-C977-5F527647596C}"/>
              </a:ext>
            </a:extLst>
          </p:cNvPr>
          <p:cNvSpPr/>
          <p:nvPr/>
        </p:nvSpPr>
        <p:spPr>
          <a:xfrm>
            <a:off x="502598" y="5910768"/>
            <a:ext cx="1411262" cy="59210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E7E6E6">
                    <a:lumMod val="25000"/>
                  </a:srgbClr>
                </a:solidFill>
                <a:effectLst/>
                <a:uLnTx/>
                <a:uFillTx/>
                <a:latin typeface="Montserrat"/>
                <a:ea typeface="+mn-ea"/>
                <a:cs typeface="+mn-cs"/>
              </a:rPr>
              <a:t>Puntaje por módulo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E7E6E6">
                    <a:lumMod val="25000"/>
                  </a:srgbClr>
                </a:solidFill>
                <a:effectLst/>
                <a:uLnTx/>
                <a:uFillTx/>
                <a:latin typeface="Montserrat"/>
                <a:ea typeface="+mn-ea"/>
                <a:cs typeface="+mn-cs"/>
              </a:rPr>
              <a:t>2022-2023</a:t>
            </a:r>
          </a:p>
        </p:txBody>
      </p:sp>
      <p:grpSp>
        <p:nvGrpSpPr>
          <p:cNvPr id="20" name="Grupo 19">
            <a:extLst>
              <a:ext uri="{FF2B5EF4-FFF2-40B4-BE49-F238E27FC236}">
                <a16:creationId xmlns:a16="http://schemas.microsoft.com/office/drawing/2014/main" id="{5B08085A-D952-E576-84B5-D6ED8C4EA882}"/>
              </a:ext>
            </a:extLst>
          </p:cNvPr>
          <p:cNvGrpSpPr/>
          <p:nvPr/>
        </p:nvGrpSpPr>
        <p:grpSpPr>
          <a:xfrm>
            <a:off x="6342564" y="1881299"/>
            <a:ext cx="5400000" cy="3600000"/>
            <a:chOff x="6342564" y="1881299"/>
            <a:chExt cx="5400000" cy="3600000"/>
          </a:xfrm>
        </p:grpSpPr>
        <p:graphicFrame>
          <p:nvGraphicFramePr>
            <p:cNvPr id="11" name="Gráfico 10">
              <a:extLst>
                <a:ext uri="{FF2B5EF4-FFF2-40B4-BE49-F238E27FC236}">
                  <a16:creationId xmlns:a16="http://schemas.microsoft.com/office/drawing/2014/main" id="{F929FFB1-5655-87C1-9ED2-44A659862CBB}"/>
                </a:ext>
              </a:extLst>
            </p:cNvPr>
            <p:cNvGraphicFramePr>
              <a:graphicFrameLocks/>
            </p:cNvGraphicFramePr>
            <p:nvPr>
              <p:extLst>
                <p:ext uri="{D42A27DB-BD31-4B8C-83A1-F6EECF244321}">
                  <p14:modId xmlns:p14="http://schemas.microsoft.com/office/powerpoint/2010/main" val="2110299320"/>
                </p:ext>
              </p:extLst>
            </p:nvPr>
          </p:nvGraphicFramePr>
          <p:xfrm>
            <a:off x="6342564" y="1881299"/>
            <a:ext cx="5400000" cy="3600000"/>
          </p:xfrm>
          <a:graphic>
            <a:graphicData uri="http://schemas.openxmlformats.org/drawingml/2006/chart">
              <c:chart xmlns:c="http://schemas.openxmlformats.org/drawingml/2006/chart" xmlns:r="http://schemas.openxmlformats.org/officeDocument/2006/relationships" r:id="rId4"/>
            </a:graphicData>
          </a:graphic>
        </p:graphicFrame>
        <p:pic>
          <p:nvPicPr>
            <p:cNvPr id="17" name="Imagen 16">
              <a:extLst>
                <a:ext uri="{FF2B5EF4-FFF2-40B4-BE49-F238E27FC236}">
                  <a16:creationId xmlns:a16="http://schemas.microsoft.com/office/drawing/2014/main" id="{D5E107C6-B550-CB22-CD05-698C2DD0C546}"/>
                </a:ext>
              </a:extLst>
            </p:cNvPr>
            <p:cNvPicPr>
              <a:picLocks noChangeAspect="1"/>
            </p:cNvPicPr>
            <p:nvPr/>
          </p:nvPicPr>
          <p:blipFill>
            <a:blip r:embed="rId5"/>
            <a:stretch>
              <a:fillRect/>
            </a:stretch>
          </p:blipFill>
          <p:spPr>
            <a:xfrm>
              <a:off x="9772250" y="5123589"/>
              <a:ext cx="1466977" cy="171465"/>
            </a:xfrm>
            <a:prstGeom prst="rect">
              <a:avLst/>
            </a:prstGeom>
          </p:spPr>
        </p:pic>
      </p:grpSp>
      <p:sp>
        <p:nvSpPr>
          <p:cNvPr id="3" name="CuadroTexto 2">
            <a:extLst>
              <a:ext uri="{FF2B5EF4-FFF2-40B4-BE49-F238E27FC236}">
                <a16:creationId xmlns:a16="http://schemas.microsoft.com/office/drawing/2014/main" id="{91C8A7F7-8387-13BF-B91F-5D470E42092F}"/>
              </a:ext>
            </a:extLst>
          </p:cNvPr>
          <p:cNvSpPr txBox="1"/>
          <p:nvPr/>
        </p:nvSpPr>
        <p:spPr>
          <a:xfrm>
            <a:off x="330632" y="353845"/>
            <a:ext cx="7293432"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C12022"/>
                </a:solidFill>
                <a:effectLst/>
                <a:uLnTx/>
                <a:uFillTx/>
                <a:latin typeface="Montserrat"/>
                <a:ea typeface="Calibri" panose="020F0502020204030204"/>
                <a:cs typeface="Calibri" panose="020F0502020204030204"/>
              </a:rPr>
              <a:t>Resultados Saber Pro</a:t>
            </a:r>
            <a:endParaRPr kumimoji="0" lang="es-CO" sz="3200" b="1" i="0" u="none" strike="noStrike" kern="1200" cap="none" spc="0" normalizeH="0" baseline="30000" noProof="0">
              <a:ln>
                <a:noFill/>
              </a:ln>
              <a:solidFill>
                <a:srgbClr val="C12022"/>
              </a:solidFill>
              <a:effectLst/>
              <a:uLnTx/>
              <a:uFillTx/>
              <a:latin typeface="Montserrat"/>
              <a:ea typeface="Calibri"/>
              <a:cs typeface="Calibri"/>
            </a:endParaRPr>
          </a:p>
        </p:txBody>
      </p:sp>
    </p:spTree>
    <p:extLst>
      <p:ext uri="{BB962C8B-B14F-4D97-AF65-F5344CB8AC3E}">
        <p14:creationId xmlns:p14="http://schemas.microsoft.com/office/powerpoint/2010/main" val="41861688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345C666-E336-132C-3BCD-2D7C11333E64}"/>
              </a:ext>
            </a:extLst>
          </p:cNvPr>
          <p:cNvSpPr/>
          <p:nvPr/>
        </p:nvSpPr>
        <p:spPr>
          <a:xfrm>
            <a:off x="245660" y="1433015"/>
            <a:ext cx="3862316" cy="3916907"/>
          </a:xfrm>
          <a:prstGeom prst="rect">
            <a:avLst/>
          </a:prstGeom>
          <a:solidFill>
            <a:srgbClr val="05A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Conector recto 5">
            <a:extLst>
              <a:ext uri="{FF2B5EF4-FFF2-40B4-BE49-F238E27FC236}">
                <a16:creationId xmlns:a16="http://schemas.microsoft.com/office/drawing/2014/main" id="{E3F1BA54-D732-C3AE-E882-301F439ECCC0}"/>
              </a:ext>
            </a:extLst>
          </p:cNvPr>
          <p:cNvCxnSpPr>
            <a:cxnSpLocks/>
          </p:cNvCxnSpPr>
          <p:nvPr/>
        </p:nvCxnSpPr>
        <p:spPr>
          <a:xfrm>
            <a:off x="1429659" y="3442647"/>
            <a:ext cx="1106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15C2AADC-9BF8-D372-4B0F-1F9764EB9513}"/>
              </a:ext>
            </a:extLst>
          </p:cNvPr>
          <p:cNvSpPr txBox="1"/>
          <p:nvPr/>
        </p:nvSpPr>
        <p:spPr>
          <a:xfrm>
            <a:off x="1429659" y="2088430"/>
            <a:ext cx="2043174" cy="1354217"/>
          </a:xfrm>
          <a:prstGeom prst="rect">
            <a:avLst/>
          </a:prstGeom>
          <a:noFill/>
        </p:spPr>
        <p:txBody>
          <a:bodyPr wrap="square" lIns="0" tIns="0" rIns="0" bIns="0" rtlCol="0" anchor="t">
            <a:spAutoFit/>
          </a:bodyPr>
          <a:lstStyle/>
          <a:p>
            <a:pPr marR="0" lvl="0" defTabSz="914400" rtl="0" eaLnBrk="1" fontAlgn="auto" latinLnBrk="0" hangingPunct="1">
              <a:lnSpc>
                <a:spcPct val="100000"/>
              </a:lnSpc>
              <a:spcBef>
                <a:spcPts val="0"/>
              </a:spcBef>
              <a:spcAft>
                <a:spcPts val="0"/>
              </a:spcAft>
              <a:buClrTx/>
              <a:buSzTx/>
              <a:tabLst/>
              <a:defRPr/>
            </a:pPr>
            <a:r>
              <a:rPr lang="es-ES" sz="8800" b="1">
                <a:solidFill>
                  <a:schemeClr val="bg1"/>
                </a:solidFill>
                <a:latin typeface="Montserrat"/>
              </a:rPr>
              <a:t>02</a:t>
            </a:r>
            <a:endParaRPr lang="es-ES" sz="9600">
              <a:solidFill>
                <a:schemeClr val="bg1"/>
              </a:solidFill>
              <a:latin typeface="Montserrat" panose="00000500000000000000" pitchFamily="2" charset="0"/>
            </a:endParaRPr>
          </a:p>
        </p:txBody>
      </p:sp>
      <p:sp>
        <p:nvSpPr>
          <p:cNvPr id="5" name="CuadroTexto 4">
            <a:extLst>
              <a:ext uri="{FF2B5EF4-FFF2-40B4-BE49-F238E27FC236}">
                <a16:creationId xmlns:a16="http://schemas.microsoft.com/office/drawing/2014/main" id="{AA34BC81-F52A-FDFE-0175-D854BB0F2C9A}"/>
              </a:ext>
            </a:extLst>
          </p:cNvPr>
          <p:cNvSpPr txBox="1"/>
          <p:nvPr/>
        </p:nvSpPr>
        <p:spPr>
          <a:xfrm>
            <a:off x="1429658" y="3667174"/>
            <a:ext cx="7657191" cy="984885"/>
          </a:xfrm>
          <a:prstGeom prst="rect">
            <a:avLst/>
          </a:prstGeom>
          <a:noFill/>
        </p:spPr>
        <p:txBody>
          <a:bodyPr wrap="square" lIns="0" tIns="0" rIns="0" bIns="0" rtlCol="0">
            <a:spAutoFit/>
          </a:bodyPr>
          <a:lstStyle/>
          <a:p>
            <a:pPr marR="0" lvl="0" defTabSz="914400" rtl="0" eaLnBrk="1" fontAlgn="auto" latinLnBrk="0" hangingPunct="1">
              <a:lnSpc>
                <a:spcPct val="100000"/>
              </a:lnSpc>
              <a:spcBef>
                <a:spcPts val="0"/>
              </a:spcBef>
              <a:spcAft>
                <a:spcPts val="0"/>
              </a:spcAft>
              <a:buClrTx/>
              <a:buSzTx/>
              <a:tabLst/>
              <a:defRPr/>
            </a:pPr>
            <a:r>
              <a:rPr lang="es-ES" sz="4000" b="1" i="1">
                <a:solidFill>
                  <a:schemeClr val="bg1"/>
                </a:solidFill>
                <a:latin typeface="Montserrat" panose="00000500000000000000" pitchFamily="2" charset="0"/>
              </a:rPr>
              <a:t>Ecosistema ICFES</a:t>
            </a:r>
          </a:p>
          <a:p>
            <a:pPr marR="0" lvl="0" defTabSz="914400" rtl="0" eaLnBrk="1" fontAlgn="auto" latinLnBrk="0" hangingPunct="1">
              <a:lnSpc>
                <a:spcPct val="100000"/>
              </a:lnSpc>
              <a:spcBef>
                <a:spcPts val="0"/>
              </a:spcBef>
              <a:spcAft>
                <a:spcPts val="0"/>
              </a:spcAft>
              <a:buClrTx/>
              <a:buSzTx/>
              <a:tabLst/>
              <a:defRPr/>
            </a:pPr>
            <a:r>
              <a:rPr lang="es-ES" sz="2400" i="1">
                <a:solidFill>
                  <a:schemeClr val="bg1"/>
                </a:solidFill>
                <a:latin typeface="Montserrat" pitchFamily="2" charset="77"/>
              </a:rPr>
              <a:t>Valoración integral de la calidad educativa</a:t>
            </a:r>
            <a:endParaRPr lang="es-ES" sz="6000" i="1">
              <a:solidFill>
                <a:schemeClr val="bg1"/>
              </a:solidFill>
              <a:latin typeface="Montserrat" panose="00000500000000000000" pitchFamily="2" charset="0"/>
            </a:endParaRPr>
          </a:p>
        </p:txBody>
      </p:sp>
    </p:spTree>
    <p:extLst>
      <p:ext uri="{BB962C8B-B14F-4D97-AF65-F5344CB8AC3E}">
        <p14:creationId xmlns:p14="http://schemas.microsoft.com/office/powerpoint/2010/main" val="286122115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8F018-1EE7-CE86-B929-47765980661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F0A1EDCB-798E-568A-749B-1BE71158569A}"/>
              </a:ext>
            </a:extLst>
          </p:cNvPr>
          <p:cNvSpPr/>
          <p:nvPr/>
        </p:nvSpPr>
        <p:spPr>
          <a:xfrm>
            <a:off x="10213139" y="-15076"/>
            <a:ext cx="1971368" cy="94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6451FFCA-93B2-BC11-7830-0C760ACDAF44}"/>
              </a:ext>
            </a:extLst>
          </p:cNvPr>
          <p:cNvSpPr txBox="1"/>
          <p:nvPr/>
        </p:nvSpPr>
        <p:spPr>
          <a:xfrm>
            <a:off x="281492" y="464597"/>
            <a:ext cx="11059360" cy="481433"/>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a:solidFill>
                  <a:srgbClr val="05ACBF"/>
                </a:solidFill>
                <a:latin typeface="Montserrat"/>
                <a:cs typeface="Calibri" panose="020F0502020204030204"/>
              </a:rPr>
              <a:t>Educación de calidad para vivir con dignidad (MEN)</a:t>
            </a:r>
            <a:endParaRPr lang="es-CO" sz="2800" b="1">
              <a:solidFill>
                <a:srgbClr val="05ACBF"/>
              </a:solidFill>
              <a:latin typeface="Montserrat"/>
              <a:cs typeface="Calibri" panose="020F0502020204030204"/>
            </a:endParaRPr>
          </a:p>
        </p:txBody>
      </p:sp>
      <p:sp>
        <p:nvSpPr>
          <p:cNvPr id="119" name="CuadroTexto 118">
            <a:extLst>
              <a:ext uri="{FF2B5EF4-FFF2-40B4-BE49-F238E27FC236}">
                <a16:creationId xmlns:a16="http://schemas.microsoft.com/office/drawing/2014/main" id="{459F3697-60F0-CC53-4A89-BCBC9C94CBBD}"/>
              </a:ext>
            </a:extLst>
          </p:cNvPr>
          <p:cNvSpPr txBox="1"/>
          <p:nvPr/>
        </p:nvSpPr>
        <p:spPr>
          <a:xfrm>
            <a:off x="7847493" y="6316794"/>
            <a:ext cx="4344507" cy="276999"/>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i="0" u="none" strike="noStrike" kern="1200" cap="none" spc="0" normalizeH="0" baseline="0" noProof="0">
                <a:ln>
                  <a:noFill/>
                </a:ln>
                <a:solidFill>
                  <a:schemeClr val="tx1">
                    <a:lumMod val="75000"/>
                    <a:lumOff val="25000"/>
                  </a:schemeClr>
                </a:solidFill>
                <a:effectLst/>
                <a:uLnTx/>
                <a:uFillTx/>
                <a:latin typeface="Montserrat"/>
                <a:ea typeface="Calibri" panose="020F0502020204030204"/>
                <a:cs typeface="Calibri" panose="020F0502020204030204"/>
              </a:rPr>
              <a:t>Fuente: Plan Nacional de Desarrollo</a:t>
            </a:r>
            <a:endParaRPr kumimoji="0" lang="es-CO" sz="1200" i="0" u="none" strike="noStrike" kern="1200" cap="none" spc="0" normalizeH="0" baseline="0" noProof="0">
              <a:ln>
                <a:noFill/>
              </a:ln>
              <a:solidFill>
                <a:schemeClr val="tx1">
                  <a:lumMod val="75000"/>
                  <a:lumOff val="25000"/>
                </a:schemeClr>
              </a:solidFill>
              <a:effectLst/>
              <a:uLnTx/>
              <a:uFillTx/>
              <a:latin typeface="Montserrat"/>
              <a:ea typeface="Calibri"/>
              <a:cs typeface="Calibri"/>
            </a:endParaRPr>
          </a:p>
        </p:txBody>
      </p:sp>
      <p:sp>
        <p:nvSpPr>
          <p:cNvPr id="120" name="CuadroTexto 119">
            <a:extLst>
              <a:ext uri="{FF2B5EF4-FFF2-40B4-BE49-F238E27FC236}">
                <a16:creationId xmlns:a16="http://schemas.microsoft.com/office/drawing/2014/main" id="{86C74E77-6EC5-ED2D-CE8D-9FB262986FCC}"/>
              </a:ext>
            </a:extLst>
          </p:cNvPr>
          <p:cNvSpPr txBox="1"/>
          <p:nvPr/>
        </p:nvSpPr>
        <p:spPr>
          <a:xfrm>
            <a:off x="1251654" y="4170139"/>
            <a:ext cx="7293432"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446B7D"/>
                </a:solidFill>
                <a:effectLst/>
                <a:uLnTx/>
                <a:uFillTx/>
                <a:latin typeface="Montserrat"/>
                <a:ea typeface="Calibri" panose="020F0502020204030204"/>
                <a:cs typeface="Calibri" panose="020F0502020204030204"/>
              </a:rPr>
              <a:t>Educación integral / Formación integral </a:t>
            </a:r>
            <a:endParaRPr kumimoji="0" lang="es-CO" sz="2400" b="1" i="0" u="none" strike="noStrike" kern="1200" cap="none" spc="0" normalizeH="0" baseline="0" noProof="0">
              <a:ln>
                <a:noFill/>
              </a:ln>
              <a:solidFill>
                <a:srgbClr val="446B7D"/>
              </a:solidFill>
              <a:effectLst/>
              <a:uLnTx/>
              <a:uFillTx/>
              <a:latin typeface="Montserrat"/>
              <a:ea typeface="Calibri"/>
              <a:cs typeface="Calibri"/>
            </a:endParaRPr>
          </a:p>
        </p:txBody>
      </p:sp>
      <p:sp>
        <p:nvSpPr>
          <p:cNvPr id="121" name="CuadroTexto 120">
            <a:extLst>
              <a:ext uri="{FF2B5EF4-FFF2-40B4-BE49-F238E27FC236}">
                <a16:creationId xmlns:a16="http://schemas.microsoft.com/office/drawing/2014/main" id="{8D8A6477-3957-0D58-8D0E-3E4AA811E62F}"/>
              </a:ext>
            </a:extLst>
          </p:cNvPr>
          <p:cNvSpPr txBox="1"/>
          <p:nvPr/>
        </p:nvSpPr>
        <p:spPr>
          <a:xfrm>
            <a:off x="1306193" y="1815377"/>
            <a:ext cx="7293432"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srgbClr val="446B7D"/>
                </a:solidFill>
                <a:effectLst/>
                <a:uLnTx/>
                <a:uFillTx/>
                <a:latin typeface="Montserrat"/>
                <a:ea typeface="Calibri" panose="020F0502020204030204"/>
                <a:cs typeface="Calibri" panose="020F0502020204030204"/>
              </a:rPr>
              <a:t>Educación inicial</a:t>
            </a:r>
            <a:endParaRPr kumimoji="0" lang="es-CO" sz="2400" b="1" i="0" u="none" strike="noStrike" kern="1200" cap="none" spc="0" normalizeH="0" baseline="0" noProof="0">
              <a:ln>
                <a:noFill/>
              </a:ln>
              <a:solidFill>
                <a:srgbClr val="446B7D"/>
              </a:solidFill>
              <a:effectLst/>
              <a:uLnTx/>
              <a:uFillTx/>
              <a:latin typeface="Montserrat"/>
              <a:ea typeface="Calibri"/>
              <a:cs typeface="Calibri"/>
            </a:endParaRPr>
          </a:p>
        </p:txBody>
      </p:sp>
      <p:sp>
        <p:nvSpPr>
          <p:cNvPr id="122" name="CuadroTexto 121">
            <a:extLst>
              <a:ext uri="{FF2B5EF4-FFF2-40B4-BE49-F238E27FC236}">
                <a16:creationId xmlns:a16="http://schemas.microsoft.com/office/drawing/2014/main" id="{CD81B55F-4E09-950F-038D-BA4DD1BE7C29}"/>
              </a:ext>
            </a:extLst>
          </p:cNvPr>
          <p:cNvSpPr txBox="1"/>
          <p:nvPr/>
        </p:nvSpPr>
        <p:spPr>
          <a:xfrm>
            <a:off x="1306193" y="4720210"/>
            <a:ext cx="10800000" cy="1015663"/>
          </a:xfrm>
          <a:prstGeom prst="rect">
            <a:avLst/>
          </a:prstGeom>
          <a:noFill/>
        </p:spPr>
        <p:txBody>
          <a:bodyPr wrap="square" lIns="91440" tIns="45720" rIns="91440" bIns="45720" numCol="3"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Arte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Deporte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Ambiente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Bilingüismo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Lenguaje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Matemáticas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Crese</a:t>
            </a:r>
          </a:p>
        </p:txBody>
      </p:sp>
      <p:sp>
        <p:nvSpPr>
          <p:cNvPr id="145" name="CuadroTexto 144">
            <a:extLst>
              <a:ext uri="{FF2B5EF4-FFF2-40B4-BE49-F238E27FC236}">
                <a16:creationId xmlns:a16="http://schemas.microsoft.com/office/drawing/2014/main" id="{51390470-6E75-54BD-60DA-C1F2060EA899}"/>
              </a:ext>
            </a:extLst>
          </p:cNvPr>
          <p:cNvSpPr txBox="1"/>
          <p:nvPr/>
        </p:nvSpPr>
        <p:spPr>
          <a:xfrm>
            <a:off x="1306193" y="2447595"/>
            <a:ext cx="10800000" cy="1015663"/>
          </a:xfrm>
          <a:prstGeom prst="rect">
            <a:avLst/>
          </a:prstGeom>
          <a:noFill/>
        </p:spPr>
        <p:txBody>
          <a:bodyPr wrap="square" lIns="91440" tIns="45720" rIns="91440" bIns="45720" numCol="3"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Prejardín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Jardín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Transición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Amor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Juego</a:t>
            </a:r>
            <a:endParaRPr lang="es-ES" sz="2000">
              <a:solidFill>
                <a:srgbClr val="01B1C4"/>
              </a:solidFill>
              <a:latin typeface="Montserrat"/>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Protección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Música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a:ln>
                  <a:noFill/>
                </a:ln>
                <a:solidFill>
                  <a:srgbClr val="01B1C4"/>
                </a:solidFill>
                <a:effectLst/>
                <a:uLnTx/>
                <a:uFillTx/>
                <a:latin typeface="Montserrat"/>
                <a:ea typeface="Calibri" panose="020F0502020204030204"/>
                <a:cs typeface="Calibri" panose="020F0502020204030204"/>
              </a:rPr>
              <a:t>Arte</a:t>
            </a:r>
            <a:endParaRPr lang="es-ES" sz="2000">
              <a:solidFill>
                <a:srgbClr val="01B1C4"/>
              </a:solidFill>
              <a:latin typeface="Montserrat"/>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01B1C4"/>
                </a:solidFill>
                <a:latin typeface="Montserrat"/>
                <a:ea typeface="Calibri" panose="020F0502020204030204"/>
                <a:cs typeface="Calibri" panose="020F0502020204030204"/>
              </a:rPr>
              <a:t>Oralidad</a:t>
            </a:r>
          </a:p>
        </p:txBody>
      </p:sp>
      <p:cxnSp>
        <p:nvCxnSpPr>
          <p:cNvPr id="146" name="Conector recto 145">
            <a:extLst>
              <a:ext uri="{FF2B5EF4-FFF2-40B4-BE49-F238E27FC236}">
                <a16:creationId xmlns:a16="http://schemas.microsoft.com/office/drawing/2014/main" id="{E4A5DC55-12C9-8834-C3B3-CC3AACE9F38B}"/>
              </a:ext>
            </a:extLst>
          </p:cNvPr>
          <p:cNvCxnSpPr/>
          <p:nvPr/>
        </p:nvCxnSpPr>
        <p:spPr>
          <a:xfrm>
            <a:off x="443916" y="3884294"/>
            <a:ext cx="103060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9" name="Gráfico 148" descr="Bebé contorno">
            <a:extLst>
              <a:ext uri="{FF2B5EF4-FFF2-40B4-BE49-F238E27FC236}">
                <a16:creationId xmlns:a16="http://schemas.microsoft.com/office/drawing/2014/main" id="{A78BAE47-C616-D11D-AA11-12C40ACCCA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608" y="1725604"/>
            <a:ext cx="633585" cy="633585"/>
          </a:xfrm>
          <a:prstGeom prst="rect">
            <a:avLst/>
          </a:prstGeom>
        </p:spPr>
      </p:pic>
      <p:grpSp>
        <p:nvGrpSpPr>
          <p:cNvPr id="150" name="Grupo 149">
            <a:extLst>
              <a:ext uri="{FF2B5EF4-FFF2-40B4-BE49-F238E27FC236}">
                <a16:creationId xmlns:a16="http://schemas.microsoft.com/office/drawing/2014/main" id="{7F8401DC-35D8-233A-9BC4-0EC039B97119}"/>
              </a:ext>
            </a:extLst>
          </p:cNvPr>
          <p:cNvGrpSpPr/>
          <p:nvPr/>
        </p:nvGrpSpPr>
        <p:grpSpPr>
          <a:xfrm>
            <a:off x="626167" y="4192097"/>
            <a:ext cx="579393" cy="417747"/>
            <a:chOff x="7535012" y="156972"/>
            <a:chExt cx="579393" cy="417747"/>
          </a:xfrm>
        </p:grpSpPr>
        <p:grpSp>
          <p:nvGrpSpPr>
            <p:cNvPr id="152" name="Gráfico 74" descr="Cerebro izquierdo contorno">
              <a:extLst>
                <a:ext uri="{FF2B5EF4-FFF2-40B4-BE49-F238E27FC236}">
                  <a16:creationId xmlns:a16="http://schemas.microsoft.com/office/drawing/2014/main" id="{41865E1E-655C-CAA8-6925-433AC075C0FB}"/>
                </a:ext>
              </a:extLst>
            </p:cNvPr>
            <p:cNvGrpSpPr/>
            <p:nvPr/>
          </p:nvGrpSpPr>
          <p:grpSpPr>
            <a:xfrm>
              <a:off x="7535012" y="161996"/>
              <a:ext cx="280539" cy="412723"/>
              <a:chOff x="7535012" y="161996"/>
              <a:chExt cx="280539" cy="412723"/>
            </a:xfrm>
            <a:solidFill>
              <a:srgbClr val="000000"/>
            </a:solidFill>
          </p:grpSpPr>
          <p:sp>
            <p:nvSpPr>
              <p:cNvPr id="161" name="Forma libre: forma 132">
                <a:extLst>
                  <a:ext uri="{FF2B5EF4-FFF2-40B4-BE49-F238E27FC236}">
                    <a16:creationId xmlns:a16="http://schemas.microsoft.com/office/drawing/2014/main" id="{1CF73E34-B19E-53FA-9F9C-28B6821424B8}"/>
                  </a:ext>
                </a:extLst>
              </p:cNvPr>
              <p:cNvSpPr/>
              <p:nvPr/>
            </p:nvSpPr>
            <p:spPr>
              <a:xfrm>
                <a:off x="7620354" y="161996"/>
                <a:ext cx="195197" cy="407271"/>
              </a:xfrm>
              <a:custGeom>
                <a:avLst/>
                <a:gdLst>
                  <a:gd name="connsiteX0" fmla="*/ 139433 w 195197"/>
                  <a:gd name="connsiteY0" fmla="*/ 12594 h 407271"/>
                  <a:gd name="connsiteX1" fmla="*/ 182604 w 195197"/>
                  <a:gd name="connsiteY1" fmla="*/ 55797 h 407271"/>
                  <a:gd name="connsiteX2" fmla="*/ 182604 w 195197"/>
                  <a:gd name="connsiteY2" fmla="*/ 365390 h 407271"/>
                  <a:gd name="connsiteX3" fmla="*/ 153327 w 195197"/>
                  <a:gd name="connsiteY3" fmla="*/ 394586 h 407271"/>
                  <a:gd name="connsiteX4" fmla="*/ 125485 w 195197"/>
                  <a:gd name="connsiteY4" fmla="*/ 374143 h 407271"/>
                  <a:gd name="connsiteX5" fmla="*/ 122022 w 195197"/>
                  <a:gd name="connsiteY5" fmla="*/ 363173 h 407271"/>
                  <a:gd name="connsiteX6" fmla="*/ 110782 w 195197"/>
                  <a:gd name="connsiteY6" fmla="*/ 365636 h 407271"/>
                  <a:gd name="connsiteX7" fmla="*/ 100297 w 195197"/>
                  <a:gd name="connsiteY7" fmla="*/ 366769 h 407271"/>
                  <a:gd name="connsiteX8" fmla="*/ 51629 w 195197"/>
                  <a:gd name="connsiteY8" fmla="*/ 318050 h 407271"/>
                  <a:gd name="connsiteX9" fmla="*/ 51629 w 195197"/>
                  <a:gd name="connsiteY9" fmla="*/ 317993 h 407271"/>
                  <a:gd name="connsiteX10" fmla="*/ 51629 w 195197"/>
                  <a:gd name="connsiteY10" fmla="*/ 309348 h 407271"/>
                  <a:gd name="connsiteX11" fmla="*/ 44268 w 195197"/>
                  <a:gd name="connsiteY11" fmla="*/ 305985 h 407271"/>
                  <a:gd name="connsiteX12" fmla="*/ 17449 w 195197"/>
                  <a:gd name="connsiteY12" fmla="*/ 234107 h 407271"/>
                  <a:gd name="connsiteX13" fmla="*/ 29042 w 195197"/>
                  <a:gd name="connsiteY13" fmla="*/ 217684 h 407271"/>
                  <a:gd name="connsiteX14" fmla="*/ 36226 w 195197"/>
                  <a:gd name="connsiteY14" fmla="*/ 210719 h 407271"/>
                  <a:gd name="connsiteX15" fmla="*/ 31063 w 195197"/>
                  <a:gd name="connsiteY15" fmla="*/ 202149 h 407271"/>
                  <a:gd name="connsiteX16" fmla="*/ 28985 w 195197"/>
                  <a:gd name="connsiteY16" fmla="*/ 198371 h 407271"/>
                  <a:gd name="connsiteX17" fmla="*/ 52384 w 195197"/>
                  <a:gd name="connsiteY17" fmla="*/ 129609 h 407271"/>
                  <a:gd name="connsiteX18" fmla="*/ 61918 w 195197"/>
                  <a:gd name="connsiteY18" fmla="*/ 124912 h 407271"/>
                  <a:gd name="connsiteX19" fmla="*/ 58889 w 195197"/>
                  <a:gd name="connsiteY19" fmla="*/ 114736 h 407271"/>
                  <a:gd name="connsiteX20" fmla="*/ 58574 w 195197"/>
                  <a:gd name="connsiteY20" fmla="*/ 113627 h 407271"/>
                  <a:gd name="connsiteX21" fmla="*/ 87093 w 195197"/>
                  <a:gd name="connsiteY21" fmla="*/ 64260 h 407271"/>
                  <a:gd name="connsiteX22" fmla="*/ 95814 w 195197"/>
                  <a:gd name="connsiteY22" fmla="*/ 61930 h 407271"/>
                  <a:gd name="connsiteX23" fmla="*/ 96406 w 195197"/>
                  <a:gd name="connsiteY23" fmla="*/ 52925 h 407271"/>
                  <a:gd name="connsiteX24" fmla="*/ 139433 w 195197"/>
                  <a:gd name="connsiteY24" fmla="*/ 12625 h 407271"/>
                  <a:gd name="connsiteX25" fmla="*/ 139433 w 195197"/>
                  <a:gd name="connsiteY25" fmla="*/ 31 h 407271"/>
                  <a:gd name="connsiteX26" fmla="*/ 139433 w 195197"/>
                  <a:gd name="connsiteY26" fmla="*/ 31 h 407271"/>
                  <a:gd name="connsiteX27" fmla="*/ 83844 w 195197"/>
                  <a:gd name="connsiteY27" fmla="*/ 52107 h 407271"/>
                  <a:gd name="connsiteX28" fmla="*/ 46408 w 195197"/>
                  <a:gd name="connsiteY28" fmla="*/ 116869 h 407271"/>
                  <a:gd name="connsiteX29" fmla="*/ 46415 w 195197"/>
                  <a:gd name="connsiteY29" fmla="*/ 116896 h 407271"/>
                  <a:gd name="connsiteX30" fmla="*/ 46824 w 195197"/>
                  <a:gd name="connsiteY30" fmla="*/ 118338 h 407271"/>
                  <a:gd name="connsiteX31" fmla="*/ 17720 w 195197"/>
                  <a:gd name="connsiteY31" fmla="*/ 203938 h 407271"/>
                  <a:gd name="connsiteX32" fmla="*/ 20308 w 195197"/>
                  <a:gd name="connsiteY32" fmla="*/ 208673 h 407271"/>
                  <a:gd name="connsiteX33" fmla="*/ 18858 w 195197"/>
                  <a:gd name="connsiteY33" fmla="*/ 303190 h 407271"/>
                  <a:gd name="connsiteX34" fmla="*/ 39035 w 195197"/>
                  <a:gd name="connsiteY34" fmla="*/ 317439 h 407271"/>
                  <a:gd name="connsiteX35" fmla="*/ 39035 w 195197"/>
                  <a:gd name="connsiteY35" fmla="*/ 317993 h 407271"/>
                  <a:gd name="connsiteX36" fmla="*/ 100260 w 195197"/>
                  <a:gd name="connsiteY36" fmla="*/ 379363 h 407271"/>
                  <a:gd name="connsiteX37" fmla="*/ 100335 w 195197"/>
                  <a:gd name="connsiteY37" fmla="*/ 379363 h 407271"/>
                  <a:gd name="connsiteX38" fmla="*/ 113452 w 195197"/>
                  <a:gd name="connsiteY38" fmla="*/ 377940 h 407271"/>
                  <a:gd name="connsiteX39" fmla="*/ 165877 w 195197"/>
                  <a:gd name="connsiteY39" fmla="*/ 405346 h 407271"/>
                  <a:gd name="connsiteX40" fmla="*/ 195198 w 195197"/>
                  <a:gd name="connsiteY40" fmla="*/ 365415 h 407271"/>
                  <a:gd name="connsiteX41" fmla="*/ 195198 w 195197"/>
                  <a:gd name="connsiteY41" fmla="*/ 55797 h 407271"/>
                  <a:gd name="connsiteX42" fmla="*/ 139433 w 195197"/>
                  <a:gd name="connsiteY42" fmla="*/ 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5197" h="407271">
                    <a:moveTo>
                      <a:pt x="139433" y="12594"/>
                    </a:moveTo>
                    <a:cubicBezTo>
                      <a:pt x="163272" y="12632"/>
                      <a:pt x="182583" y="31957"/>
                      <a:pt x="182604" y="55797"/>
                    </a:cubicBezTo>
                    <a:lnTo>
                      <a:pt x="182604" y="365390"/>
                    </a:lnTo>
                    <a:cubicBezTo>
                      <a:pt x="182581" y="381537"/>
                      <a:pt x="169474" y="394608"/>
                      <a:pt x="153327" y="394586"/>
                    </a:cubicBezTo>
                    <a:cubicBezTo>
                      <a:pt x="140582" y="394567"/>
                      <a:pt x="129318" y="386297"/>
                      <a:pt x="125485" y="374143"/>
                    </a:cubicBezTo>
                    <a:lnTo>
                      <a:pt x="122022" y="363173"/>
                    </a:lnTo>
                    <a:lnTo>
                      <a:pt x="110782" y="365636"/>
                    </a:lnTo>
                    <a:cubicBezTo>
                      <a:pt x="107338" y="366390"/>
                      <a:pt x="103823" y="366770"/>
                      <a:pt x="100297" y="366769"/>
                    </a:cubicBezTo>
                    <a:cubicBezTo>
                      <a:pt x="73405" y="366755"/>
                      <a:pt x="51615" y="344943"/>
                      <a:pt x="51629" y="318050"/>
                    </a:cubicBezTo>
                    <a:cubicBezTo>
                      <a:pt x="51629" y="318031"/>
                      <a:pt x="51629" y="318012"/>
                      <a:pt x="51629" y="317993"/>
                    </a:cubicBezTo>
                    <a:lnTo>
                      <a:pt x="51629" y="309348"/>
                    </a:lnTo>
                    <a:lnTo>
                      <a:pt x="44268" y="305985"/>
                    </a:lnTo>
                    <a:cubicBezTo>
                      <a:pt x="17013" y="293542"/>
                      <a:pt x="5006" y="261361"/>
                      <a:pt x="17449" y="234107"/>
                    </a:cubicBezTo>
                    <a:cubicBezTo>
                      <a:pt x="20256" y="227958"/>
                      <a:pt x="24188" y="222388"/>
                      <a:pt x="29042" y="217684"/>
                    </a:cubicBezTo>
                    <a:lnTo>
                      <a:pt x="36226" y="210719"/>
                    </a:lnTo>
                    <a:lnTo>
                      <a:pt x="31063" y="202149"/>
                    </a:lnTo>
                    <a:cubicBezTo>
                      <a:pt x="30320" y="200890"/>
                      <a:pt x="29621" y="199631"/>
                      <a:pt x="28985" y="198371"/>
                    </a:cubicBezTo>
                    <a:cubicBezTo>
                      <a:pt x="16483" y="172920"/>
                      <a:pt x="26953" y="142152"/>
                      <a:pt x="52384" y="129609"/>
                    </a:cubicBezTo>
                    <a:lnTo>
                      <a:pt x="61918" y="124912"/>
                    </a:lnTo>
                    <a:lnTo>
                      <a:pt x="58889" y="114736"/>
                    </a:lnTo>
                    <a:cubicBezTo>
                      <a:pt x="58782" y="114371"/>
                      <a:pt x="58675" y="114005"/>
                      <a:pt x="58574" y="113627"/>
                    </a:cubicBezTo>
                    <a:cubicBezTo>
                      <a:pt x="52850" y="92124"/>
                      <a:pt x="65605" y="70043"/>
                      <a:pt x="87093" y="64260"/>
                    </a:cubicBezTo>
                    <a:lnTo>
                      <a:pt x="95814" y="61930"/>
                    </a:lnTo>
                    <a:lnTo>
                      <a:pt x="96406" y="52925"/>
                    </a:lnTo>
                    <a:cubicBezTo>
                      <a:pt x="97956" y="30285"/>
                      <a:pt x="116739" y="12691"/>
                      <a:pt x="139433" y="12625"/>
                    </a:cubicBezTo>
                    <a:moveTo>
                      <a:pt x="139433" y="31"/>
                    </a:moveTo>
                    <a:lnTo>
                      <a:pt x="139433" y="31"/>
                    </a:lnTo>
                    <a:cubicBezTo>
                      <a:pt x="110083" y="48"/>
                      <a:pt x="85774" y="22821"/>
                      <a:pt x="83844" y="52107"/>
                    </a:cubicBezTo>
                    <a:cubicBezTo>
                      <a:pt x="55623" y="59652"/>
                      <a:pt x="38862" y="88648"/>
                      <a:pt x="46408" y="116869"/>
                    </a:cubicBezTo>
                    <a:cubicBezTo>
                      <a:pt x="46410" y="116877"/>
                      <a:pt x="46412" y="116887"/>
                      <a:pt x="46415" y="116896"/>
                    </a:cubicBezTo>
                    <a:cubicBezTo>
                      <a:pt x="46541" y="117380"/>
                      <a:pt x="46679" y="117859"/>
                      <a:pt x="46824" y="118338"/>
                    </a:cubicBezTo>
                    <a:cubicBezTo>
                      <a:pt x="15156" y="133944"/>
                      <a:pt x="2127" y="172262"/>
                      <a:pt x="17720" y="203938"/>
                    </a:cubicBezTo>
                    <a:cubicBezTo>
                      <a:pt x="18513" y="205558"/>
                      <a:pt x="19376" y="207136"/>
                      <a:pt x="20308" y="208673"/>
                    </a:cubicBezTo>
                    <a:cubicBezTo>
                      <a:pt x="-6193" y="234373"/>
                      <a:pt x="-6842" y="276689"/>
                      <a:pt x="18858" y="303190"/>
                    </a:cubicBezTo>
                    <a:cubicBezTo>
                      <a:pt x="24640" y="309152"/>
                      <a:pt x="31482" y="313984"/>
                      <a:pt x="39035" y="317439"/>
                    </a:cubicBezTo>
                    <a:lnTo>
                      <a:pt x="39035" y="317993"/>
                    </a:lnTo>
                    <a:cubicBezTo>
                      <a:pt x="38996" y="351846"/>
                      <a:pt x="66407" y="379321"/>
                      <a:pt x="100260" y="379363"/>
                    </a:cubicBezTo>
                    <a:lnTo>
                      <a:pt x="100335" y="379363"/>
                    </a:lnTo>
                    <a:cubicBezTo>
                      <a:pt x="104746" y="379362"/>
                      <a:pt x="109143" y="378885"/>
                      <a:pt x="113452" y="377940"/>
                    </a:cubicBezTo>
                    <a:cubicBezTo>
                      <a:pt x="120361" y="399985"/>
                      <a:pt x="143832" y="412255"/>
                      <a:pt x="165877" y="405346"/>
                    </a:cubicBezTo>
                    <a:cubicBezTo>
                      <a:pt x="183329" y="399877"/>
                      <a:pt x="195205" y="383705"/>
                      <a:pt x="195198" y="365415"/>
                    </a:cubicBezTo>
                    <a:lnTo>
                      <a:pt x="195198" y="55797"/>
                    </a:lnTo>
                    <a:cubicBezTo>
                      <a:pt x="195205" y="24990"/>
                      <a:pt x="170239" y="11"/>
                      <a:pt x="139433" y="0"/>
                    </a:cubicBezTo>
                    <a:close/>
                  </a:path>
                </a:pathLst>
              </a:custGeom>
              <a:solidFill>
                <a:srgbClr val="000000"/>
              </a:solidFill>
              <a:ln w="6251" cap="flat">
                <a:noFill/>
                <a:prstDash val="solid"/>
                <a:miter/>
              </a:ln>
            </p:spPr>
            <p:txBody>
              <a:bodyPr rtlCol="0" anchor="ctr"/>
              <a:lstStyle/>
              <a:p>
                <a:endParaRPr lang="es-CO"/>
              </a:p>
            </p:txBody>
          </p:sp>
          <p:sp>
            <p:nvSpPr>
              <p:cNvPr id="162" name="Forma libre: forma 133">
                <a:extLst>
                  <a:ext uri="{FF2B5EF4-FFF2-40B4-BE49-F238E27FC236}">
                    <a16:creationId xmlns:a16="http://schemas.microsoft.com/office/drawing/2014/main" id="{31DB3F18-72B0-8728-5F74-291E43796F8F}"/>
                  </a:ext>
                </a:extLst>
              </p:cNvPr>
              <p:cNvSpPr/>
              <p:nvPr/>
            </p:nvSpPr>
            <p:spPr>
              <a:xfrm>
                <a:off x="7610091" y="162381"/>
                <a:ext cx="42565" cy="42333"/>
              </a:xfrm>
              <a:custGeom>
                <a:avLst/>
                <a:gdLst>
                  <a:gd name="connsiteX0" fmla="*/ 36245 w 42565"/>
                  <a:gd name="connsiteY0" fmla="*/ 42333 h 42333"/>
                  <a:gd name="connsiteX1" fmla="*/ 31837 w 42565"/>
                  <a:gd name="connsiteY1" fmla="*/ 40507 h 42333"/>
                  <a:gd name="connsiteX2" fmla="*/ 1939 w 42565"/>
                  <a:gd name="connsiteY2" fmla="*/ 10842 h 42333"/>
                  <a:gd name="connsiteX3" fmla="*/ 1752 w 42565"/>
                  <a:gd name="connsiteY3" fmla="*/ 1939 h 42333"/>
                  <a:gd name="connsiteX4" fmla="*/ 10655 w 42565"/>
                  <a:gd name="connsiteY4" fmla="*/ 1752 h 42333"/>
                  <a:gd name="connsiteX5" fmla="*/ 10805 w 42565"/>
                  <a:gd name="connsiteY5" fmla="*/ 1901 h 42333"/>
                  <a:gd name="connsiteX6" fmla="*/ 40703 w 42565"/>
                  <a:gd name="connsiteY6" fmla="*/ 31565 h 42333"/>
                  <a:gd name="connsiteX7" fmla="*/ 40739 w 42565"/>
                  <a:gd name="connsiteY7" fmla="*/ 40471 h 42333"/>
                  <a:gd name="connsiteX8" fmla="*/ 36295 w 42565"/>
                  <a:gd name="connsiteY8" fmla="*/ 42333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5" h="42333">
                    <a:moveTo>
                      <a:pt x="36245" y="42333"/>
                    </a:moveTo>
                    <a:cubicBezTo>
                      <a:pt x="34593" y="42326"/>
                      <a:pt x="33010" y="41670"/>
                      <a:pt x="31837" y="40507"/>
                    </a:cubicBezTo>
                    <a:lnTo>
                      <a:pt x="1939" y="10842"/>
                    </a:lnTo>
                    <a:cubicBezTo>
                      <a:pt x="-571" y="8436"/>
                      <a:pt x="-655" y="4450"/>
                      <a:pt x="1752" y="1939"/>
                    </a:cubicBezTo>
                    <a:cubicBezTo>
                      <a:pt x="4158" y="-571"/>
                      <a:pt x="8144" y="-655"/>
                      <a:pt x="10655" y="1752"/>
                    </a:cubicBezTo>
                    <a:cubicBezTo>
                      <a:pt x="10706" y="1800"/>
                      <a:pt x="10756" y="1850"/>
                      <a:pt x="10805" y="1901"/>
                    </a:cubicBezTo>
                    <a:lnTo>
                      <a:pt x="40703" y="31565"/>
                    </a:lnTo>
                    <a:cubicBezTo>
                      <a:pt x="43172" y="34014"/>
                      <a:pt x="43188" y="38002"/>
                      <a:pt x="40739" y="40471"/>
                    </a:cubicBezTo>
                    <a:cubicBezTo>
                      <a:pt x="39564" y="41656"/>
                      <a:pt x="37965" y="42326"/>
                      <a:pt x="36295" y="42333"/>
                    </a:cubicBezTo>
                    <a:close/>
                  </a:path>
                </a:pathLst>
              </a:custGeom>
              <a:solidFill>
                <a:srgbClr val="000000"/>
              </a:solidFill>
              <a:ln w="6251" cap="flat">
                <a:noFill/>
                <a:prstDash val="solid"/>
                <a:miter/>
              </a:ln>
            </p:spPr>
            <p:txBody>
              <a:bodyPr rtlCol="0" anchor="ctr"/>
              <a:lstStyle/>
              <a:p>
                <a:endParaRPr lang="es-CO"/>
              </a:p>
            </p:txBody>
          </p:sp>
          <p:sp>
            <p:nvSpPr>
              <p:cNvPr id="163" name="Forma libre: forma 134">
                <a:extLst>
                  <a:ext uri="{FF2B5EF4-FFF2-40B4-BE49-F238E27FC236}">
                    <a16:creationId xmlns:a16="http://schemas.microsoft.com/office/drawing/2014/main" id="{290C8FDF-A70A-887B-011B-3DAC75DA32BF}"/>
                  </a:ext>
                </a:extLst>
              </p:cNvPr>
              <p:cNvSpPr/>
              <p:nvPr/>
            </p:nvSpPr>
            <p:spPr>
              <a:xfrm>
                <a:off x="7556428" y="254483"/>
                <a:ext cx="55455" cy="30787"/>
              </a:xfrm>
              <a:custGeom>
                <a:avLst/>
                <a:gdLst>
                  <a:gd name="connsiteX0" fmla="*/ 49148 w 55455"/>
                  <a:gd name="connsiteY0" fmla="*/ 30788 h 30787"/>
                  <a:gd name="connsiteX1" fmla="*/ 46692 w 55455"/>
                  <a:gd name="connsiteY1" fmla="*/ 30284 h 30787"/>
                  <a:gd name="connsiteX2" fmla="*/ 3760 w 55455"/>
                  <a:gd name="connsiteY2" fmla="*/ 12061 h 30787"/>
                  <a:gd name="connsiteX3" fmla="*/ 536 w 55455"/>
                  <a:gd name="connsiteY3" fmla="*/ 3760 h 30787"/>
                  <a:gd name="connsiteX4" fmla="*/ 8678 w 55455"/>
                  <a:gd name="connsiteY4" fmla="*/ 468 h 30787"/>
                  <a:gd name="connsiteX5" fmla="*/ 51610 w 55455"/>
                  <a:gd name="connsiteY5" fmla="*/ 18691 h 30787"/>
                  <a:gd name="connsiteX6" fmla="*/ 54956 w 55455"/>
                  <a:gd name="connsiteY6" fmla="*/ 26944 h 30787"/>
                  <a:gd name="connsiteX7" fmla="*/ 49148 w 55455"/>
                  <a:gd name="connsiteY7" fmla="*/ 30788 h 3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5" h="30787">
                    <a:moveTo>
                      <a:pt x="49148" y="30788"/>
                    </a:moveTo>
                    <a:cubicBezTo>
                      <a:pt x="48304" y="30786"/>
                      <a:pt x="47468" y="30615"/>
                      <a:pt x="46692" y="30284"/>
                    </a:cubicBezTo>
                    <a:lnTo>
                      <a:pt x="3760" y="12061"/>
                    </a:lnTo>
                    <a:cubicBezTo>
                      <a:pt x="577" y="10658"/>
                      <a:pt x="-866" y="6942"/>
                      <a:pt x="536" y="3760"/>
                    </a:cubicBezTo>
                    <a:cubicBezTo>
                      <a:pt x="1911" y="639"/>
                      <a:pt x="5520" y="-820"/>
                      <a:pt x="8678" y="468"/>
                    </a:cubicBezTo>
                    <a:lnTo>
                      <a:pt x="51610" y="18691"/>
                    </a:lnTo>
                    <a:cubicBezTo>
                      <a:pt x="54813" y="20046"/>
                      <a:pt x="56311" y="23741"/>
                      <a:pt x="54956" y="26944"/>
                    </a:cubicBezTo>
                    <a:cubicBezTo>
                      <a:pt x="53969" y="29277"/>
                      <a:pt x="51681" y="30792"/>
                      <a:pt x="49148" y="30788"/>
                    </a:cubicBezTo>
                    <a:close/>
                  </a:path>
                </a:pathLst>
              </a:custGeom>
              <a:solidFill>
                <a:srgbClr val="000000"/>
              </a:solidFill>
              <a:ln w="6251" cap="flat">
                <a:noFill/>
                <a:prstDash val="solid"/>
                <a:miter/>
              </a:ln>
            </p:spPr>
            <p:txBody>
              <a:bodyPr rtlCol="0" anchor="ctr"/>
              <a:lstStyle/>
              <a:p>
                <a:endParaRPr lang="es-CO"/>
              </a:p>
            </p:txBody>
          </p:sp>
          <p:sp>
            <p:nvSpPr>
              <p:cNvPr id="164" name="Forma libre: forma 135">
                <a:extLst>
                  <a:ext uri="{FF2B5EF4-FFF2-40B4-BE49-F238E27FC236}">
                    <a16:creationId xmlns:a16="http://schemas.microsoft.com/office/drawing/2014/main" id="{5D83EABE-7121-5903-3282-0CA02D5364A4}"/>
                  </a:ext>
                </a:extLst>
              </p:cNvPr>
              <p:cNvSpPr/>
              <p:nvPr/>
            </p:nvSpPr>
            <p:spPr>
              <a:xfrm>
                <a:off x="7535012" y="361400"/>
                <a:ext cx="57251" cy="12593"/>
              </a:xfrm>
              <a:custGeom>
                <a:avLst/>
                <a:gdLst>
                  <a:gd name="connsiteX0" fmla="*/ 50954 w 57251"/>
                  <a:gd name="connsiteY0" fmla="*/ 12594 h 12593"/>
                  <a:gd name="connsiteX1" fmla="*/ 6297 w 57251"/>
                  <a:gd name="connsiteY1" fmla="*/ 12594 h 12593"/>
                  <a:gd name="connsiteX2" fmla="*/ 0 w 57251"/>
                  <a:gd name="connsiteY2" fmla="*/ 6297 h 12593"/>
                  <a:gd name="connsiteX3" fmla="*/ 6297 w 57251"/>
                  <a:gd name="connsiteY3" fmla="*/ 0 h 12593"/>
                  <a:gd name="connsiteX4" fmla="*/ 50954 w 57251"/>
                  <a:gd name="connsiteY4" fmla="*/ 0 h 12593"/>
                  <a:gd name="connsiteX5" fmla="*/ 57251 w 57251"/>
                  <a:gd name="connsiteY5" fmla="*/ 6297 h 12593"/>
                  <a:gd name="connsiteX6" fmla="*/ 50954 w 57251"/>
                  <a:gd name="connsiteY6" fmla="*/ 12594 h 1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1" h="12593">
                    <a:moveTo>
                      <a:pt x="50954" y="12594"/>
                    </a:moveTo>
                    <a:lnTo>
                      <a:pt x="6297" y="12594"/>
                    </a:lnTo>
                    <a:cubicBezTo>
                      <a:pt x="2819" y="12594"/>
                      <a:pt x="0" y="9775"/>
                      <a:pt x="0" y="6297"/>
                    </a:cubicBezTo>
                    <a:cubicBezTo>
                      <a:pt x="0" y="2819"/>
                      <a:pt x="2819" y="0"/>
                      <a:pt x="6297" y="0"/>
                    </a:cubicBezTo>
                    <a:lnTo>
                      <a:pt x="50954" y="0"/>
                    </a:lnTo>
                    <a:cubicBezTo>
                      <a:pt x="54432" y="0"/>
                      <a:pt x="57251" y="2819"/>
                      <a:pt x="57251" y="6297"/>
                    </a:cubicBezTo>
                    <a:cubicBezTo>
                      <a:pt x="57251" y="9775"/>
                      <a:pt x="54432" y="12594"/>
                      <a:pt x="50954" y="12594"/>
                    </a:cubicBezTo>
                    <a:close/>
                  </a:path>
                </a:pathLst>
              </a:custGeom>
              <a:solidFill>
                <a:srgbClr val="000000"/>
              </a:solidFill>
              <a:ln w="6251" cap="flat">
                <a:noFill/>
                <a:prstDash val="solid"/>
                <a:miter/>
              </a:ln>
            </p:spPr>
            <p:txBody>
              <a:bodyPr rtlCol="0" anchor="ctr"/>
              <a:lstStyle/>
              <a:p>
                <a:endParaRPr lang="es-CO"/>
              </a:p>
            </p:txBody>
          </p:sp>
          <p:sp>
            <p:nvSpPr>
              <p:cNvPr id="165" name="Forma libre: forma 136">
                <a:extLst>
                  <a:ext uri="{FF2B5EF4-FFF2-40B4-BE49-F238E27FC236}">
                    <a16:creationId xmlns:a16="http://schemas.microsoft.com/office/drawing/2014/main" id="{C2D26EB5-5AB1-7BC0-BFB4-608F3175444A}"/>
                  </a:ext>
                </a:extLst>
              </p:cNvPr>
              <p:cNvSpPr/>
              <p:nvPr/>
            </p:nvSpPr>
            <p:spPr>
              <a:xfrm>
                <a:off x="7546814" y="455191"/>
                <a:ext cx="49288" cy="29118"/>
              </a:xfrm>
              <a:custGeom>
                <a:avLst/>
                <a:gdLst>
                  <a:gd name="connsiteX0" fmla="*/ 6302 w 49288"/>
                  <a:gd name="connsiteY0" fmla="*/ 29118 h 29118"/>
                  <a:gd name="connsiteX1" fmla="*/ 0 w 49288"/>
                  <a:gd name="connsiteY1" fmla="*/ 22826 h 29118"/>
                  <a:gd name="connsiteX2" fmla="*/ 3714 w 49288"/>
                  <a:gd name="connsiteY2" fmla="*/ 17078 h 29118"/>
                  <a:gd name="connsiteX3" fmla="*/ 40312 w 49288"/>
                  <a:gd name="connsiteY3" fmla="*/ 599 h 29118"/>
                  <a:gd name="connsiteX4" fmla="*/ 48689 w 49288"/>
                  <a:gd name="connsiteY4" fmla="*/ 3620 h 29118"/>
                  <a:gd name="connsiteX5" fmla="*/ 45668 w 49288"/>
                  <a:gd name="connsiteY5" fmla="*/ 11997 h 29118"/>
                  <a:gd name="connsiteX6" fmla="*/ 45488 w 49288"/>
                  <a:gd name="connsiteY6" fmla="*/ 12079 h 29118"/>
                  <a:gd name="connsiteX7" fmla="*/ 8890 w 49288"/>
                  <a:gd name="connsiteY7" fmla="*/ 28558 h 29118"/>
                  <a:gd name="connsiteX8" fmla="*/ 6302 w 49288"/>
                  <a:gd name="connsiteY8" fmla="*/ 29118 h 2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8" h="29118">
                    <a:moveTo>
                      <a:pt x="6302" y="29118"/>
                    </a:moveTo>
                    <a:cubicBezTo>
                      <a:pt x="2824" y="29121"/>
                      <a:pt x="3" y="26304"/>
                      <a:pt x="0" y="22826"/>
                    </a:cubicBezTo>
                    <a:cubicBezTo>
                      <a:pt x="-2" y="20346"/>
                      <a:pt x="1452" y="18096"/>
                      <a:pt x="3714" y="17078"/>
                    </a:cubicBezTo>
                    <a:lnTo>
                      <a:pt x="40312" y="599"/>
                    </a:lnTo>
                    <a:cubicBezTo>
                      <a:pt x="43459" y="-880"/>
                      <a:pt x="47210" y="473"/>
                      <a:pt x="48689" y="3620"/>
                    </a:cubicBezTo>
                    <a:cubicBezTo>
                      <a:pt x="50168" y="6768"/>
                      <a:pt x="48815" y="10518"/>
                      <a:pt x="45668" y="11997"/>
                    </a:cubicBezTo>
                    <a:cubicBezTo>
                      <a:pt x="45608" y="12025"/>
                      <a:pt x="45548" y="12052"/>
                      <a:pt x="45488" y="12079"/>
                    </a:cubicBezTo>
                    <a:lnTo>
                      <a:pt x="8890" y="28558"/>
                    </a:lnTo>
                    <a:cubicBezTo>
                      <a:pt x="8077" y="28926"/>
                      <a:pt x="7195" y="29117"/>
                      <a:pt x="6302" y="29118"/>
                    </a:cubicBezTo>
                    <a:close/>
                  </a:path>
                </a:pathLst>
              </a:custGeom>
              <a:solidFill>
                <a:srgbClr val="000000"/>
              </a:solidFill>
              <a:ln w="6251" cap="flat">
                <a:noFill/>
                <a:prstDash val="solid"/>
                <a:miter/>
              </a:ln>
            </p:spPr>
            <p:txBody>
              <a:bodyPr rtlCol="0" anchor="ctr"/>
              <a:lstStyle/>
              <a:p>
                <a:endParaRPr lang="es-CO"/>
              </a:p>
            </p:txBody>
          </p:sp>
          <p:sp>
            <p:nvSpPr>
              <p:cNvPr id="166" name="Forma libre: forma 137">
                <a:extLst>
                  <a:ext uri="{FF2B5EF4-FFF2-40B4-BE49-F238E27FC236}">
                    <a16:creationId xmlns:a16="http://schemas.microsoft.com/office/drawing/2014/main" id="{B59A45B3-D8F1-36F1-F6B1-D15995929EDE}"/>
                  </a:ext>
                </a:extLst>
              </p:cNvPr>
              <p:cNvSpPr/>
              <p:nvPr/>
            </p:nvSpPr>
            <p:spPr>
              <a:xfrm>
                <a:off x="7607967" y="535244"/>
                <a:ext cx="40773" cy="39475"/>
              </a:xfrm>
              <a:custGeom>
                <a:avLst/>
                <a:gdLst>
                  <a:gd name="connsiteX0" fmla="*/ 6292 w 40773"/>
                  <a:gd name="connsiteY0" fmla="*/ 39475 h 39475"/>
                  <a:gd name="connsiteX1" fmla="*/ 0 w 40773"/>
                  <a:gd name="connsiteY1" fmla="*/ 33173 h 39475"/>
                  <a:gd name="connsiteX2" fmla="*/ 1947 w 40773"/>
                  <a:gd name="connsiteY2" fmla="*/ 28626 h 39475"/>
                  <a:gd name="connsiteX3" fmla="*/ 30107 w 40773"/>
                  <a:gd name="connsiteY3" fmla="*/ 1751 h 39475"/>
                  <a:gd name="connsiteX4" fmla="*/ 39023 w 40773"/>
                  <a:gd name="connsiteY4" fmla="*/ 1946 h 39475"/>
                  <a:gd name="connsiteX5" fmla="*/ 38828 w 40773"/>
                  <a:gd name="connsiteY5" fmla="*/ 10862 h 39475"/>
                  <a:gd name="connsiteX6" fmla="*/ 10668 w 40773"/>
                  <a:gd name="connsiteY6" fmla="*/ 37738 h 39475"/>
                  <a:gd name="connsiteX7" fmla="*/ 6292 w 40773"/>
                  <a:gd name="connsiteY7" fmla="*/ 39475 h 3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3" h="39475">
                    <a:moveTo>
                      <a:pt x="6292" y="39475"/>
                    </a:moveTo>
                    <a:cubicBezTo>
                      <a:pt x="2814" y="39472"/>
                      <a:pt x="-3" y="36651"/>
                      <a:pt x="0" y="33173"/>
                    </a:cubicBezTo>
                    <a:cubicBezTo>
                      <a:pt x="2" y="31455"/>
                      <a:pt x="705" y="29813"/>
                      <a:pt x="1947" y="28626"/>
                    </a:cubicBezTo>
                    <a:lnTo>
                      <a:pt x="30107" y="1751"/>
                    </a:lnTo>
                    <a:cubicBezTo>
                      <a:pt x="32623" y="-658"/>
                      <a:pt x="36615" y="-570"/>
                      <a:pt x="39023" y="1946"/>
                    </a:cubicBezTo>
                    <a:cubicBezTo>
                      <a:pt x="41432" y="4462"/>
                      <a:pt x="41344" y="8454"/>
                      <a:pt x="38828" y="10862"/>
                    </a:cubicBezTo>
                    <a:lnTo>
                      <a:pt x="10668" y="37738"/>
                    </a:lnTo>
                    <a:cubicBezTo>
                      <a:pt x="9489" y="38861"/>
                      <a:pt x="7920" y="39484"/>
                      <a:pt x="6292" y="39475"/>
                    </a:cubicBezTo>
                    <a:close/>
                  </a:path>
                </a:pathLst>
              </a:custGeom>
              <a:solidFill>
                <a:srgbClr val="000000"/>
              </a:solidFill>
              <a:ln w="6251" cap="flat">
                <a:noFill/>
                <a:prstDash val="solid"/>
                <a:miter/>
              </a:ln>
            </p:spPr>
            <p:txBody>
              <a:bodyPr rtlCol="0" anchor="ctr"/>
              <a:lstStyle/>
              <a:p>
                <a:endParaRPr lang="es-CO"/>
              </a:p>
            </p:txBody>
          </p:sp>
          <p:sp>
            <p:nvSpPr>
              <p:cNvPr id="167" name="Forma libre: forma 138">
                <a:extLst>
                  <a:ext uri="{FF2B5EF4-FFF2-40B4-BE49-F238E27FC236}">
                    <a16:creationId xmlns:a16="http://schemas.microsoft.com/office/drawing/2014/main" id="{0269B9AC-2C75-3F5C-FA26-2A4D6AA43950}"/>
                  </a:ext>
                </a:extLst>
              </p:cNvPr>
              <p:cNvSpPr/>
              <p:nvPr/>
            </p:nvSpPr>
            <p:spPr>
              <a:xfrm>
                <a:off x="7691465" y="275221"/>
                <a:ext cx="89793" cy="89862"/>
              </a:xfrm>
              <a:custGeom>
                <a:avLst/>
                <a:gdLst>
                  <a:gd name="connsiteX0" fmla="*/ 49557 w 89793"/>
                  <a:gd name="connsiteY0" fmla="*/ 89863 h 89862"/>
                  <a:gd name="connsiteX1" fmla="*/ 42630 w 89793"/>
                  <a:gd name="connsiteY1" fmla="*/ 82527 h 89862"/>
                  <a:gd name="connsiteX2" fmla="*/ 39368 w 89793"/>
                  <a:gd name="connsiteY2" fmla="*/ 82206 h 89862"/>
                  <a:gd name="connsiteX3" fmla="*/ 31182 w 89793"/>
                  <a:gd name="connsiteY3" fmla="*/ 87993 h 89862"/>
                  <a:gd name="connsiteX4" fmla="*/ 16410 w 89793"/>
                  <a:gd name="connsiteY4" fmla="*/ 80040 h 89862"/>
                  <a:gd name="connsiteX5" fmla="*/ 16781 w 89793"/>
                  <a:gd name="connsiteY5" fmla="*/ 69889 h 89862"/>
                  <a:gd name="connsiteX6" fmla="*/ 14741 w 89793"/>
                  <a:gd name="connsiteY6" fmla="*/ 67370 h 89862"/>
                  <a:gd name="connsiteX7" fmla="*/ 4842 w 89793"/>
                  <a:gd name="connsiteY7" fmla="*/ 65696 h 89862"/>
                  <a:gd name="connsiteX8" fmla="*/ 0 w 89793"/>
                  <a:gd name="connsiteY8" fmla="*/ 49683 h 89862"/>
                  <a:gd name="connsiteX9" fmla="*/ 7330 w 89793"/>
                  <a:gd name="connsiteY9" fmla="*/ 42756 h 89862"/>
                  <a:gd name="connsiteX10" fmla="*/ 7644 w 89793"/>
                  <a:gd name="connsiteY10" fmla="*/ 39532 h 89862"/>
                  <a:gd name="connsiteX11" fmla="*/ 1751 w 89793"/>
                  <a:gd name="connsiteY11" fmla="*/ 31270 h 89862"/>
                  <a:gd name="connsiteX12" fmla="*/ 9785 w 89793"/>
                  <a:gd name="connsiteY12" fmla="*/ 16473 h 89862"/>
                  <a:gd name="connsiteX13" fmla="*/ 19860 w 89793"/>
                  <a:gd name="connsiteY13" fmla="*/ 16775 h 89862"/>
                  <a:gd name="connsiteX14" fmla="*/ 22430 w 89793"/>
                  <a:gd name="connsiteY14" fmla="*/ 14716 h 89862"/>
                  <a:gd name="connsiteX15" fmla="*/ 24142 w 89793"/>
                  <a:gd name="connsiteY15" fmla="*/ 4842 h 89862"/>
                  <a:gd name="connsiteX16" fmla="*/ 40130 w 89793"/>
                  <a:gd name="connsiteY16" fmla="*/ 0 h 89862"/>
                  <a:gd name="connsiteX17" fmla="*/ 47057 w 89793"/>
                  <a:gd name="connsiteY17" fmla="*/ 7279 h 89862"/>
                  <a:gd name="connsiteX18" fmla="*/ 50331 w 89793"/>
                  <a:gd name="connsiteY18" fmla="*/ 7607 h 89862"/>
                  <a:gd name="connsiteX19" fmla="*/ 58555 w 89793"/>
                  <a:gd name="connsiteY19" fmla="*/ 1839 h 89862"/>
                  <a:gd name="connsiteX20" fmla="*/ 73296 w 89793"/>
                  <a:gd name="connsiteY20" fmla="*/ 9766 h 89862"/>
                  <a:gd name="connsiteX21" fmla="*/ 72987 w 89793"/>
                  <a:gd name="connsiteY21" fmla="*/ 19842 h 89862"/>
                  <a:gd name="connsiteX22" fmla="*/ 75046 w 89793"/>
                  <a:gd name="connsiteY22" fmla="*/ 22360 h 89862"/>
                  <a:gd name="connsiteX23" fmla="*/ 84951 w 89793"/>
                  <a:gd name="connsiteY23" fmla="*/ 24042 h 89862"/>
                  <a:gd name="connsiteX24" fmla="*/ 89794 w 89793"/>
                  <a:gd name="connsiteY24" fmla="*/ 40067 h 89862"/>
                  <a:gd name="connsiteX25" fmla="*/ 82445 w 89793"/>
                  <a:gd name="connsiteY25" fmla="*/ 46994 h 89862"/>
                  <a:gd name="connsiteX26" fmla="*/ 82093 w 89793"/>
                  <a:gd name="connsiteY26" fmla="*/ 50356 h 89862"/>
                  <a:gd name="connsiteX27" fmla="*/ 87867 w 89793"/>
                  <a:gd name="connsiteY27" fmla="*/ 58542 h 89862"/>
                  <a:gd name="connsiteX28" fmla="*/ 79870 w 89793"/>
                  <a:gd name="connsiteY28" fmla="*/ 73296 h 89862"/>
                  <a:gd name="connsiteX29" fmla="*/ 69839 w 89793"/>
                  <a:gd name="connsiteY29" fmla="*/ 73000 h 89862"/>
                  <a:gd name="connsiteX30" fmla="*/ 67282 w 89793"/>
                  <a:gd name="connsiteY30" fmla="*/ 75097 h 89862"/>
                  <a:gd name="connsiteX31" fmla="*/ 65526 w 89793"/>
                  <a:gd name="connsiteY31" fmla="*/ 85021 h 89862"/>
                  <a:gd name="connsiteX32" fmla="*/ 48089 w 89793"/>
                  <a:gd name="connsiteY32" fmla="*/ 69927 h 89862"/>
                  <a:gd name="connsiteX33" fmla="*/ 53379 w 89793"/>
                  <a:gd name="connsiteY33" fmla="*/ 75544 h 89862"/>
                  <a:gd name="connsiteX34" fmla="*/ 54481 w 89793"/>
                  <a:gd name="connsiteY34" fmla="*/ 75216 h 89862"/>
                  <a:gd name="connsiteX35" fmla="*/ 55803 w 89793"/>
                  <a:gd name="connsiteY35" fmla="*/ 67597 h 89862"/>
                  <a:gd name="connsiteX36" fmla="*/ 58164 w 89793"/>
                  <a:gd name="connsiteY36" fmla="*/ 66105 h 89862"/>
                  <a:gd name="connsiteX37" fmla="*/ 62818 w 89793"/>
                  <a:gd name="connsiteY37" fmla="*/ 62283 h 89862"/>
                  <a:gd name="connsiteX38" fmla="*/ 64757 w 89793"/>
                  <a:gd name="connsiteY38" fmla="*/ 60249 h 89862"/>
                  <a:gd name="connsiteX39" fmla="*/ 72465 w 89793"/>
                  <a:gd name="connsiteY39" fmla="*/ 60482 h 89862"/>
                  <a:gd name="connsiteX40" fmla="*/ 73019 w 89793"/>
                  <a:gd name="connsiteY40" fmla="*/ 59455 h 89862"/>
                  <a:gd name="connsiteX41" fmla="*/ 68561 w 89793"/>
                  <a:gd name="connsiteY41" fmla="*/ 53158 h 89862"/>
                  <a:gd name="connsiteX42" fmla="*/ 69190 w 89793"/>
                  <a:gd name="connsiteY42" fmla="*/ 50394 h 89862"/>
                  <a:gd name="connsiteX43" fmla="*/ 69820 w 89793"/>
                  <a:gd name="connsiteY43" fmla="*/ 44343 h 89862"/>
                  <a:gd name="connsiteX44" fmla="*/ 69776 w 89793"/>
                  <a:gd name="connsiteY44" fmla="*/ 41560 h 89862"/>
                  <a:gd name="connsiteX45" fmla="*/ 75380 w 89793"/>
                  <a:gd name="connsiteY45" fmla="*/ 36289 h 89862"/>
                  <a:gd name="connsiteX46" fmla="*/ 75053 w 89793"/>
                  <a:gd name="connsiteY46" fmla="*/ 35200 h 89862"/>
                  <a:gd name="connsiteX47" fmla="*/ 67433 w 89793"/>
                  <a:gd name="connsiteY47" fmla="*/ 33940 h 89862"/>
                  <a:gd name="connsiteX48" fmla="*/ 65935 w 89793"/>
                  <a:gd name="connsiteY48" fmla="*/ 31554 h 89862"/>
                  <a:gd name="connsiteX49" fmla="*/ 62157 w 89793"/>
                  <a:gd name="connsiteY49" fmla="*/ 26900 h 89862"/>
                  <a:gd name="connsiteX50" fmla="*/ 60135 w 89793"/>
                  <a:gd name="connsiteY50" fmla="*/ 24961 h 89862"/>
                  <a:gd name="connsiteX51" fmla="*/ 60375 w 89793"/>
                  <a:gd name="connsiteY51" fmla="*/ 17216 h 89862"/>
                  <a:gd name="connsiteX52" fmla="*/ 59336 w 89793"/>
                  <a:gd name="connsiteY52" fmla="*/ 16655 h 89862"/>
                  <a:gd name="connsiteX53" fmla="*/ 53039 w 89793"/>
                  <a:gd name="connsiteY53" fmla="*/ 21063 h 89862"/>
                  <a:gd name="connsiteX54" fmla="*/ 50325 w 89793"/>
                  <a:gd name="connsiteY54" fmla="*/ 20433 h 89862"/>
                  <a:gd name="connsiteX55" fmla="*/ 44336 w 89793"/>
                  <a:gd name="connsiteY55" fmla="*/ 19842 h 89862"/>
                  <a:gd name="connsiteX56" fmla="*/ 41553 w 89793"/>
                  <a:gd name="connsiteY56" fmla="*/ 19898 h 89862"/>
                  <a:gd name="connsiteX57" fmla="*/ 36276 w 89793"/>
                  <a:gd name="connsiteY57" fmla="*/ 14325 h 89862"/>
                  <a:gd name="connsiteX58" fmla="*/ 35168 w 89793"/>
                  <a:gd name="connsiteY58" fmla="*/ 14659 h 89862"/>
                  <a:gd name="connsiteX59" fmla="*/ 33840 w 89793"/>
                  <a:gd name="connsiteY59" fmla="*/ 22322 h 89862"/>
                  <a:gd name="connsiteX60" fmla="*/ 31422 w 89793"/>
                  <a:gd name="connsiteY60" fmla="*/ 23815 h 89862"/>
                  <a:gd name="connsiteX61" fmla="*/ 26743 w 89793"/>
                  <a:gd name="connsiteY61" fmla="*/ 27562 h 89862"/>
                  <a:gd name="connsiteX62" fmla="*/ 24810 w 89793"/>
                  <a:gd name="connsiteY62" fmla="*/ 29545 h 89862"/>
                  <a:gd name="connsiteX63" fmla="*/ 17115 w 89793"/>
                  <a:gd name="connsiteY63" fmla="*/ 29318 h 89862"/>
                  <a:gd name="connsiteX64" fmla="*/ 16536 w 89793"/>
                  <a:gd name="connsiteY64" fmla="*/ 30383 h 89862"/>
                  <a:gd name="connsiteX65" fmla="*/ 21025 w 89793"/>
                  <a:gd name="connsiteY65" fmla="*/ 36679 h 89862"/>
                  <a:gd name="connsiteX66" fmla="*/ 20396 w 89793"/>
                  <a:gd name="connsiteY66" fmla="*/ 39412 h 89862"/>
                  <a:gd name="connsiteX67" fmla="*/ 19810 w 89793"/>
                  <a:gd name="connsiteY67" fmla="*/ 45407 h 89862"/>
                  <a:gd name="connsiteX68" fmla="*/ 19873 w 89793"/>
                  <a:gd name="connsiteY68" fmla="*/ 48209 h 89862"/>
                  <a:gd name="connsiteX69" fmla="*/ 14250 w 89793"/>
                  <a:gd name="connsiteY69" fmla="*/ 53505 h 89862"/>
                  <a:gd name="connsiteX70" fmla="*/ 14577 w 89793"/>
                  <a:gd name="connsiteY70" fmla="*/ 54588 h 89862"/>
                  <a:gd name="connsiteX71" fmla="*/ 22184 w 89793"/>
                  <a:gd name="connsiteY71" fmla="*/ 55847 h 89862"/>
                  <a:gd name="connsiteX72" fmla="*/ 23689 w 89793"/>
                  <a:gd name="connsiteY72" fmla="*/ 58234 h 89862"/>
                  <a:gd name="connsiteX73" fmla="*/ 27467 w 89793"/>
                  <a:gd name="connsiteY73" fmla="*/ 62887 h 89862"/>
                  <a:gd name="connsiteX74" fmla="*/ 29501 w 89793"/>
                  <a:gd name="connsiteY74" fmla="*/ 64845 h 89862"/>
                  <a:gd name="connsiteX75" fmla="*/ 29274 w 89793"/>
                  <a:gd name="connsiteY75" fmla="*/ 72666 h 89862"/>
                  <a:gd name="connsiteX76" fmla="*/ 30288 w 89793"/>
                  <a:gd name="connsiteY76" fmla="*/ 73214 h 89862"/>
                  <a:gd name="connsiteX77" fmla="*/ 36585 w 89793"/>
                  <a:gd name="connsiteY77" fmla="*/ 68775 h 89862"/>
                  <a:gd name="connsiteX78" fmla="*/ 39312 w 89793"/>
                  <a:gd name="connsiteY78" fmla="*/ 69404 h 89862"/>
                  <a:gd name="connsiteX79" fmla="*/ 45287 w 89793"/>
                  <a:gd name="connsiteY79" fmla="*/ 70003 h 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9793" h="89862">
                    <a:moveTo>
                      <a:pt x="49557" y="89863"/>
                    </a:moveTo>
                    <a:lnTo>
                      <a:pt x="42630" y="82527"/>
                    </a:lnTo>
                    <a:cubicBezTo>
                      <a:pt x="41541" y="82470"/>
                      <a:pt x="40451" y="82357"/>
                      <a:pt x="39368" y="82206"/>
                    </a:cubicBezTo>
                    <a:lnTo>
                      <a:pt x="31182" y="87993"/>
                    </a:lnTo>
                    <a:lnTo>
                      <a:pt x="16410" y="80040"/>
                    </a:lnTo>
                    <a:lnTo>
                      <a:pt x="16781" y="69889"/>
                    </a:lnTo>
                    <a:cubicBezTo>
                      <a:pt x="16063" y="69083"/>
                      <a:pt x="15383" y="68244"/>
                      <a:pt x="14741" y="67370"/>
                    </a:cubicBezTo>
                    <a:lnTo>
                      <a:pt x="4842" y="65696"/>
                    </a:lnTo>
                    <a:lnTo>
                      <a:pt x="0" y="49683"/>
                    </a:lnTo>
                    <a:lnTo>
                      <a:pt x="7330" y="42756"/>
                    </a:lnTo>
                    <a:cubicBezTo>
                      <a:pt x="7386" y="41673"/>
                      <a:pt x="7493" y="40602"/>
                      <a:pt x="7644" y="39532"/>
                    </a:cubicBezTo>
                    <a:lnTo>
                      <a:pt x="1751" y="31270"/>
                    </a:lnTo>
                    <a:lnTo>
                      <a:pt x="9785" y="16473"/>
                    </a:lnTo>
                    <a:lnTo>
                      <a:pt x="19860" y="16775"/>
                    </a:lnTo>
                    <a:cubicBezTo>
                      <a:pt x="20685" y="16057"/>
                      <a:pt x="21542" y="15364"/>
                      <a:pt x="22430" y="14716"/>
                    </a:cubicBezTo>
                    <a:lnTo>
                      <a:pt x="24142" y="4842"/>
                    </a:lnTo>
                    <a:lnTo>
                      <a:pt x="40130" y="0"/>
                    </a:lnTo>
                    <a:lnTo>
                      <a:pt x="47057" y="7279"/>
                    </a:lnTo>
                    <a:cubicBezTo>
                      <a:pt x="48152" y="7342"/>
                      <a:pt x="49242" y="7449"/>
                      <a:pt x="50331" y="7607"/>
                    </a:cubicBezTo>
                    <a:lnTo>
                      <a:pt x="58555" y="1839"/>
                    </a:lnTo>
                    <a:lnTo>
                      <a:pt x="73296" y="9766"/>
                    </a:lnTo>
                    <a:lnTo>
                      <a:pt x="72987" y="19842"/>
                    </a:lnTo>
                    <a:cubicBezTo>
                      <a:pt x="73713" y="20656"/>
                      <a:pt x="74400" y="21496"/>
                      <a:pt x="75046" y="22360"/>
                    </a:cubicBezTo>
                    <a:lnTo>
                      <a:pt x="84951" y="24042"/>
                    </a:lnTo>
                    <a:lnTo>
                      <a:pt x="89794" y="40067"/>
                    </a:lnTo>
                    <a:lnTo>
                      <a:pt x="82445" y="46994"/>
                    </a:lnTo>
                    <a:cubicBezTo>
                      <a:pt x="82376" y="48121"/>
                      <a:pt x="82256" y="49242"/>
                      <a:pt x="82093" y="50356"/>
                    </a:cubicBezTo>
                    <a:lnTo>
                      <a:pt x="87867" y="58542"/>
                    </a:lnTo>
                    <a:lnTo>
                      <a:pt x="79870" y="73296"/>
                    </a:lnTo>
                    <a:lnTo>
                      <a:pt x="69839" y="73000"/>
                    </a:lnTo>
                    <a:cubicBezTo>
                      <a:pt x="69000" y="73735"/>
                      <a:pt x="68147" y="74434"/>
                      <a:pt x="67282" y="75097"/>
                    </a:cubicBezTo>
                    <a:lnTo>
                      <a:pt x="65526" y="85021"/>
                    </a:lnTo>
                    <a:close/>
                    <a:moveTo>
                      <a:pt x="48089" y="69927"/>
                    </a:moveTo>
                    <a:lnTo>
                      <a:pt x="53379" y="75544"/>
                    </a:lnTo>
                    <a:lnTo>
                      <a:pt x="54481" y="75216"/>
                    </a:lnTo>
                    <a:lnTo>
                      <a:pt x="55803" y="67597"/>
                    </a:lnTo>
                    <a:lnTo>
                      <a:pt x="58164" y="66105"/>
                    </a:lnTo>
                    <a:cubicBezTo>
                      <a:pt x="59866" y="65027"/>
                      <a:pt x="61429" y="63743"/>
                      <a:pt x="62818" y="62283"/>
                    </a:cubicBezTo>
                    <a:lnTo>
                      <a:pt x="64757" y="60249"/>
                    </a:lnTo>
                    <a:lnTo>
                      <a:pt x="72465" y="60482"/>
                    </a:lnTo>
                    <a:lnTo>
                      <a:pt x="73019" y="59455"/>
                    </a:lnTo>
                    <a:lnTo>
                      <a:pt x="68561" y="53158"/>
                    </a:lnTo>
                    <a:lnTo>
                      <a:pt x="69190" y="50394"/>
                    </a:lnTo>
                    <a:cubicBezTo>
                      <a:pt x="69649" y="48411"/>
                      <a:pt x="69860" y="46378"/>
                      <a:pt x="69820" y="44343"/>
                    </a:cubicBezTo>
                    <a:lnTo>
                      <a:pt x="69776" y="41560"/>
                    </a:lnTo>
                    <a:lnTo>
                      <a:pt x="75380" y="36289"/>
                    </a:lnTo>
                    <a:lnTo>
                      <a:pt x="75053" y="35200"/>
                    </a:lnTo>
                    <a:lnTo>
                      <a:pt x="67433" y="33940"/>
                    </a:lnTo>
                    <a:lnTo>
                      <a:pt x="65935" y="31554"/>
                    </a:lnTo>
                    <a:cubicBezTo>
                      <a:pt x="64868" y="29855"/>
                      <a:pt x="63599" y="28293"/>
                      <a:pt x="62157" y="26900"/>
                    </a:cubicBezTo>
                    <a:lnTo>
                      <a:pt x="60135" y="24961"/>
                    </a:lnTo>
                    <a:lnTo>
                      <a:pt x="60375" y="17216"/>
                    </a:lnTo>
                    <a:lnTo>
                      <a:pt x="59336" y="16655"/>
                    </a:lnTo>
                    <a:lnTo>
                      <a:pt x="53039" y="21063"/>
                    </a:lnTo>
                    <a:lnTo>
                      <a:pt x="50325" y="20433"/>
                    </a:lnTo>
                    <a:cubicBezTo>
                      <a:pt x="48362" y="19981"/>
                      <a:pt x="46350" y="19782"/>
                      <a:pt x="44336" y="19842"/>
                    </a:cubicBezTo>
                    <a:lnTo>
                      <a:pt x="41553" y="19898"/>
                    </a:lnTo>
                    <a:lnTo>
                      <a:pt x="36276" y="14325"/>
                    </a:lnTo>
                    <a:lnTo>
                      <a:pt x="35168" y="14659"/>
                    </a:lnTo>
                    <a:lnTo>
                      <a:pt x="33840" y="22322"/>
                    </a:lnTo>
                    <a:lnTo>
                      <a:pt x="31422" y="23815"/>
                    </a:lnTo>
                    <a:cubicBezTo>
                      <a:pt x="29714" y="24866"/>
                      <a:pt x="28143" y="26125"/>
                      <a:pt x="26743" y="27562"/>
                    </a:cubicBezTo>
                    <a:lnTo>
                      <a:pt x="24810" y="29545"/>
                    </a:lnTo>
                    <a:lnTo>
                      <a:pt x="17115" y="29318"/>
                    </a:lnTo>
                    <a:lnTo>
                      <a:pt x="16536" y="30383"/>
                    </a:lnTo>
                    <a:lnTo>
                      <a:pt x="21025" y="36679"/>
                    </a:lnTo>
                    <a:lnTo>
                      <a:pt x="20396" y="39412"/>
                    </a:lnTo>
                    <a:cubicBezTo>
                      <a:pt x="19962" y="41380"/>
                      <a:pt x="19765" y="43393"/>
                      <a:pt x="19810" y="45407"/>
                    </a:cubicBezTo>
                    <a:lnTo>
                      <a:pt x="19873" y="48209"/>
                    </a:lnTo>
                    <a:lnTo>
                      <a:pt x="14250" y="53505"/>
                    </a:lnTo>
                    <a:lnTo>
                      <a:pt x="14577" y="54588"/>
                    </a:lnTo>
                    <a:lnTo>
                      <a:pt x="22184" y="55847"/>
                    </a:lnTo>
                    <a:lnTo>
                      <a:pt x="23689" y="58234"/>
                    </a:lnTo>
                    <a:cubicBezTo>
                      <a:pt x="24753" y="59933"/>
                      <a:pt x="26022" y="61496"/>
                      <a:pt x="27467" y="62887"/>
                    </a:cubicBezTo>
                    <a:lnTo>
                      <a:pt x="29501" y="64845"/>
                    </a:lnTo>
                    <a:lnTo>
                      <a:pt x="29274" y="72666"/>
                    </a:lnTo>
                    <a:lnTo>
                      <a:pt x="30288" y="73214"/>
                    </a:lnTo>
                    <a:lnTo>
                      <a:pt x="36585" y="68775"/>
                    </a:lnTo>
                    <a:lnTo>
                      <a:pt x="39312" y="69404"/>
                    </a:lnTo>
                    <a:cubicBezTo>
                      <a:pt x="41269" y="69864"/>
                      <a:pt x="43278" y="70065"/>
                      <a:pt x="45287" y="70003"/>
                    </a:cubicBezTo>
                    <a:close/>
                  </a:path>
                </a:pathLst>
              </a:custGeom>
              <a:solidFill>
                <a:srgbClr val="000000"/>
              </a:solidFill>
              <a:ln w="6251" cap="flat">
                <a:noFill/>
                <a:prstDash val="solid"/>
                <a:miter/>
              </a:ln>
            </p:spPr>
            <p:txBody>
              <a:bodyPr rtlCol="0" anchor="ctr"/>
              <a:lstStyle/>
              <a:p>
                <a:endParaRPr lang="es-CO"/>
              </a:p>
            </p:txBody>
          </p:sp>
          <p:sp>
            <p:nvSpPr>
              <p:cNvPr id="168" name="Forma libre: forma 139">
                <a:extLst>
                  <a:ext uri="{FF2B5EF4-FFF2-40B4-BE49-F238E27FC236}">
                    <a16:creationId xmlns:a16="http://schemas.microsoft.com/office/drawing/2014/main" id="{E7101CD1-25F4-0FE3-537D-60CB72D45ED7}"/>
                  </a:ext>
                </a:extLst>
              </p:cNvPr>
              <p:cNvSpPr/>
              <p:nvPr/>
            </p:nvSpPr>
            <p:spPr>
              <a:xfrm>
                <a:off x="7724826" y="308619"/>
                <a:ext cx="23040" cy="23036"/>
              </a:xfrm>
              <a:custGeom>
                <a:avLst/>
                <a:gdLst>
                  <a:gd name="connsiteX0" fmla="*/ 11511 w 23040"/>
                  <a:gd name="connsiteY0" fmla="*/ 0 h 23036"/>
                  <a:gd name="connsiteX1" fmla="*/ 8193 w 23040"/>
                  <a:gd name="connsiteY1" fmla="*/ 491 h 23036"/>
                  <a:gd name="connsiteX2" fmla="*/ 8193 w 23040"/>
                  <a:gd name="connsiteY2" fmla="*/ 491 h 23036"/>
                  <a:gd name="connsiteX3" fmla="*/ 494 w 23040"/>
                  <a:gd name="connsiteY3" fmla="*/ 14844 h 23036"/>
                  <a:gd name="connsiteX4" fmla="*/ 14848 w 23040"/>
                  <a:gd name="connsiteY4" fmla="*/ 22543 h 23036"/>
                  <a:gd name="connsiteX5" fmla="*/ 22546 w 23040"/>
                  <a:gd name="connsiteY5" fmla="*/ 8190 h 23036"/>
                  <a:gd name="connsiteX6" fmla="*/ 11517 w 23040"/>
                  <a:gd name="connsiteY6" fmla="*/ 0 h 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0" h="23036">
                    <a:moveTo>
                      <a:pt x="11511" y="0"/>
                    </a:moveTo>
                    <a:cubicBezTo>
                      <a:pt x="10387" y="1"/>
                      <a:pt x="9269" y="166"/>
                      <a:pt x="8193" y="491"/>
                    </a:cubicBezTo>
                    <a:lnTo>
                      <a:pt x="8193" y="491"/>
                    </a:lnTo>
                    <a:cubicBezTo>
                      <a:pt x="2104" y="2329"/>
                      <a:pt x="-1343" y="8755"/>
                      <a:pt x="494" y="14844"/>
                    </a:cubicBezTo>
                    <a:cubicBezTo>
                      <a:pt x="2332" y="20934"/>
                      <a:pt x="8758" y="24380"/>
                      <a:pt x="14848" y="22543"/>
                    </a:cubicBezTo>
                    <a:cubicBezTo>
                      <a:pt x="20937" y="20705"/>
                      <a:pt x="24384" y="14279"/>
                      <a:pt x="22546" y="8190"/>
                    </a:cubicBezTo>
                    <a:cubicBezTo>
                      <a:pt x="21078" y="3326"/>
                      <a:pt x="16598" y="-1"/>
                      <a:pt x="11517" y="0"/>
                    </a:cubicBezTo>
                    <a:close/>
                  </a:path>
                </a:pathLst>
              </a:custGeom>
              <a:solidFill>
                <a:srgbClr val="000000"/>
              </a:solidFill>
              <a:ln w="6251" cap="flat">
                <a:noFill/>
                <a:prstDash val="solid"/>
                <a:miter/>
              </a:ln>
            </p:spPr>
            <p:txBody>
              <a:bodyPr rtlCol="0" anchor="ctr"/>
              <a:lstStyle/>
              <a:p>
                <a:endParaRPr lang="es-CO"/>
              </a:p>
            </p:txBody>
          </p:sp>
          <p:sp>
            <p:nvSpPr>
              <p:cNvPr id="169" name="Forma libre: forma 140">
                <a:extLst>
                  <a:ext uri="{FF2B5EF4-FFF2-40B4-BE49-F238E27FC236}">
                    <a16:creationId xmlns:a16="http://schemas.microsoft.com/office/drawing/2014/main" id="{F0D181F1-ABE4-D8E9-76BB-87E176C31444}"/>
                  </a:ext>
                </a:extLst>
              </p:cNvPr>
              <p:cNvSpPr/>
              <p:nvPr/>
            </p:nvSpPr>
            <p:spPr>
              <a:xfrm>
                <a:off x="7674060" y="368200"/>
                <a:ext cx="89711" cy="89844"/>
              </a:xfrm>
              <a:custGeom>
                <a:avLst/>
                <a:gdLst>
                  <a:gd name="connsiteX0" fmla="*/ 49557 w 89711"/>
                  <a:gd name="connsiteY0" fmla="*/ 89844 h 89844"/>
                  <a:gd name="connsiteX1" fmla="*/ 42630 w 89711"/>
                  <a:gd name="connsiteY1" fmla="*/ 82508 h 89844"/>
                  <a:gd name="connsiteX2" fmla="*/ 39368 w 89711"/>
                  <a:gd name="connsiteY2" fmla="*/ 82181 h 89844"/>
                  <a:gd name="connsiteX3" fmla="*/ 31182 w 89711"/>
                  <a:gd name="connsiteY3" fmla="*/ 87974 h 89844"/>
                  <a:gd name="connsiteX4" fmla="*/ 16416 w 89711"/>
                  <a:gd name="connsiteY4" fmla="*/ 80015 h 89844"/>
                  <a:gd name="connsiteX5" fmla="*/ 16788 w 89711"/>
                  <a:gd name="connsiteY5" fmla="*/ 69870 h 89844"/>
                  <a:gd name="connsiteX6" fmla="*/ 14735 w 89711"/>
                  <a:gd name="connsiteY6" fmla="*/ 67352 h 89844"/>
                  <a:gd name="connsiteX7" fmla="*/ 4842 w 89711"/>
                  <a:gd name="connsiteY7" fmla="*/ 65677 h 89844"/>
                  <a:gd name="connsiteX8" fmla="*/ 0 w 89711"/>
                  <a:gd name="connsiteY8" fmla="*/ 49657 h 89844"/>
                  <a:gd name="connsiteX9" fmla="*/ 7330 w 89711"/>
                  <a:gd name="connsiteY9" fmla="*/ 42731 h 89844"/>
                  <a:gd name="connsiteX10" fmla="*/ 7644 w 89711"/>
                  <a:gd name="connsiteY10" fmla="*/ 39500 h 89844"/>
                  <a:gd name="connsiteX11" fmla="*/ 1700 w 89711"/>
                  <a:gd name="connsiteY11" fmla="*/ 31270 h 89844"/>
                  <a:gd name="connsiteX12" fmla="*/ 9741 w 89711"/>
                  <a:gd name="connsiteY12" fmla="*/ 16479 h 89844"/>
                  <a:gd name="connsiteX13" fmla="*/ 19816 w 89711"/>
                  <a:gd name="connsiteY13" fmla="*/ 16781 h 89844"/>
                  <a:gd name="connsiteX14" fmla="*/ 22379 w 89711"/>
                  <a:gd name="connsiteY14" fmla="*/ 14722 h 89844"/>
                  <a:gd name="connsiteX15" fmla="*/ 24098 w 89711"/>
                  <a:gd name="connsiteY15" fmla="*/ 4842 h 89844"/>
                  <a:gd name="connsiteX16" fmla="*/ 40080 w 89711"/>
                  <a:gd name="connsiteY16" fmla="*/ 0 h 89844"/>
                  <a:gd name="connsiteX17" fmla="*/ 46975 w 89711"/>
                  <a:gd name="connsiteY17" fmla="*/ 7279 h 89844"/>
                  <a:gd name="connsiteX18" fmla="*/ 50249 w 89711"/>
                  <a:gd name="connsiteY18" fmla="*/ 7607 h 89844"/>
                  <a:gd name="connsiteX19" fmla="*/ 58473 w 89711"/>
                  <a:gd name="connsiteY19" fmla="*/ 1839 h 89844"/>
                  <a:gd name="connsiteX20" fmla="*/ 73208 w 89711"/>
                  <a:gd name="connsiteY20" fmla="*/ 9773 h 89844"/>
                  <a:gd name="connsiteX21" fmla="*/ 72905 w 89711"/>
                  <a:gd name="connsiteY21" fmla="*/ 19848 h 89844"/>
                  <a:gd name="connsiteX22" fmla="*/ 74965 w 89711"/>
                  <a:gd name="connsiteY22" fmla="*/ 22367 h 89844"/>
                  <a:gd name="connsiteX23" fmla="*/ 84870 w 89711"/>
                  <a:gd name="connsiteY23" fmla="*/ 24042 h 89844"/>
                  <a:gd name="connsiteX24" fmla="*/ 89712 w 89711"/>
                  <a:gd name="connsiteY24" fmla="*/ 40067 h 89844"/>
                  <a:gd name="connsiteX25" fmla="*/ 82363 w 89711"/>
                  <a:gd name="connsiteY25" fmla="*/ 46994 h 89844"/>
                  <a:gd name="connsiteX26" fmla="*/ 82004 w 89711"/>
                  <a:gd name="connsiteY26" fmla="*/ 50356 h 89844"/>
                  <a:gd name="connsiteX27" fmla="*/ 87779 w 89711"/>
                  <a:gd name="connsiteY27" fmla="*/ 58542 h 89844"/>
                  <a:gd name="connsiteX28" fmla="*/ 79845 w 89711"/>
                  <a:gd name="connsiteY28" fmla="*/ 73296 h 89844"/>
                  <a:gd name="connsiteX29" fmla="*/ 69814 w 89711"/>
                  <a:gd name="connsiteY29" fmla="*/ 72994 h 89844"/>
                  <a:gd name="connsiteX30" fmla="*/ 67257 w 89711"/>
                  <a:gd name="connsiteY30" fmla="*/ 75090 h 89844"/>
                  <a:gd name="connsiteX31" fmla="*/ 65532 w 89711"/>
                  <a:gd name="connsiteY31" fmla="*/ 85008 h 89844"/>
                  <a:gd name="connsiteX32" fmla="*/ 48083 w 89711"/>
                  <a:gd name="connsiteY32" fmla="*/ 69902 h 89844"/>
                  <a:gd name="connsiteX33" fmla="*/ 53372 w 89711"/>
                  <a:gd name="connsiteY33" fmla="*/ 75525 h 89844"/>
                  <a:gd name="connsiteX34" fmla="*/ 54468 w 89711"/>
                  <a:gd name="connsiteY34" fmla="*/ 75191 h 89844"/>
                  <a:gd name="connsiteX35" fmla="*/ 55790 w 89711"/>
                  <a:gd name="connsiteY35" fmla="*/ 67572 h 89844"/>
                  <a:gd name="connsiteX36" fmla="*/ 58152 w 89711"/>
                  <a:gd name="connsiteY36" fmla="*/ 66080 h 89844"/>
                  <a:gd name="connsiteX37" fmla="*/ 62818 w 89711"/>
                  <a:gd name="connsiteY37" fmla="*/ 62257 h 89844"/>
                  <a:gd name="connsiteX38" fmla="*/ 64757 w 89711"/>
                  <a:gd name="connsiteY38" fmla="*/ 60230 h 89844"/>
                  <a:gd name="connsiteX39" fmla="*/ 72458 w 89711"/>
                  <a:gd name="connsiteY39" fmla="*/ 60463 h 89844"/>
                  <a:gd name="connsiteX40" fmla="*/ 73013 w 89711"/>
                  <a:gd name="connsiteY40" fmla="*/ 59430 h 89844"/>
                  <a:gd name="connsiteX41" fmla="*/ 68554 w 89711"/>
                  <a:gd name="connsiteY41" fmla="*/ 53133 h 89844"/>
                  <a:gd name="connsiteX42" fmla="*/ 69184 w 89711"/>
                  <a:gd name="connsiteY42" fmla="*/ 50369 h 89844"/>
                  <a:gd name="connsiteX43" fmla="*/ 69814 w 89711"/>
                  <a:gd name="connsiteY43" fmla="*/ 44318 h 89844"/>
                  <a:gd name="connsiteX44" fmla="*/ 69770 w 89711"/>
                  <a:gd name="connsiteY44" fmla="*/ 41541 h 89844"/>
                  <a:gd name="connsiteX45" fmla="*/ 75374 w 89711"/>
                  <a:gd name="connsiteY45" fmla="*/ 36264 h 89844"/>
                  <a:gd name="connsiteX46" fmla="*/ 75046 w 89711"/>
                  <a:gd name="connsiteY46" fmla="*/ 35174 h 89844"/>
                  <a:gd name="connsiteX47" fmla="*/ 67427 w 89711"/>
                  <a:gd name="connsiteY47" fmla="*/ 33915 h 89844"/>
                  <a:gd name="connsiteX48" fmla="*/ 65928 w 89711"/>
                  <a:gd name="connsiteY48" fmla="*/ 31503 h 89844"/>
                  <a:gd name="connsiteX49" fmla="*/ 62150 w 89711"/>
                  <a:gd name="connsiteY49" fmla="*/ 26856 h 89844"/>
                  <a:gd name="connsiteX50" fmla="*/ 60135 w 89711"/>
                  <a:gd name="connsiteY50" fmla="*/ 24917 h 89844"/>
                  <a:gd name="connsiteX51" fmla="*/ 60368 w 89711"/>
                  <a:gd name="connsiteY51" fmla="*/ 17172 h 89844"/>
                  <a:gd name="connsiteX52" fmla="*/ 59329 w 89711"/>
                  <a:gd name="connsiteY52" fmla="*/ 16611 h 89844"/>
                  <a:gd name="connsiteX53" fmla="*/ 53032 w 89711"/>
                  <a:gd name="connsiteY53" fmla="*/ 21019 h 89844"/>
                  <a:gd name="connsiteX54" fmla="*/ 50318 w 89711"/>
                  <a:gd name="connsiteY54" fmla="*/ 20389 h 89844"/>
                  <a:gd name="connsiteX55" fmla="*/ 44336 w 89711"/>
                  <a:gd name="connsiteY55" fmla="*/ 19791 h 89844"/>
                  <a:gd name="connsiteX56" fmla="*/ 41547 w 89711"/>
                  <a:gd name="connsiteY56" fmla="*/ 19848 h 89844"/>
                  <a:gd name="connsiteX57" fmla="*/ 36276 w 89711"/>
                  <a:gd name="connsiteY57" fmla="*/ 14275 h 89844"/>
                  <a:gd name="connsiteX58" fmla="*/ 35162 w 89711"/>
                  <a:gd name="connsiteY58" fmla="*/ 14615 h 89844"/>
                  <a:gd name="connsiteX59" fmla="*/ 33833 w 89711"/>
                  <a:gd name="connsiteY59" fmla="*/ 22266 h 89844"/>
                  <a:gd name="connsiteX60" fmla="*/ 31428 w 89711"/>
                  <a:gd name="connsiteY60" fmla="*/ 23758 h 89844"/>
                  <a:gd name="connsiteX61" fmla="*/ 26724 w 89711"/>
                  <a:gd name="connsiteY61" fmla="*/ 27536 h 89844"/>
                  <a:gd name="connsiteX62" fmla="*/ 24791 w 89711"/>
                  <a:gd name="connsiteY62" fmla="*/ 29507 h 89844"/>
                  <a:gd name="connsiteX63" fmla="*/ 17115 w 89711"/>
                  <a:gd name="connsiteY63" fmla="*/ 29281 h 89844"/>
                  <a:gd name="connsiteX64" fmla="*/ 16529 w 89711"/>
                  <a:gd name="connsiteY64" fmla="*/ 30345 h 89844"/>
                  <a:gd name="connsiteX65" fmla="*/ 21019 w 89711"/>
                  <a:gd name="connsiteY65" fmla="*/ 36642 h 89844"/>
                  <a:gd name="connsiteX66" fmla="*/ 20389 w 89711"/>
                  <a:gd name="connsiteY66" fmla="*/ 39375 h 89844"/>
                  <a:gd name="connsiteX67" fmla="*/ 19797 w 89711"/>
                  <a:gd name="connsiteY67" fmla="*/ 45369 h 89844"/>
                  <a:gd name="connsiteX68" fmla="*/ 19867 w 89711"/>
                  <a:gd name="connsiteY68" fmla="*/ 48171 h 89844"/>
                  <a:gd name="connsiteX69" fmla="*/ 14244 w 89711"/>
                  <a:gd name="connsiteY69" fmla="*/ 53473 h 89844"/>
                  <a:gd name="connsiteX70" fmla="*/ 14571 w 89711"/>
                  <a:gd name="connsiteY70" fmla="*/ 54556 h 89844"/>
                  <a:gd name="connsiteX71" fmla="*/ 22178 w 89711"/>
                  <a:gd name="connsiteY71" fmla="*/ 55816 h 89844"/>
                  <a:gd name="connsiteX72" fmla="*/ 23683 w 89711"/>
                  <a:gd name="connsiteY72" fmla="*/ 58202 h 89844"/>
                  <a:gd name="connsiteX73" fmla="*/ 27461 w 89711"/>
                  <a:gd name="connsiteY73" fmla="*/ 62849 h 89844"/>
                  <a:gd name="connsiteX74" fmla="*/ 29495 w 89711"/>
                  <a:gd name="connsiteY74" fmla="*/ 64808 h 89844"/>
                  <a:gd name="connsiteX75" fmla="*/ 29211 w 89711"/>
                  <a:gd name="connsiteY75" fmla="*/ 72603 h 89844"/>
                  <a:gd name="connsiteX76" fmla="*/ 30219 w 89711"/>
                  <a:gd name="connsiteY76" fmla="*/ 73145 h 89844"/>
                  <a:gd name="connsiteX77" fmla="*/ 36516 w 89711"/>
                  <a:gd name="connsiteY77" fmla="*/ 68737 h 89844"/>
                  <a:gd name="connsiteX78" fmla="*/ 39242 w 89711"/>
                  <a:gd name="connsiteY78" fmla="*/ 69367 h 89844"/>
                  <a:gd name="connsiteX79" fmla="*/ 45218 w 89711"/>
                  <a:gd name="connsiteY79" fmla="*/ 69965 h 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9711" h="89844">
                    <a:moveTo>
                      <a:pt x="49557" y="89844"/>
                    </a:moveTo>
                    <a:lnTo>
                      <a:pt x="42630" y="82508"/>
                    </a:lnTo>
                    <a:cubicBezTo>
                      <a:pt x="41541" y="82445"/>
                      <a:pt x="40451" y="82338"/>
                      <a:pt x="39368" y="82181"/>
                    </a:cubicBezTo>
                    <a:lnTo>
                      <a:pt x="31182" y="87974"/>
                    </a:lnTo>
                    <a:lnTo>
                      <a:pt x="16416" y="80015"/>
                    </a:lnTo>
                    <a:lnTo>
                      <a:pt x="16788" y="69870"/>
                    </a:lnTo>
                    <a:cubicBezTo>
                      <a:pt x="16063" y="69064"/>
                      <a:pt x="15383" y="68221"/>
                      <a:pt x="14735" y="67352"/>
                    </a:cubicBezTo>
                    <a:lnTo>
                      <a:pt x="4842" y="65677"/>
                    </a:lnTo>
                    <a:lnTo>
                      <a:pt x="0" y="49657"/>
                    </a:lnTo>
                    <a:lnTo>
                      <a:pt x="7330" y="42731"/>
                    </a:lnTo>
                    <a:cubicBezTo>
                      <a:pt x="7386" y="41648"/>
                      <a:pt x="7493" y="40571"/>
                      <a:pt x="7644" y="39500"/>
                    </a:cubicBezTo>
                    <a:lnTo>
                      <a:pt x="1700" y="31270"/>
                    </a:lnTo>
                    <a:lnTo>
                      <a:pt x="9741" y="16479"/>
                    </a:lnTo>
                    <a:lnTo>
                      <a:pt x="19816" y="16781"/>
                    </a:lnTo>
                    <a:cubicBezTo>
                      <a:pt x="20635" y="16057"/>
                      <a:pt x="21498" y="15371"/>
                      <a:pt x="22379" y="14722"/>
                    </a:cubicBezTo>
                    <a:lnTo>
                      <a:pt x="24098" y="4842"/>
                    </a:lnTo>
                    <a:lnTo>
                      <a:pt x="40080" y="0"/>
                    </a:lnTo>
                    <a:lnTo>
                      <a:pt x="46975" y="7279"/>
                    </a:lnTo>
                    <a:cubicBezTo>
                      <a:pt x="48070" y="7342"/>
                      <a:pt x="49160" y="7456"/>
                      <a:pt x="50249" y="7607"/>
                    </a:cubicBezTo>
                    <a:lnTo>
                      <a:pt x="58473" y="1839"/>
                    </a:lnTo>
                    <a:lnTo>
                      <a:pt x="73208" y="9773"/>
                    </a:lnTo>
                    <a:lnTo>
                      <a:pt x="72905" y="19848"/>
                    </a:lnTo>
                    <a:cubicBezTo>
                      <a:pt x="73631" y="20662"/>
                      <a:pt x="74318" y="21502"/>
                      <a:pt x="74965" y="22367"/>
                    </a:cubicBezTo>
                    <a:lnTo>
                      <a:pt x="84870" y="24042"/>
                    </a:lnTo>
                    <a:lnTo>
                      <a:pt x="89712" y="40067"/>
                    </a:lnTo>
                    <a:lnTo>
                      <a:pt x="82363" y="46994"/>
                    </a:lnTo>
                    <a:cubicBezTo>
                      <a:pt x="82292" y="48123"/>
                      <a:pt x="82173" y="49244"/>
                      <a:pt x="82004" y="50356"/>
                    </a:cubicBezTo>
                    <a:lnTo>
                      <a:pt x="87779" y="58542"/>
                    </a:lnTo>
                    <a:lnTo>
                      <a:pt x="79845" y="73296"/>
                    </a:lnTo>
                    <a:lnTo>
                      <a:pt x="69814" y="72994"/>
                    </a:lnTo>
                    <a:cubicBezTo>
                      <a:pt x="68995" y="73730"/>
                      <a:pt x="68139" y="74429"/>
                      <a:pt x="67257" y="75090"/>
                    </a:cubicBezTo>
                    <a:lnTo>
                      <a:pt x="65532" y="85008"/>
                    </a:lnTo>
                    <a:close/>
                    <a:moveTo>
                      <a:pt x="48083" y="69902"/>
                    </a:moveTo>
                    <a:lnTo>
                      <a:pt x="53372" y="75525"/>
                    </a:lnTo>
                    <a:lnTo>
                      <a:pt x="54468" y="75191"/>
                    </a:lnTo>
                    <a:lnTo>
                      <a:pt x="55790" y="67572"/>
                    </a:lnTo>
                    <a:lnTo>
                      <a:pt x="58152" y="66080"/>
                    </a:lnTo>
                    <a:cubicBezTo>
                      <a:pt x="59856" y="64999"/>
                      <a:pt x="61423" y="63716"/>
                      <a:pt x="62818" y="62257"/>
                    </a:cubicBezTo>
                    <a:lnTo>
                      <a:pt x="64757" y="60230"/>
                    </a:lnTo>
                    <a:lnTo>
                      <a:pt x="72458" y="60463"/>
                    </a:lnTo>
                    <a:lnTo>
                      <a:pt x="73013" y="59430"/>
                    </a:lnTo>
                    <a:lnTo>
                      <a:pt x="68554" y="53133"/>
                    </a:lnTo>
                    <a:lnTo>
                      <a:pt x="69184" y="50369"/>
                    </a:lnTo>
                    <a:cubicBezTo>
                      <a:pt x="69642" y="48385"/>
                      <a:pt x="69854" y="46353"/>
                      <a:pt x="69814" y="44318"/>
                    </a:cubicBezTo>
                    <a:lnTo>
                      <a:pt x="69770" y="41541"/>
                    </a:lnTo>
                    <a:lnTo>
                      <a:pt x="75374" y="36264"/>
                    </a:lnTo>
                    <a:lnTo>
                      <a:pt x="75046" y="35174"/>
                    </a:lnTo>
                    <a:lnTo>
                      <a:pt x="67427" y="33915"/>
                    </a:lnTo>
                    <a:lnTo>
                      <a:pt x="65928" y="31503"/>
                    </a:lnTo>
                    <a:cubicBezTo>
                      <a:pt x="64866" y="29804"/>
                      <a:pt x="63597" y="28243"/>
                      <a:pt x="62150" y="26856"/>
                    </a:cubicBezTo>
                    <a:lnTo>
                      <a:pt x="60135" y="24917"/>
                    </a:lnTo>
                    <a:lnTo>
                      <a:pt x="60368" y="17172"/>
                    </a:lnTo>
                    <a:lnTo>
                      <a:pt x="59329" y="16611"/>
                    </a:lnTo>
                    <a:lnTo>
                      <a:pt x="53032" y="21019"/>
                    </a:lnTo>
                    <a:lnTo>
                      <a:pt x="50318" y="20389"/>
                    </a:lnTo>
                    <a:cubicBezTo>
                      <a:pt x="48359" y="19932"/>
                      <a:pt x="46348" y="19731"/>
                      <a:pt x="44336" y="19791"/>
                    </a:cubicBezTo>
                    <a:lnTo>
                      <a:pt x="41547" y="19848"/>
                    </a:lnTo>
                    <a:lnTo>
                      <a:pt x="36276" y="14275"/>
                    </a:lnTo>
                    <a:lnTo>
                      <a:pt x="35162" y="14615"/>
                    </a:lnTo>
                    <a:lnTo>
                      <a:pt x="33833" y="22266"/>
                    </a:lnTo>
                    <a:lnTo>
                      <a:pt x="31428" y="23758"/>
                    </a:lnTo>
                    <a:cubicBezTo>
                      <a:pt x="29713" y="24822"/>
                      <a:pt x="28133" y="26091"/>
                      <a:pt x="26724" y="27536"/>
                    </a:cubicBezTo>
                    <a:lnTo>
                      <a:pt x="24791" y="29507"/>
                    </a:lnTo>
                    <a:lnTo>
                      <a:pt x="17115" y="29281"/>
                    </a:lnTo>
                    <a:lnTo>
                      <a:pt x="16529" y="30345"/>
                    </a:lnTo>
                    <a:lnTo>
                      <a:pt x="21019" y="36642"/>
                    </a:lnTo>
                    <a:lnTo>
                      <a:pt x="20389" y="39375"/>
                    </a:lnTo>
                    <a:cubicBezTo>
                      <a:pt x="19957" y="41342"/>
                      <a:pt x="19758" y="43355"/>
                      <a:pt x="19797" y="45369"/>
                    </a:cubicBezTo>
                    <a:lnTo>
                      <a:pt x="19867" y="48171"/>
                    </a:lnTo>
                    <a:lnTo>
                      <a:pt x="14244" y="53473"/>
                    </a:lnTo>
                    <a:lnTo>
                      <a:pt x="14571" y="54556"/>
                    </a:lnTo>
                    <a:lnTo>
                      <a:pt x="22178" y="55816"/>
                    </a:lnTo>
                    <a:lnTo>
                      <a:pt x="23683" y="58202"/>
                    </a:lnTo>
                    <a:cubicBezTo>
                      <a:pt x="24748" y="59899"/>
                      <a:pt x="26017" y="61460"/>
                      <a:pt x="27461" y="62849"/>
                    </a:cubicBezTo>
                    <a:lnTo>
                      <a:pt x="29495" y="64808"/>
                    </a:lnTo>
                    <a:lnTo>
                      <a:pt x="29211" y="72603"/>
                    </a:lnTo>
                    <a:lnTo>
                      <a:pt x="30219" y="73145"/>
                    </a:lnTo>
                    <a:lnTo>
                      <a:pt x="36516" y="68737"/>
                    </a:lnTo>
                    <a:lnTo>
                      <a:pt x="39242" y="69367"/>
                    </a:lnTo>
                    <a:cubicBezTo>
                      <a:pt x="41199" y="69831"/>
                      <a:pt x="43208" y="70033"/>
                      <a:pt x="45218" y="69965"/>
                    </a:cubicBezTo>
                    <a:close/>
                  </a:path>
                </a:pathLst>
              </a:custGeom>
              <a:solidFill>
                <a:srgbClr val="000000"/>
              </a:solidFill>
              <a:ln w="6251" cap="flat">
                <a:noFill/>
                <a:prstDash val="solid"/>
                <a:miter/>
              </a:ln>
            </p:spPr>
            <p:txBody>
              <a:bodyPr rtlCol="0" anchor="ctr"/>
              <a:lstStyle/>
              <a:p>
                <a:endParaRPr lang="es-CO"/>
              </a:p>
            </p:txBody>
          </p:sp>
          <p:sp>
            <p:nvSpPr>
              <p:cNvPr id="170" name="Forma libre: forma 141">
                <a:extLst>
                  <a:ext uri="{FF2B5EF4-FFF2-40B4-BE49-F238E27FC236}">
                    <a16:creationId xmlns:a16="http://schemas.microsoft.com/office/drawing/2014/main" id="{ECEAE415-244A-DA6A-A97C-0D28B47A9A01}"/>
                  </a:ext>
                </a:extLst>
              </p:cNvPr>
              <p:cNvSpPr/>
              <p:nvPr/>
            </p:nvSpPr>
            <p:spPr>
              <a:xfrm>
                <a:off x="7707433" y="401568"/>
                <a:ext cx="23002" cy="22999"/>
              </a:xfrm>
              <a:custGeom>
                <a:avLst/>
                <a:gdLst>
                  <a:gd name="connsiteX0" fmla="*/ 11474 w 23002"/>
                  <a:gd name="connsiteY0" fmla="*/ 6 h 22999"/>
                  <a:gd name="connsiteX1" fmla="*/ 8156 w 23002"/>
                  <a:gd name="connsiteY1" fmla="*/ 497 h 22999"/>
                  <a:gd name="connsiteX2" fmla="*/ 8156 w 23002"/>
                  <a:gd name="connsiteY2" fmla="*/ 497 h 22999"/>
                  <a:gd name="connsiteX3" fmla="*/ 500 w 23002"/>
                  <a:gd name="connsiteY3" fmla="*/ 14844 h 22999"/>
                  <a:gd name="connsiteX4" fmla="*/ 14847 w 23002"/>
                  <a:gd name="connsiteY4" fmla="*/ 22499 h 22999"/>
                  <a:gd name="connsiteX5" fmla="*/ 22502 w 23002"/>
                  <a:gd name="connsiteY5" fmla="*/ 8153 h 22999"/>
                  <a:gd name="connsiteX6" fmla="*/ 11480 w 23002"/>
                  <a:gd name="connsiteY6" fmla="*/ 0 h 2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02" h="22999">
                    <a:moveTo>
                      <a:pt x="11474" y="6"/>
                    </a:moveTo>
                    <a:cubicBezTo>
                      <a:pt x="10350" y="10"/>
                      <a:pt x="9232" y="175"/>
                      <a:pt x="8156" y="497"/>
                    </a:cubicBezTo>
                    <a:lnTo>
                      <a:pt x="8156" y="497"/>
                    </a:lnTo>
                    <a:cubicBezTo>
                      <a:pt x="2080" y="2345"/>
                      <a:pt x="-1347" y="8768"/>
                      <a:pt x="500" y="14844"/>
                    </a:cubicBezTo>
                    <a:cubicBezTo>
                      <a:pt x="2348" y="20919"/>
                      <a:pt x="8771" y="24346"/>
                      <a:pt x="14847" y="22499"/>
                    </a:cubicBezTo>
                    <a:cubicBezTo>
                      <a:pt x="20922" y="20651"/>
                      <a:pt x="24349" y="14228"/>
                      <a:pt x="22502" y="8153"/>
                    </a:cubicBezTo>
                    <a:cubicBezTo>
                      <a:pt x="21027" y="3303"/>
                      <a:pt x="16549" y="-9"/>
                      <a:pt x="11480" y="0"/>
                    </a:cubicBezTo>
                    <a:close/>
                  </a:path>
                </a:pathLst>
              </a:custGeom>
              <a:solidFill>
                <a:srgbClr val="000000"/>
              </a:solidFill>
              <a:ln w="6251" cap="flat">
                <a:noFill/>
                <a:prstDash val="solid"/>
                <a:miter/>
              </a:ln>
            </p:spPr>
            <p:txBody>
              <a:bodyPr rtlCol="0" anchor="ctr"/>
              <a:lstStyle/>
              <a:p>
                <a:endParaRPr lang="es-CO"/>
              </a:p>
            </p:txBody>
          </p:sp>
        </p:grpSp>
        <p:grpSp>
          <p:nvGrpSpPr>
            <p:cNvPr id="153" name="Gráfico 75" descr="Cerebro derecho contorno">
              <a:extLst>
                <a:ext uri="{FF2B5EF4-FFF2-40B4-BE49-F238E27FC236}">
                  <a16:creationId xmlns:a16="http://schemas.microsoft.com/office/drawing/2014/main" id="{82939C3D-A42A-4794-9653-28A19DA59B87}"/>
                </a:ext>
              </a:extLst>
            </p:cNvPr>
            <p:cNvGrpSpPr/>
            <p:nvPr/>
          </p:nvGrpSpPr>
          <p:grpSpPr>
            <a:xfrm>
              <a:off x="7833840" y="156972"/>
              <a:ext cx="280565" cy="412731"/>
              <a:chOff x="7841250" y="760621"/>
              <a:chExt cx="280565" cy="412731"/>
            </a:xfrm>
            <a:solidFill>
              <a:schemeClr val="lt1"/>
            </a:solidFill>
          </p:grpSpPr>
          <p:sp>
            <p:nvSpPr>
              <p:cNvPr id="154" name="Forma libre: forma 125">
                <a:extLst>
                  <a:ext uri="{FF2B5EF4-FFF2-40B4-BE49-F238E27FC236}">
                    <a16:creationId xmlns:a16="http://schemas.microsoft.com/office/drawing/2014/main" id="{5B523317-19B6-1855-0C72-ED05B9D8DAF4}"/>
                  </a:ext>
                </a:extLst>
              </p:cNvPr>
              <p:cNvSpPr/>
              <p:nvPr/>
            </p:nvSpPr>
            <p:spPr>
              <a:xfrm>
                <a:off x="7841250" y="760621"/>
                <a:ext cx="195257" cy="407200"/>
              </a:xfrm>
              <a:custGeom>
                <a:avLst/>
                <a:gdLst>
                  <a:gd name="connsiteX0" fmla="*/ 29224 w 195257"/>
                  <a:gd name="connsiteY0" fmla="*/ 405230 h 407200"/>
                  <a:gd name="connsiteX1" fmla="*/ 81689 w 195257"/>
                  <a:gd name="connsiteY1" fmla="*/ 378054 h 407200"/>
                  <a:gd name="connsiteX2" fmla="*/ 81721 w 195257"/>
                  <a:gd name="connsiteY2" fmla="*/ 377952 h 407200"/>
                  <a:gd name="connsiteX3" fmla="*/ 94844 w 195257"/>
                  <a:gd name="connsiteY3" fmla="*/ 379375 h 407200"/>
                  <a:gd name="connsiteX4" fmla="*/ 94913 w 195257"/>
                  <a:gd name="connsiteY4" fmla="*/ 379375 h 407200"/>
                  <a:gd name="connsiteX5" fmla="*/ 156163 w 195257"/>
                  <a:gd name="connsiteY5" fmla="*/ 318132 h 407200"/>
                  <a:gd name="connsiteX6" fmla="*/ 156163 w 195257"/>
                  <a:gd name="connsiteY6" fmla="*/ 317439 h 407200"/>
                  <a:gd name="connsiteX7" fmla="*/ 189203 w 195257"/>
                  <a:gd name="connsiteY7" fmla="*/ 228873 h 407200"/>
                  <a:gd name="connsiteX8" fmla="*/ 174921 w 195257"/>
                  <a:gd name="connsiteY8" fmla="*/ 208641 h 407200"/>
                  <a:gd name="connsiteX9" fmla="*/ 177510 w 195257"/>
                  <a:gd name="connsiteY9" fmla="*/ 203906 h 407200"/>
                  <a:gd name="connsiteX10" fmla="*/ 148405 w 195257"/>
                  <a:gd name="connsiteY10" fmla="*/ 118306 h 407200"/>
                  <a:gd name="connsiteX11" fmla="*/ 148815 w 195257"/>
                  <a:gd name="connsiteY11" fmla="*/ 116864 h 407200"/>
                  <a:gd name="connsiteX12" fmla="*/ 111413 w 195257"/>
                  <a:gd name="connsiteY12" fmla="*/ 52082 h 407200"/>
                  <a:gd name="connsiteX13" fmla="*/ 111386 w 195257"/>
                  <a:gd name="connsiteY13" fmla="*/ 52075 h 407200"/>
                  <a:gd name="connsiteX14" fmla="*/ 55797 w 195257"/>
                  <a:gd name="connsiteY14" fmla="*/ 0 h 407200"/>
                  <a:gd name="connsiteX15" fmla="*/ 55797 w 195257"/>
                  <a:gd name="connsiteY15" fmla="*/ 0 h 407200"/>
                  <a:gd name="connsiteX16" fmla="*/ 0 w 195257"/>
                  <a:gd name="connsiteY16" fmla="*/ 55772 h 407200"/>
                  <a:gd name="connsiteX17" fmla="*/ 0 w 195257"/>
                  <a:gd name="connsiteY17" fmla="*/ 55803 h 407200"/>
                  <a:gd name="connsiteX18" fmla="*/ 0 w 195257"/>
                  <a:gd name="connsiteY18" fmla="*/ 365421 h 407200"/>
                  <a:gd name="connsiteX19" fmla="*/ 29224 w 195257"/>
                  <a:gd name="connsiteY19" fmla="*/ 405230 h 407200"/>
                  <a:gd name="connsiteX20" fmla="*/ 12594 w 195257"/>
                  <a:gd name="connsiteY20" fmla="*/ 55797 h 407200"/>
                  <a:gd name="connsiteX21" fmla="*/ 55709 w 195257"/>
                  <a:gd name="connsiteY21" fmla="*/ 12620 h 407200"/>
                  <a:gd name="connsiteX22" fmla="*/ 98792 w 195257"/>
                  <a:gd name="connsiteY22" fmla="*/ 52913 h 407200"/>
                  <a:gd name="connsiteX23" fmla="*/ 99384 w 195257"/>
                  <a:gd name="connsiteY23" fmla="*/ 61917 h 407200"/>
                  <a:gd name="connsiteX24" fmla="*/ 108105 w 195257"/>
                  <a:gd name="connsiteY24" fmla="*/ 64247 h 407200"/>
                  <a:gd name="connsiteX25" fmla="*/ 136643 w 195257"/>
                  <a:gd name="connsiteY25" fmla="*/ 113621 h 407200"/>
                  <a:gd name="connsiteX26" fmla="*/ 136328 w 195257"/>
                  <a:gd name="connsiteY26" fmla="*/ 114717 h 407200"/>
                  <a:gd name="connsiteX27" fmla="*/ 133293 w 195257"/>
                  <a:gd name="connsiteY27" fmla="*/ 124912 h 407200"/>
                  <a:gd name="connsiteX28" fmla="*/ 142832 w 195257"/>
                  <a:gd name="connsiteY28" fmla="*/ 129615 h 407200"/>
                  <a:gd name="connsiteX29" fmla="*/ 166207 w 195257"/>
                  <a:gd name="connsiteY29" fmla="*/ 198346 h 407200"/>
                  <a:gd name="connsiteX30" fmla="*/ 164129 w 195257"/>
                  <a:gd name="connsiteY30" fmla="*/ 202124 h 407200"/>
                  <a:gd name="connsiteX31" fmla="*/ 158971 w 195257"/>
                  <a:gd name="connsiteY31" fmla="*/ 210694 h 407200"/>
                  <a:gd name="connsiteX32" fmla="*/ 165149 w 195257"/>
                  <a:gd name="connsiteY32" fmla="*/ 216689 h 407200"/>
                  <a:gd name="connsiteX33" fmla="*/ 168492 w 195257"/>
                  <a:gd name="connsiteY33" fmla="*/ 293146 h 407200"/>
                  <a:gd name="connsiteX34" fmla="*/ 150930 w 195257"/>
                  <a:gd name="connsiteY34" fmla="*/ 305960 h 407200"/>
                  <a:gd name="connsiteX35" fmla="*/ 143563 w 195257"/>
                  <a:gd name="connsiteY35" fmla="*/ 309322 h 407200"/>
                  <a:gd name="connsiteX36" fmla="*/ 143563 w 195257"/>
                  <a:gd name="connsiteY36" fmla="*/ 317981 h 407200"/>
                  <a:gd name="connsiteX37" fmla="*/ 94964 w 195257"/>
                  <a:gd name="connsiteY37" fmla="*/ 366744 h 407200"/>
                  <a:gd name="connsiteX38" fmla="*/ 84435 w 195257"/>
                  <a:gd name="connsiteY38" fmla="*/ 365610 h 407200"/>
                  <a:gd name="connsiteX39" fmla="*/ 73195 w 195257"/>
                  <a:gd name="connsiteY39" fmla="*/ 363148 h 407200"/>
                  <a:gd name="connsiteX40" fmla="*/ 70047 w 195257"/>
                  <a:gd name="connsiteY40" fmla="*/ 373097 h 407200"/>
                  <a:gd name="connsiteX41" fmla="*/ 53857 w 195257"/>
                  <a:gd name="connsiteY41" fmla="*/ 391988 h 407200"/>
                  <a:gd name="connsiteX42" fmla="*/ 15189 w 195257"/>
                  <a:gd name="connsiteY42" fmla="*/ 377399 h 407200"/>
                  <a:gd name="connsiteX43" fmla="*/ 12594 w 195257"/>
                  <a:gd name="connsiteY43" fmla="*/ 365421 h 4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5257" h="407200">
                    <a:moveTo>
                      <a:pt x="29224" y="405230"/>
                    </a:moveTo>
                    <a:cubicBezTo>
                      <a:pt x="51216" y="412214"/>
                      <a:pt x="74706" y="400047"/>
                      <a:pt x="81689" y="378054"/>
                    </a:cubicBezTo>
                    <a:cubicBezTo>
                      <a:pt x="81700" y="378020"/>
                      <a:pt x="81710" y="377986"/>
                      <a:pt x="81721" y="377952"/>
                    </a:cubicBezTo>
                    <a:cubicBezTo>
                      <a:pt x="86031" y="378898"/>
                      <a:pt x="90431" y="379375"/>
                      <a:pt x="94844" y="379375"/>
                    </a:cubicBezTo>
                    <a:lnTo>
                      <a:pt x="94913" y="379375"/>
                    </a:lnTo>
                    <a:cubicBezTo>
                      <a:pt x="128702" y="379289"/>
                      <a:pt x="156073" y="351921"/>
                      <a:pt x="156163" y="318132"/>
                    </a:cubicBezTo>
                    <a:lnTo>
                      <a:pt x="156163" y="317439"/>
                    </a:lnTo>
                    <a:cubicBezTo>
                      <a:pt x="189744" y="302106"/>
                      <a:pt x="204536" y="262453"/>
                      <a:pt x="189203" y="228873"/>
                    </a:cubicBezTo>
                    <a:cubicBezTo>
                      <a:pt x="185744" y="221298"/>
                      <a:pt x="180900" y="214437"/>
                      <a:pt x="174921" y="208641"/>
                    </a:cubicBezTo>
                    <a:cubicBezTo>
                      <a:pt x="175853" y="207105"/>
                      <a:pt x="176716" y="205526"/>
                      <a:pt x="177510" y="203906"/>
                    </a:cubicBezTo>
                    <a:cubicBezTo>
                      <a:pt x="193102" y="172231"/>
                      <a:pt x="180074" y="133912"/>
                      <a:pt x="148405" y="118306"/>
                    </a:cubicBezTo>
                    <a:cubicBezTo>
                      <a:pt x="148550" y="117828"/>
                      <a:pt x="148689" y="117349"/>
                      <a:pt x="148815" y="116864"/>
                    </a:cubicBezTo>
                    <a:cubicBezTo>
                      <a:pt x="156375" y="88647"/>
                      <a:pt x="139630" y="59644"/>
                      <a:pt x="111413" y="52082"/>
                    </a:cubicBezTo>
                    <a:cubicBezTo>
                      <a:pt x="111404" y="52080"/>
                      <a:pt x="111395" y="52078"/>
                      <a:pt x="111386" y="52075"/>
                    </a:cubicBezTo>
                    <a:cubicBezTo>
                      <a:pt x="109456" y="22789"/>
                      <a:pt x="85147" y="16"/>
                      <a:pt x="55797" y="0"/>
                    </a:cubicBezTo>
                    <a:lnTo>
                      <a:pt x="55797" y="0"/>
                    </a:lnTo>
                    <a:cubicBezTo>
                      <a:pt x="24988" y="-7"/>
                      <a:pt x="7" y="24963"/>
                      <a:pt x="0" y="55772"/>
                    </a:cubicBezTo>
                    <a:cubicBezTo>
                      <a:pt x="0" y="55782"/>
                      <a:pt x="0" y="55792"/>
                      <a:pt x="0" y="55803"/>
                    </a:cubicBezTo>
                    <a:lnTo>
                      <a:pt x="0" y="365421"/>
                    </a:lnTo>
                    <a:cubicBezTo>
                      <a:pt x="37" y="383638"/>
                      <a:pt x="11856" y="399737"/>
                      <a:pt x="29224" y="405230"/>
                    </a:cubicBezTo>
                    <a:close/>
                    <a:moveTo>
                      <a:pt x="12594" y="55797"/>
                    </a:moveTo>
                    <a:cubicBezTo>
                      <a:pt x="12577" y="31967"/>
                      <a:pt x="31881" y="12637"/>
                      <a:pt x="55709" y="12620"/>
                    </a:cubicBezTo>
                    <a:cubicBezTo>
                      <a:pt x="78443" y="12603"/>
                      <a:pt x="97289" y="30230"/>
                      <a:pt x="98792" y="52913"/>
                    </a:cubicBezTo>
                    <a:lnTo>
                      <a:pt x="99384" y="61917"/>
                    </a:lnTo>
                    <a:lnTo>
                      <a:pt x="108105" y="64247"/>
                    </a:lnTo>
                    <a:cubicBezTo>
                      <a:pt x="129601" y="70025"/>
                      <a:pt x="142367" y="92110"/>
                      <a:pt x="136643" y="113621"/>
                    </a:cubicBezTo>
                    <a:cubicBezTo>
                      <a:pt x="136542" y="113986"/>
                      <a:pt x="136441" y="114352"/>
                      <a:pt x="136328" y="114717"/>
                    </a:cubicBezTo>
                    <a:lnTo>
                      <a:pt x="133293" y="124912"/>
                    </a:lnTo>
                    <a:lnTo>
                      <a:pt x="142832" y="129615"/>
                    </a:lnTo>
                    <a:cubicBezTo>
                      <a:pt x="168239" y="142164"/>
                      <a:pt x="178695" y="172910"/>
                      <a:pt x="166207" y="198346"/>
                    </a:cubicBezTo>
                    <a:cubicBezTo>
                      <a:pt x="165577" y="199605"/>
                      <a:pt x="164872" y="200921"/>
                      <a:pt x="164129" y="202124"/>
                    </a:cubicBezTo>
                    <a:lnTo>
                      <a:pt x="158971" y="210694"/>
                    </a:lnTo>
                    <a:lnTo>
                      <a:pt x="165149" y="216689"/>
                    </a:lnTo>
                    <a:cubicBezTo>
                      <a:pt x="186230" y="237314"/>
                      <a:pt x="187693" y="270758"/>
                      <a:pt x="168492" y="293146"/>
                    </a:cubicBezTo>
                    <a:cubicBezTo>
                      <a:pt x="163566" y="298562"/>
                      <a:pt x="157592" y="302922"/>
                      <a:pt x="150930" y="305960"/>
                    </a:cubicBezTo>
                    <a:lnTo>
                      <a:pt x="143563" y="309322"/>
                    </a:lnTo>
                    <a:lnTo>
                      <a:pt x="143563" y="317981"/>
                    </a:lnTo>
                    <a:cubicBezTo>
                      <a:pt x="143608" y="344867"/>
                      <a:pt x="121850" y="366699"/>
                      <a:pt x="94964" y="366744"/>
                    </a:cubicBezTo>
                    <a:cubicBezTo>
                      <a:pt x="91424" y="366750"/>
                      <a:pt x="87893" y="366370"/>
                      <a:pt x="84435" y="365610"/>
                    </a:cubicBezTo>
                    <a:lnTo>
                      <a:pt x="73195" y="363148"/>
                    </a:lnTo>
                    <a:lnTo>
                      <a:pt x="70047" y="373097"/>
                    </a:lnTo>
                    <a:cubicBezTo>
                      <a:pt x="67143" y="381162"/>
                      <a:pt x="61383" y="387883"/>
                      <a:pt x="53857" y="391988"/>
                    </a:cubicBezTo>
                    <a:cubicBezTo>
                      <a:pt x="39151" y="398638"/>
                      <a:pt x="21838" y="392106"/>
                      <a:pt x="15189" y="377399"/>
                    </a:cubicBezTo>
                    <a:cubicBezTo>
                      <a:pt x="13487" y="373635"/>
                      <a:pt x="12603" y="369553"/>
                      <a:pt x="12594" y="365421"/>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55" name="Forma libre: forma 126">
                <a:extLst>
                  <a:ext uri="{FF2B5EF4-FFF2-40B4-BE49-F238E27FC236}">
                    <a16:creationId xmlns:a16="http://schemas.microsoft.com/office/drawing/2014/main" id="{BEFAA2BF-44AB-6720-1CFF-BD6806C71F27}"/>
                  </a:ext>
                </a:extLst>
              </p:cNvPr>
              <p:cNvSpPr/>
              <p:nvPr/>
            </p:nvSpPr>
            <p:spPr>
              <a:xfrm>
                <a:off x="8004349" y="761089"/>
                <a:ext cx="42128" cy="42256"/>
              </a:xfrm>
              <a:custGeom>
                <a:avLst/>
                <a:gdLst>
                  <a:gd name="connsiteX0" fmla="*/ 6117 w 42128"/>
                  <a:gd name="connsiteY0" fmla="*/ 42257 h 42256"/>
                  <a:gd name="connsiteX1" fmla="*/ 10525 w 42128"/>
                  <a:gd name="connsiteY1" fmla="*/ 40431 h 42256"/>
                  <a:gd name="connsiteX2" fmla="*/ 40165 w 42128"/>
                  <a:gd name="connsiteY2" fmla="*/ 11024 h 42256"/>
                  <a:gd name="connsiteX3" fmla="*/ 40883 w 42128"/>
                  <a:gd name="connsiteY3" fmla="*/ 2334 h 42256"/>
                  <a:gd name="connsiteX4" fmla="*/ 32026 w 42128"/>
                  <a:gd name="connsiteY4" fmla="*/ 1404 h 42256"/>
                  <a:gd name="connsiteX5" fmla="*/ 31557 w 42128"/>
                  <a:gd name="connsiteY5" fmla="*/ 1824 h 42256"/>
                  <a:gd name="connsiteX6" fmla="*/ 1961 w 42128"/>
                  <a:gd name="connsiteY6" fmla="*/ 31199 h 42256"/>
                  <a:gd name="connsiteX7" fmla="*/ 1332 w 42128"/>
                  <a:gd name="connsiteY7" fmla="*/ 40015 h 42256"/>
                  <a:gd name="connsiteX8" fmla="*/ 6117 w 42128"/>
                  <a:gd name="connsiteY8" fmla="*/ 42257 h 4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 h="42256">
                    <a:moveTo>
                      <a:pt x="6117" y="42257"/>
                    </a:moveTo>
                    <a:cubicBezTo>
                      <a:pt x="7769" y="42250"/>
                      <a:pt x="9352" y="41594"/>
                      <a:pt x="10525" y="40431"/>
                    </a:cubicBezTo>
                    <a:lnTo>
                      <a:pt x="40165" y="11024"/>
                    </a:lnTo>
                    <a:cubicBezTo>
                      <a:pt x="42481" y="8685"/>
                      <a:pt x="42784" y="5021"/>
                      <a:pt x="40883" y="2334"/>
                    </a:cubicBezTo>
                    <a:cubicBezTo>
                      <a:pt x="38694" y="-368"/>
                      <a:pt x="34729" y="-785"/>
                      <a:pt x="32026" y="1404"/>
                    </a:cubicBezTo>
                    <a:cubicBezTo>
                      <a:pt x="31863" y="1536"/>
                      <a:pt x="31706" y="1676"/>
                      <a:pt x="31557" y="1824"/>
                    </a:cubicBezTo>
                    <a:lnTo>
                      <a:pt x="1961" y="31199"/>
                    </a:lnTo>
                    <a:cubicBezTo>
                      <a:pt x="-392" y="33581"/>
                      <a:pt x="-659" y="37322"/>
                      <a:pt x="1332" y="40015"/>
                    </a:cubicBezTo>
                    <a:cubicBezTo>
                      <a:pt x="2521" y="41428"/>
                      <a:pt x="4271" y="42247"/>
                      <a:pt x="6117" y="42257"/>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56" name="Forma libre: forma 127">
                <a:extLst>
                  <a:ext uri="{FF2B5EF4-FFF2-40B4-BE49-F238E27FC236}">
                    <a16:creationId xmlns:a16="http://schemas.microsoft.com/office/drawing/2014/main" id="{23341CDC-B0A6-441B-9D6E-2763453EF665}"/>
                  </a:ext>
                </a:extLst>
              </p:cNvPr>
              <p:cNvSpPr/>
              <p:nvPr/>
            </p:nvSpPr>
            <p:spPr>
              <a:xfrm>
                <a:off x="8044973" y="853052"/>
                <a:ext cx="55380" cy="30851"/>
              </a:xfrm>
              <a:custGeom>
                <a:avLst/>
                <a:gdLst>
                  <a:gd name="connsiteX0" fmla="*/ 64 w 55380"/>
                  <a:gd name="connsiteY0" fmla="*/ 25780 h 30851"/>
                  <a:gd name="connsiteX1" fmla="*/ 7467 w 55380"/>
                  <a:gd name="connsiteY1" fmla="*/ 30729 h 30851"/>
                  <a:gd name="connsiteX2" fmla="*/ 8709 w 55380"/>
                  <a:gd name="connsiteY2" fmla="*/ 30345 h 30851"/>
                  <a:gd name="connsiteX3" fmla="*/ 51302 w 55380"/>
                  <a:gd name="connsiteY3" fmla="*/ 12236 h 30851"/>
                  <a:gd name="connsiteX4" fmla="*/ 55193 w 55380"/>
                  <a:gd name="connsiteY4" fmla="*/ 4440 h 30851"/>
                  <a:gd name="connsiteX5" fmla="*/ 47318 w 55380"/>
                  <a:gd name="connsiteY5" fmla="*/ 282 h 30851"/>
                  <a:gd name="connsiteX6" fmla="*/ 46711 w 55380"/>
                  <a:gd name="connsiteY6" fmla="*/ 504 h 30851"/>
                  <a:gd name="connsiteX7" fmla="*/ 4025 w 55380"/>
                  <a:gd name="connsiteY7" fmla="*/ 18627 h 30851"/>
                  <a:gd name="connsiteX8" fmla="*/ 64 w 55380"/>
                  <a:gd name="connsiteY8" fmla="*/ 25780 h 3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0" h="30851">
                    <a:moveTo>
                      <a:pt x="64" y="25780"/>
                    </a:moveTo>
                    <a:cubicBezTo>
                      <a:pt x="741" y="29191"/>
                      <a:pt x="4056" y="31407"/>
                      <a:pt x="7467" y="30729"/>
                    </a:cubicBezTo>
                    <a:cubicBezTo>
                      <a:pt x="7893" y="30645"/>
                      <a:pt x="8310" y="30516"/>
                      <a:pt x="8709" y="30345"/>
                    </a:cubicBezTo>
                    <a:lnTo>
                      <a:pt x="51302" y="12236"/>
                    </a:lnTo>
                    <a:cubicBezTo>
                      <a:pt x="54319" y="10926"/>
                      <a:pt x="55960" y="7639"/>
                      <a:pt x="55193" y="4440"/>
                    </a:cubicBezTo>
                    <a:cubicBezTo>
                      <a:pt x="54167" y="1117"/>
                      <a:pt x="50641" y="-744"/>
                      <a:pt x="47318" y="282"/>
                    </a:cubicBezTo>
                    <a:cubicBezTo>
                      <a:pt x="47112" y="346"/>
                      <a:pt x="46910" y="420"/>
                      <a:pt x="46711" y="504"/>
                    </a:cubicBezTo>
                    <a:lnTo>
                      <a:pt x="4025" y="18627"/>
                    </a:lnTo>
                    <a:cubicBezTo>
                      <a:pt x="1264" y="19869"/>
                      <a:pt x="-348" y="22782"/>
                      <a:pt x="64" y="25780"/>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57" name="Forma libre: forma 128">
                <a:extLst>
                  <a:ext uri="{FF2B5EF4-FFF2-40B4-BE49-F238E27FC236}">
                    <a16:creationId xmlns:a16="http://schemas.microsoft.com/office/drawing/2014/main" id="{2AF7CED1-EA51-1F8A-D9C8-4840B43633EF}"/>
                  </a:ext>
                </a:extLst>
              </p:cNvPr>
              <p:cNvSpPr/>
              <p:nvPr/>
            </p:nvSpPr>
            <p:spPr>
              <a:xfrm>
                <a:off x="8064538" y="960031"/>
                <a:ext cx="57277" cy="12593"/>
              </a:xfrm>
              <a:custGeom>
                <a:avLst/>
                <a:gdLst>
                  <a:gd name="connsiteX0" fmla="*/ 50955 w 57277"/>
                  <a:gd name="connsiteY0" fmla="*/ 0 h 12593"/>
                  <a:gd name="connsiteX1" fmla="*/ 6650 w 57277"/>
                  <a:gd name="connsiteY1" fmla="*/ 0 h 12593"/>
                  <a:gd name="connsiteX2" fmla="*/ 32 w 57277"/>
                  <a:gd name="connsiteY2" fmla="*/ 5667 h 12593"/>
                  <a:gd name="connsiteX3" fmla="*/ 5668 w 57277"/>
                  <a:gd name="connsiteY3" fmla="*/ 12562 h 12593"/>
                  <a:gd name="connsiteX4" fmla="*/ 6297 w 57277"/>
                  <a:gd name="connsiteY4" fmla="*/ 12594 h 12593"/>
                  <a:gd name="connsiteX5" fmla="*/ 50628 w 57277"/>
                  <a:gd name="connsiteY5" fmla="*/ 12594 h 12593"/>
                  <a:gd name="connsiteX6" fmla="*/ 57246 w 57277"/>
                  <a:gd name="connsiteY6" fmla="*/ 6927 h 12593"/>
                  <a:gd name="connsiteX7" fmla="*/ 51610 w 57277"/>
                  <a:gd name="connsiteY7" fmla="*/ 31 h 12593"/>
                  <a:gd name="connsiteX8" fmla="*/ 50955 w 57277"/>
                  <a:gd name="connsiteY8" fmla="*/ 0 h 1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77" h="12593">
                    <a:moveTo>
                      <a:pt x="50955" y="0"/>
                    </a:moveTo>
                    <a:lnTo>
                      <a:pt x="6650" y="0"/>
                    </a:lnTo>
                    <a:cubicBezTo>
                      <a:pt x="3361" y="32"/>
                      <a:pt x="570" y="2422"/>
                      <a:pt x="32" y="5667"/>
                    </a:cubicBezTo>
                    <a:cubicBezTo>
                      <a:pt x="-316" y="9127"/>
                      <a:pt x="2208" y="12215"/>
                      <a:pt x="5668" y="12562"/>
                    </a:cubicBezTo>
                    <a:cubicBezTo>
                      <a:pt x="5877" y="12583"/>
                      <a:pt x="6087" y="12594"/>
                      <a:pt x="6297" y="12594"/>
                    </a:cubicBezTo>
                    <a:lnTo>
                      <a:pt x="50628" y="12594"/>
                    </a:lnTo>
                    <a:cubicBezTo>
                      <a:pt x="53918" y="12564"/>
                      <a:pt x="56710" y="10173"/>
                      <a:pt x="57246" y="6927"/>
                    </a:cubicBezTo>
                    <a:cubicBezTo>
                      <a:pt x="57593" y="3466"/>
                      <a:pt x="55070" y="379"/>
                      <a:pt x="51610" y="31"/>
                    </a:cubicBezTo>
                    <a:cubicBezTo>
                      <a:pt x="51393" y="9"/>
                      <a:pt x="51174" y="-1"/>
                      <a:pt x="50955" y="0"/>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58" name="Forma libre: forma 129">
                <a:extLst>
                  <a:ext uri="{FF2B5EF4-FFF2-40B4-BE49-F238E27FC236}">
                    <a16:creationId xmlns:a16="http://schemas.microsoft.com/office/drawing/2014/main" id="{12D3DEC5-74F5-2650-EA7D-241AB1F0F1BA}"/>
                  </a:ext>
                </a:extLst>
              </p:cNvPr>
              <p:cNvSpPr/>
              <p:nvPr/>
            </p:nvSpPr>
            <p:spPr>
              <a:xfrm>
                <a:off x="8060884" y="1053870"/>
                <a:ext cx="49049" cy="29071"/>
              </a:xfrm>
              <a:custGeom>
                <a:avLst/>
                <a:gdLst>
                  <a:gd name="connsiteX0" fmla="*/ 45157 w 49049"/>
                  <a:gd name="connsiteY0" fmla="*/ 16929 h 29071"/>
                  <a:gd name="connsiteX1" fmla="*/ 8786 w 49049"/>
                  <a:gd name="connsiteY1" fmla="*/ 557 h 29071"/>
                  <a:gd name="connsiteX2" fmla="*/ 458 w 49049"/>
                  <a:gd name="connsiteY2" fmla="*/ 3712 h 29071"/>
                  <a:gd name="connsiteX3" fmla="*/ 216 w 49049"/>
                  <a:gd name="connsiteY3" fmla="*/ 4336 h 29071"/>
                  <a:gd name="connsiteX4" fmla="*/ 3931 w 49049"/>
                  <a:gd name="connsiteY4" fmla="*/ 12169 h 29071"/>
                  <a:gd name="connsiteX5" fmla="*/ 40220 w 49049"/>
                  <a:gd name="connsiteY5" fmla="*/ 28509 h 29071"/>
                  <a:gd name="connsiteX6" fmla="*/ 48554 w 49049"/>
                  <a:gd name="connsiteY6" fmla="*/ 25370 h 29071"/>
                  <a:gd name="connsiteX7" fmla="*/ 48973 w 49049"/>
                  <a:gd name="connsiteY7" fmla="*/ 24102 h 29071"/>
                  <a:gd name="connsiteX8" fmla="*/ 45157 w 49049"/>
                  <a:gd name="connsiteY8" fmla="*/ 16929 h 2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9" h="29071">
                    <a:moveTo>
                      <a:pt x="45157" y="16929"/>
                    </a:moveTo>
                    <a:lnTo>
                      <a:pt x="8786" y="557"/>
                    </a:lnTo>
                    <a:cubicBezTo>
                      <a:pt x="5615" y="-871"/>
                      <a:pt x="1887" y="541"/>
                      <a:pt x="458" y="3712"/>
                    </a:cubicBezTo>
                    <a:cubicBezTo>
                      <a:pt x="366" y="3915"/>
                      <a:pt x="286" y="4123"/>
                      <a:pt x="216" y="4336"/>
                    </a:cubicBezTo>
                    <a:cubicBezTo>
                      <a:pt x="-602" y="7502"/>
                      <a:pt x="962" y="10799"/>
                      <a:pt x="3931" y="12169"/>
                    </a:cubicBezTo>
                    <a:lnTo>
                      <a:pt x="40220" y="28509"/>
                    </a:lnTo>
                    <a:cubicBezTo>
                      <a:pt x="43388" y="29944"/>
                      <a:pt x="47119" y="28539"/>
                      <a:pt x="48554" y="25370"/>
                    </a:cubicBezTo>
                    <a:cubicBezTo>
                      <a:pt x="48738" y="24964"/>
                      <a:pt x="48878" y="24539"/>
                      <a:pt x="48973" y="24102"/>
                    </a:cubicBezTo>
                    <a:cubicBezTo>
                      <a:pt x="49421" y="21131"/>
                      <a:pt x="47871" y="18217"/>
                      <a:pt x="45157" y="16929"/>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59" name="Forma libre: forma 130">
                <a:extLst>
                  <a:ext uri="{FF2B5EF4-FFF2-40B4-BE49-F238E27FC236}">
                    <a16:creationId xmlns:a16="http://schemas.microsoft.com/office/drawing/2014/main" id="{7F7E4129-E64B-1D79-132B-9F53BBA4718F}"/>
                  </a:ext>
                </a:extLst>
              </p:cNvPr>
              <p:cNvSpPr/>
              <p:nvPr/>
            </p:nvSpPr>
            <p:spPr>
              <a:xfrm>
                <a:off x="8008220" y="1133887"/>
                <a:ext cx="40427" cy="39465"/>
              </a:xfrm>
              <a:custGeom>
                <a:avLst/>
                <a:gdLst>
                  <a:gd name="connsiteX0" fmla="*/ 1158 w 40427"/>
                  <a:gd name="connsiteY0" fmla="*/ 2444 h 39465"/>
                  <a:gd name="connsiteX1" fmla="*/ 2064 w 40427"/>
                  <a:gd name="connsiteY1" fmla="*/ 11115 h 39465"/>
                  <a:gd name="connsiteX2" fmla="*/ 29947 w 40427"/>
                  <a:gd name="connsiteY2" fmla="*/ 37726 h 39465"/>
                  <a:gd name="connsiteX3" fmla="*/ 38850 w 40427"/>
                  <a:gd name="connsiteY3" fmla="*/ 37514 h 39465"/>
                  <a:gd name="connsiteX4" fmla="*/ 39122 w 40427"/>
                  <a:gd name="connsiteY4" fmla="*/ 37210 h 39465"/>
                  <a:gd name="connsiteX5" fmla="*/ 38341 w 40427"/>
                  <a:gd name="connsiteY5" fmla="*/ 28325 h 39465"/>
                  <a:gd name="connsiteX6" fmla="*/ 10483 w 40427"/>
                  <a:gd name="connsiteY6" fmla="*/ 1739 h 39465"/>
                  <a:gd name="connsiteX7" fmla="*/ 1581 w 40427"/>
                  <a:gd name="connsiteY7" fmla="*/ 1952 h 39465"/>
                  <a:gd name="connsiteX8" fmla="*/ 1158 w 40427"/>
                  <a:gd name="connsiteY8" fmla="*/ 2444 h 3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27" h="39465">
                    <a:moveTo>
                      <a:pt x="1158" y="2444"/>
                    </a:moveTo>
                    <a:cubicBezTo>
                      <a:pt x="-679" y="5173"/>
                      <a:pt x="-297" y="8826"/>
                      <a:pt x="2064" y="11115"/>
                    </a:cubicBezTo>
                    <a:lnTo>
                      <a:pt x="29947" y="37726"/>
                    </a:lnTo>
                    <a:cubicBezTo>
                      <a:pt x="32464" y="40126"/>
                      <a:pt x="36450" y="40031"/>
                      <a:pt x="38850" y="37514"/>
                    </a:cubicBezTo>
                    <a:cubicBezTo>
                      <a:pt x="38943" y="37415"/>
                      <a:pt x="39034" y="37314"/>
                      <a:pt x="39122" y="37210"/>
                    </a:cubicBezTo>
                    <a:cubicBezTo>
                      <a:pt x="41125" y="34471"/>
                      <a:pt x="40792" y="30672"/>
                      <a:pt x="38341" y="28325"/>
                    </a:cubicBezTo>
                    <a:lnTo>
                      <a:pt x="10483" y="1739"/>
                    </a:lnTo>
                    <a:cubicBezTo>
                      <a:pt x="7967" y="-661"/>
                      <a:pt x="3981" y="-565"/>
                      <a:pt x="1581" y="1952"/>
                    </a:cubicBezTo>
                    <a:cubicBezTo>
                      <a:pt x="1432" y="2109"/>
                      <a:pt x="1290" y="2273"/>
                      <a:pt x="1158" y="2444"/>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60" name="Forma libre: forma 131">
                <a:extLst>
                  <a:ext uri="{FF2B5EF4-FFF2-40B4-BE49-F238E27FC236}">
                    <a16:creationId xmlns:a16="http://schemas.microsoft.com/office/drawing/2014/main" id="{450E820D-764A-0DD5-6A2C-F85B1E4FF6AD}"/>
                  </a:ext>
                </a:extLst>
              </p:cNvPr>
              <p:cNvSpPr/>
              <p:nvPr/>
            </p:nvSpPr>
            <p:spPr>
              <a:xfrm>
                <a:off x="7876211" y="919209"/>
                <a:ext cx="105246" cy="101983"/>
              </a:xfrm>
              <a:custGeom>
                <a:avLst/>
                <a:gdLst>
                  <a:gd name="connsiteX0" fmla="*/ 48788 w 105246"/>
                  <a:gd name="connsiteY0" fmla="*/ 99056 h 101983"/>
                  <a:gd name="connsiteX1" fmla="*/ 52617 w 105246"/>
                  <a:gd name="connsiteY1" fmla="*/ 101984 h 101983"/>
                  <a:gd name="connsiteX2" fmla="*/ 56439 w 105246"/>
                  <a:gd name="connsiteY2" fmla="*/ 99056 h 101983"/>
                  <a:gd name="connsiteX3" fmla="*/ 105246 w 105246"/>
                  <a:gd name="connsiteY3" fmla="*/ 29985 h 101983"/>
                  <a:gd name="connsiteX4" fmla="*/ 81740 w 105246"/>
                  <a:gd name="connsiteY4" fmla="*/ 635 h 101983"/>
                  <a:gd name="connsiteX5" fmla="*/ 52629 w 105246"/>
                  <a:gd name="connsiteY5" fmla="*/ 12637 h 101983"/>
                  <a:gd name="connsiteX6" fmla="*/ 23513 w 105246"/>
                  <a:gd name="connsiteY6" fmla="*/ 635 h 101983"/>
                  <a:gd name="connsiteX7" fmla="*/ 0 w 105246"/>
                  <a:gd name="connsiteY7" fmla="*/ 29985 h 101983"/>
                  <a:gd name="connsiteX8" fmla="*/ 48788 w 105246"/>
                  <a:gd name="connsiteY8" fmla="*/ 99056 h 101983"/>
                  <a:gd name="connsiteX9" fmla="*/ 26422 w 105246"/>
                  <a:gd name="connsiteY9" fmla="*/ 12889 h 101983"/>
                  <a:gd name="connsiteX10" fmla="*/ 29425 w 105246"/>
                  <a:gd name="connsiteY10" fmla="*/ 12530 h 101983"/>
                  <a:gd name="connsiteX11" fmla="*/ 47000 w 105246"/>
                  <a:gd name="connsiteY11" fmla="*/ 27372 h 101983"/>
                  <a:gd name="connsiteX12" fmla="*/ 52573 w 105246"/>
                  <a:gd name="connsiteY12" fmla="*/ 38429 h 101983"/>
                  <a:gd name="connsiteX13" fmla="*/ 52680 w 105246"/>
                  <a:gd name="connsiteY13" fmla="*/ 38429 h 101983"/>
                  <a:gd name="connsiteX14" fmla="*/ 58234 w 105246"/>
                  <a:gd name="connsiteY14" fmla="*/ 27372 h 101983"/>
                  <a:gd name="connsiteX15" fmla="*/ 78825 w 105246"/>
                  <a:gd name="connsiteY15" fmla="*/ 12889 h 101983"/>
                  <a:gd name="connsiteX16" fmla="*/ 92678 w 105246"/>
                  <a:gd name="connsiteY16" fmla="*/ 29991 h 101983"/>
                  <a:gd name="connsiteX17" fmla="*/ 52642 w 105246"/>
                  <a:gd name="connsiteY17" fmla="*/ 86002 h 101983"/>
                  <a:gd name="connsiteX18" fmla="*/ 12606 w 105246"/>
                  <a:gd name="connsiteY18" fmla="*/ 29960 h 101983"/>
                  <a:gd name="connsiteX19" fmla="*/ 26422 w 105246"/>
                  <a:gd name="connsiteY19" fmla="*/ 12889 h 1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246" h="101983">
                    <a:moveTo>
                      <a:pt x="48788" y="99056"/>
                    </a:moveTo>
                    <a:lnTo>
                      <a:pt x="52617" y="101984"/>
                    </a:lnTo>
                    <a:lnTo>
                      <a:pt x="56439" y="99056"/>
                    </a:lnTo>
                    <a:cubicBezTo>
                      <a:pt x="58435" y="97532"/>
                      <a:pt x="105265" y="61363"/>
                      <a:pt x="105246" y="29985"/>
                    </a:cubicBezTo>
                    <a:cubicBezTo>
                      <a:pt x="104778" y="16075"/>
                      <a:pt x="95212" y="4131"/>
                      <a:pt x="81740" y="635"/>
                    </a:cubicBezTo>
                    <a:cubicBezTo>
                      <a:pt x="70485" y="-1802"/>
                      <a:pt x="58896" y="2976"/>
                      <a:pt x="52629" y="12637"/>
                    </a:cubicBezTo>
                    <a:cubicBezTo>
                      <a:pt x="46370" y="2965"/>
                      <a:pt x="34770" y="-1817"/>
                      <a:pt x="23513" y="635"/>
                    </a:cubicBezTo>
                    <a:cubicBezTo>
                      <a:pt x="10039" y="4129"/>
                      <a:pt x="470" y="16073"/>
                      <a:pt x="0" y="29985"/>
                    </a:cubicBezTo>
                    <a:cubicBezTo>
                      <a:pt x="0" y="61369"/>
                      <a:pt x="46811" y="97532"/>
                      <a:pt x="48788" y="99056"/>
                    </a:cubicBezTo>
                    <a:close/>
                    <a:moveTo>
                      <a:pt x="26422" y="12889"/>
                    </a:moveTo>
                    <a:cubicBezTo>
                      <a:pt x="27405" y="12652"/>
                      <a:pt x="28413" y="12532"/>
                      <a:pt x="29425" y="12530"/>
                    </a:cubicBezTo>
                    <a:cubicBezTo>
                      <a:pt x="35968" y="12530"/>
                      <a:pt x="42126" y="17687"/>
                      <a:pt x="47000" y="27372"/>
                    </a:cubicBezTo>
                    <a:lnTo>
                      <a:pt x="52573" y="38429"/>
                    </a:lnTo>
                    <a:cubicBezTo>
                      <a:pt x="52573" y="38486"/>
                      <a:pt x="52655" y="38486"/>
                      <a:pt x="52680" y="38429"/>
                    </a:cubicBezTo>
                    <a:lnTo>
                      <a:pt x="58234" y="27372"/>
                    </a:lnTo>
                    <a:cubicBezTo>
                      <a:pt x="63857" y="16220"/>
                      <a:pt x="71136" y="11063"/>
                      <a:pt x="78825" y="12889"/>
                    </a:cubicBezTo>
                    <a:cubicBezTo>
                      <a:pt x="86584" y="15103"/>
                      <a:pt x="92123" y="21942"/>
                      <a:pt x="92678" y="29991"/>
                    </a:cubicBezTo>
                    <a:cubicBezTo>
                      <a:pt x="92678" y="48958"/>
                      <a:pt x="66583" y="74473"/>
                      <a:pt x="52642" y="86002"/>
                    </a:cubicBezTo>
                    <a:cubicBezTo>
                      <a:pt x="38701" y="74485"/>
                      <a:pt x="12606" y="48989"/>
                      <a:pt x="12606" y="29960"/>
                    </a:cubicBezTo>
                    <a:cubicBezTo>
                      <a:pt x="13167" y="21932"/>
                      <a:pt x="18687" y="15111"/>
                      <a:pt x="26422" y="12889"/>
                    </a:cubicBezTo>
                    <a:close/>
                  </a:path>
                </a:pathLst>
              </a:custGeom>
              <a:solidFill>
                <a:schemeClr val="lt1"/>
              </a:solidFill>
              <a:ln w="12700" cap="flat">
                <a:solidFill>
                  <a:srgbClr val="C00000"/>
                </a:solidFill>
                <a:prstDash val="solid"/>
                <a:miter/>
              </a:ln>
            </p:spPr>
            <p:txBody>
              <a:bodyPr rtlCol="0" anchor="ctr"/>
              <a:lstStyle/>
              <a:p>
                <a:endParaRPr lang="es-CO"/>
              </a:p>
            </p:txBody>
          </p:sp>
        </p:grpSp>
      </p:grpSp>
    </p:spTree>
    <p:extLst>
      <p:ext uri="{BB962C8B-B14F-4D97-AF65-F5344CB8AC3E}">
        <p14:creationId xmlns:p14="http://schemas.microsoft.com/office/powerpoint/2010/main" val="33157161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E5F808B-6BC9-90B8-9F66-77EDDF58B2FD}"/>
              </a:ext>
            </a:extLst>
          </p:cNvPr>
          <p:cNvSpPr/>
          <p:nvPr/>
        </p:nvSpPr>
        <p:spPr>
          <a:xfrm>
            <a:off x="3572255" y="5200000"/>
            <a:ext cx="5120640" cy="1110678"/>
          </a:xfrm>
          <a:prstGeom prst="rect">
            <a:avLst/>
          </a:prstGeom>
          <a:noFill/>
          <a:ln>
            <a:solidFill>
              <a:srgbClr val="01B1C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a16="http://schemas.microsoft.com/office/drawing/2014/main" id="{52B3CC42-2B71-DFDE-E089-318236902ADD}"/>
              </a:ext>
            </a:extLst>
          </p:cNvPr>
          <p:cNvSpPr/>
          <p:nvPr/>
        </p:nvSpPr>
        <p:spPr>
          <a:xfrm>
            <a:off x="1377697" y="1682025"/>
            <a:ext cx="9412222" cy="337456"/>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4B6A7C82-44F4-2AD8-10DA-E7B905F07874}"/>
              </a:ext>
            </a:extLst>
          </p:cNvPr>
          <p:cNvSpPr/>
          <p:nvPr/>
        </p:nvSpPr>
        <p:spPr>
          <a:xfrm>
            <a:off x="1463039" y="3611172"/>
            <a:ext cx="9326880" cy="337456"/>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E4A815F0-0C57-18B3-4392-23567EC1EAF9}"/>
              </a:ext>
            </a:extLst>
          </p:cNvPr>
          <p:cNvSpPr txBox="1"/>
          <p:nvPr/>
        </p:nvSpPr>
        <p:spPr>
          <a:xfrm>
            <a:off x="2480089" y="621831"/>
            <a:ext cx="7596878" cy="492443"/>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r>
              <a:rPr lang="es-CO" sz="3200" dirty="0">
                <a:solidFill>
                  <a:srgbClr val="01B1C4"/>
                </a:solidFill>
              </a:rPr>
              <a:t>Modelo de evaluación ICFES</a:t>
            </a:r>
          </a:p>
        </p:txBody>
      </p:sp>
      <p:sp>
        <p:nvSpPr>
          <p:cNvPr id="16" name="CuadroTexto 15">
            <a:extLst>
              <a:ext uri="{FF2B5EF4-FFF2-40B4-BE49-F238E27FC236}">
                <a16:creationId xmlns:a16="http://schemas.microsoft.com/office/drawing/2014/main" id="{BDD92B01-3602-50E3-7DD5-EFA40D1DCCBE}"/>
              </a:ext>
            </a:extLst>
          </p:cNvPr>
          <p:cNvSpPr txBox="1"/>
          <p:nvPr/>
        </p:nvSpPr>
        <p:spPr>
          <a:xfrm>
            <a:off x="2539864" y="1766274"/>
            <a:ext cx="6746509"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r>
              <a:rPr lang="es-CO" sz="1600"/>
              <a:t>TÉCNICO Y ESTRATÉGICO</a:t>
            </a:r>
          </a:p>
        </p:txBody>
      </p:sp>
      <p:sp>
        <p:nvSpPr>
          <p:cNvPr id="17" name="CuadroTexto 16">
            <a:extLst>
              <a:ext uri="{FF2B5EF4-FFF2-40B4-BE49-F238E27FC236}">
                <a16:creationId xmlns:a16="http://schemas.microsoft.com/office/drawing/2014/main" id="{526573C9-BBF5-AB25-9519-7CAF345A5692}"/>
              </a:ext>
            </a:extLst>
          </p:cNvPr>
          <p:cNvSpPr txBox="1"/>
          <p:nvPr/>
        </p:nvSpPr>
        <p:spPr>
          <a:xfrm>
            <a:off x="2659301" y="2311421"/>
            <a:ext cx="1318471" cy="492443"/>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Valoración Cognitiva</a:t>
            </a:r>
          </a:p>
        </p:txBody>
      </p:sp>
      <p:sp>
        <p:nvSpPr>
          <p:cNvPr id="18" name="CuadroTexto 17">
            <a:extLst>
              <a:ext uri="{FF2B5EF4-FFF2-40B4-BE49-F238E27FC236}">
                <a16:creationId xmlns:a16="http://schemas.microsoft.com/office/drawing/2014/main" id="{7E8D5BA5-7B73-69DC-E98D-36EEFC245C5A}"/>
              </a:ext>
            </a:extLst>
          </p:cNvPr>
          <p:cNvSpPr txBox="1"/>
          <p:nvPr/>
        </p:nvSpPr>
        <p:spPr>
          <a:xfrm>
            <a:off x="5774934" y="2325113"/>
            <a:ext cx="1318471" cy="492443"/>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Valoración Emocional</a:t>
            </a:r>
          </a:p>
        </p:txBody>
      </p:sp>
      <p:sp>
        <p:nvSpPr>
          <p:cNvPr id="19" name="CuadroTexto 18">
            <a:extLst>
              <a:ext uri="{FF2B5EF4-FFF2-40B4-BE49-F238E27FC236}">
                <a16:creationId xmlns:a16="http://schemas.microsoft.com/office/drawing/2014/main" id="{6C18B169-B515-311C-A514-3DC4D4CE8AD9}"/>
              </a:ext>
            </a:extLst>
          </p:cNvPr>
          <p:cNvSpPr txBox="1"/>
          <p:nvPr/>
        </p:nvSpPr>
        <p:spPr>
          <a:xfrm>
            <a:off x="8937708" y="2344323"/>
            <a:ext cx="1318471" cy="492443"/>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Factores asociados</a:t>
            </a:r>
          </a:p>
        </p:txBody>
      </p:sp>
      <p:sp>
        <p:nvSpPr>
          <p:cNvPr id="20" name="Rectángulo 19">
            <a:extLst>
              <a:ext uri="{FF2B5EF4-FFF2-40B4-BE49-F238E27FC236}">
                <a16:creationId xmlns:a16="http://schemas.microsoft.com/office/drawing/2014/main" id="{FF80CA80-D101-D104-A947-F18B95119D89}"/>
              </a:ext>
            </a:extLst>
          </p:cNvPr>
          <p:cNvSpPr/>
          <p:nvPr/>
        </p:nvSpPr>
        <p:spPr>
          <a:xfrm>
            <a:off x="1231392" y="1568913"/>
            <a:ext cx="9729216" cy="1698155"/>
          </a:xfrm>
          <a:prstGeom prst="rect">
            <a:avLst/>
          </a:prstGeom>
          <a:noFill/>
          <a:ln>
            <a:solidFill>
              <a:srgbClr val="01B1C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01B1C4"/>
              </a:solidFill>
            </a:endParaRPr>
          </a:p>
        </p:txBody>
      </p:sp>
      <p:sp>
        <p:nvSpPr>
          <p:cNvPr id="21" name="CuadroTexto 20">
            <a:extLst>
              <a:ext uri="{FF2B5EF4-FFF2-40B4-BE49-F238E27FC236}">
                <a16:creationId xmlns:a16="http://schemas.microsoft.com/office/drawing/2014/main" id="{04CD2483-9E38-CD0F-14A2-DAE1FC5BAF54}"/>
              </a:ext>
            </a:extLst>
          </p:cNvPr>
          <p:cNvSpPr txBox="1"/>
          <p:nvPr/>
        </p:nvSpPr>
        <p:spPr>
          <a:xfrm>
            <a:off x="3490038" y="3185206"/>
            <a:ext cx="5192355" cy="215444"/>
          </a:xfrm>
          <a:prstGeom prst="rect">
            <a:avLst/>
          </a:prstGeom>
          <a:solidFill>
            <a:schemeClr val="bg1"/>
          </a:solid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r>
              <a:rPr lang="es-CO" sz="1400">
                <a:solidFill>
                  <a:srgbClr val="01B1C4"/>
                </a:solidFill>
              </a:rPr>
              <a:t>INNOVACIÓN Y GESTIÓN DEL CONOCIMIENTO</a:t>
            </a:r>
          </a:p>
        </p:txBody>
      </p:sp>
      <p:sp>
        <p:nvSpPr>
          <p:cNvPr id="22" name="CuadroTexto 21">
            <a:extLst>
              <a:ext uri="{FF2B5EF4-FFF2-40B4-BE49-F238E27FC236}">
                <a16:creationId xmlns:a16="http://schemas.microsoft.com/office/drawing/2014/main" id="{4E76C441-E6A9-A1D4-80AF-06AFAFEEAB17}"/>
              </a:ext>
            </a:extLst>
          </p:cNvPr>
          <p:cNvSpPr txBox="1"/>
          <p:nvPr/>
        </p:nvSpPr>
        <p:spPr>
          <a:xfrm>
            <a:off x="2539864" y="3695421"/>
            <a:ext cx="6746509"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r>
              <a:rPr lang="es-CO" sz="1600"/>
              <a:t>OPERATIVO Y DESPLIEGUE</a:t>
            </a:r>
          </a:p>
        </p:txBody>
      </p:sp>
      <p:sp>
        <p:nvSpPr>
          <p:cNvPr id="23" name="CuadroTexto 22">
            <a:extLst>
              <a:ext uri="{FF2B5EF4-FFF2-40B4-BE49-F238E27FC236}">
                <a16:creationId xmlns:a16="http://schemas.microsoft.com/office/drawing/2014/main" id="{A077A741-1115-16BE-F50C-BF08800E0A82}"/>
              </a:ext>
            </a:extLst>
          </p:cNvPr>
          <p:cNvSpPr txBox="1"/>
          <p:nvPr/>
        </p:nvSpPr>
        <p:spPr>
          <a:xfrm>
            <a:off x="2870903" y="4321799"/>
            <a:ext cx="1318471"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Nacionales</a:t>
            </a:r>
          </a:p>
        </p:txBody>
      </p:sp>
      <p:sp>
        <p:nvSpPr>
          <p:cNvPr id="24" name="CuadroTexto 23">
            <a:extLst>
              <a:ext uri="{FF2B5EF4-FFF2-40B4-BE49-F238E27FC236}">
                <a16:creationId xmlns:a16="http://schemas.microsoft.com/office/drawing/2014/main" id="{ADECD396-4F3B-BAEB-22EA-4A7BCC76D41D}"/>
              </a:ext>
            </a:extLst>
          </p:cNvPr>
          <p:cNvSpPr txBox="1"/>
          <p:nvPr/>
        </p:nvSpPr>
        <p:spPr>
          <a:xfrm>
            <a:off x="5659674" y="4296351"/>
            <a:ext cx="1734689"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Internacionales</a:t>
            </a:r>
          </a:p>
        </p:txBody>
      </p:sp>
      <p:sp>
        <p:nvSpPr>
          <p:cNvPr id="25" name="CuadroTexto 24">
            <a:extLst>
              <a:ext uri="{FF2B5EF4-FFF2-40B4-BE49-F238E27FC236}">
                <a16:creationId xmlns:a16="http://schemas.microsoft.com/office/drawing/2014/main" id="{5F634E6C-A082-735E-F6F4-B4B52390F4E4}"/>
              </a:ext>
            </a:extLst>
          </p:cNvPr>
          <p:cNvSpPr txBox="1"/>
          <p:nvPr/>
        </p:nvSpPr>
        <p:spPr>
          <a:xfrm>
            <a:off x="8860868" y="4268078"/>
            <a:ext cx="1318471"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Especiales</a:t>
            </a:r>
          </a:p>
        </p:txBody>
      </p:sp>
      <p:sp>
        <p:nvSpPr>
          <p:cNvPr id="26" name="CuadroTexto 25">
            <a:extLst>
              <a:ext uri="{FF2B5EF4-FFF2-40B4-BE49-F238E27FC236}">
                <a16:creationId xmlns:a16="http://schemas.microsoft.com/office/drawing/2014/main" id="{1A1F1228-6B36-F621-E1C9-4CE37CA06368}"/>
              </a:ext>
            </a:extLst>
          </p:cNvPr>
          <p:cNvSpPr txBox="1"/>
          <p:nvPr/>
        </p:nvSpPr>
        <p:spPr>
          <a:xfrm>
            <a:off x="4343525" y="5632036"/>
            <a:ext cx="1318471"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Lápiz</a:t>
            </a:r>
          </a:p>
        </p:txBody>
      </p:sp>
      <p:sp>
        <p:nvSpPr>
          <p:cNvPr id="27" name="CuadroTexto 26">
            <a:extLst>
              <a:ext uri="{FF2B5EF4-FFF2-40B4-BE49-F238E27FC236}">
                <a16:creationId xmlns:a16="http://schemas.microsoft.com/office/drawing/2014/main" id="{B4BEE107-53CB-44B7-4681-8B512874F0FB}"/>
              </a:ext>
            </a:extLst>
          </p:cNvPr>
          <p:cNvSpPr txBox="1"/>
          <p:nvPr/>
        </p:nvSpPr>
        <p:spPr>
          <a:xfrm>
            <a:off x="6074724" y="5640750"/>
            <a:ext cx="1318471"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Online </a:t>
            </a:r>
          </a:p>
        </p:txBody>
      </p:sp>
      <p:sp>
        <p:nvSpPr>
          <p:cNvPr id="28" name="CuadroTexto 27">
            <a:extLst>
              <a:ext uri="{FF2B5EF4-FFF2-40B4-BE49-F238E27FC236}">
                <a16:creationId xmlns:a16="http://schemas.microsoft.com/office/drawing/2014/main" id="{56832010-61BF-0483-2303-A72A3EE8CCD4}"/>
              </a:ext>
            </a:extLst>
          </p:cNvPr>
          <p:cNvSpPr txBox="1"/>
          <p:nvPr/>
        </p:nvSpPr>
        <p:spPr>
          <a:xfrm>
            <a:off x="7810870" y="5642157"/>
            <a:ext cx="1318471" cy="246221"/>
          </a:xfrm>
          <a:prstGeom prst="rect">
            <a:avLst/>
          </a:prstGeom>
          <a:no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pPr algn="l"/>
            <a:r>
              <a:rPr lang="es-CO" sz="1600">
                <a:solidFill>
                  <a:schemeClr val="tx1">
                    <a:lumMod val="75000"/>
                    <a:lumOff val="25000"/>
                  </a:schemeClr>
                </a:solidFill>
              </a:rPr>
              <a:t>Offline</a:t>
            </a:r>
          </a:p>
        </p:txBody>
      </p:sp>
      <p:pic>
        <p:nvPicPr>
          <p:cNvPr id="29" name="Imagen 28">
            <a:extLst>
              <a:ext uri="{FF2B5EF4-FFF2-40B4-BE49-F238E27FC236}">
                <a16:creationId xmlns:a16="http://schemas.microsoft.com/office/drawing/2014/main" id="{68315772-D097-D763-AD61-E495AB25F71D}"/>
              </a:ext>
            </a:extLst>
          </p:cNvPr>
          <p:cNvPicPr>
            <a:picLocks noChangeAspect="1"/>
          </p:cNvPicPr>
          <p:nvPr/>
        </p:nvPicPr>
        <p:blipFill rotWithShape="1">
          <a:blip r:embed="rId4"/>
          <a:srcRect l="24940" t="4458" r="11060" b="31232"/>
          <a:stretch/>
        </p:blipFill>
        <p:spPr>
          <a:xfrm>
            <a:off x="2047886" y="2346520"/>
            <a:ext cx="457710" cy="459930"/>
          </a:xfrm>
          <a:prstGeom prst="ellipse">
            <a:avLst/>
          </a:prstGeom>
        </p:spPr>
      </p:pic>
      <p:pic>
        <p:nvPicPr>
          <p:cNvPr id="30" name="Imagen 29">
            <a:extLst>
              <a:ext uri="{FF2B5EF4-FFF2-40B4-BE49-F238E27FC236}">
                <a16:creationId xmlns:a16="http://schemas.microsoft.com/office/drawing/2014/main" id="{B3E3DDA4-3191-4993-C7CD-19EF5152A609}"/>
              </a:ext>
            </a:extLst>
          </p:cNvPr>
          <p:cNvPicPr>
            <a:picLocks noChangeAspect="1"/>
          </p:cNvPicPr>
          <p:nvPr/>
        </p:nvPicPr>
        <p:blipFill rotWithShape="1">
          <a:blip r:embed="rId5"/>
          <a:srcRect l="32145" t="34531" r="33001" b="33415"/>
          <a:stretch/>
        </p:blipFill>
        <p:spPr>
          <a:xfrm>
            <a:off x="5163262" y="2347427"/>
            <a:ext cx="457710" cy="420943"/>
          </a:xfrm>
          <a:prstGeom prst="rect">
            <a:avLst/>
          </a:prstGeom>
        </p:spPr>
      </p:pic>
      <p:pic>
        <p:nvPicPr>
          <p:cNvPr id="31" name="Imagen 30">
            <a:extLst>
              <a:ext uri="{FF2B5EF4-FFF2-40B4-BE49-F238E27FC236}">
                <a16:creationId xmlns:a16="http://schemas.microsoft.com/office/drawing/2014/main" id="{C9DE302F-F47E-5931-E9F3-955F002F040F}"/>
              </a:ext>
            </a:extLst>
          </p:cNvPr>
          <p:cNvPicPr>
            <a:picLocks noChangeAspect="1"/>
          </p:cNvPicPr>
          <p:nvPr/>
        </p:nvPicPr>
        <p:blipFill>
          <a:blip r:embed="rId6"/>
          <a:stretch>
            <a:fillRect/>
          </a:stretch>
        </p:blipFill>
        <p:spPr>
          <a:xfrm>
            <a:off x="8318393" y="2326749"/>
            <a:ext cx="502920" cy="502920"/>
          </a:xfrm>
          <a:prstGeom prst="rect">
            <a:avLst/>
          </a:prstGeom>
        </p:spPr>
      </p:pic>
      <p:cxnSp>
        <p:nvCxnSpPr>
          <p:cNvPr id="32" name="Conector recto 31">
            <a:extLst>
              <a:ext uri="{FF2B5EF4-FFF2-40B4-BE49-F238E27FC236}">
                <a16:creationId xmlns:a16="http://schemas.microsoft.com/office/drawing/2014/main" id="{96C1038A-9F5A-B7D9-C781-29427F78B6B7}"/>
              </a:ext>
            </a:extLst>
          </p:cNvPr>
          <p:cNvCxnSpPr/>
          <p:nvPr/>
        </p:nvCxnSpPr>
        <p:spPr>
          <a:xfrm>
            <a:off x="4560953" y="2212697"/>
            <a:ext cx="0" cy="7067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18A77595-6BC8-7AC5-B301-B2367093DE95}"/>
              </a:ext>
            </a:extLst>
          </p:cNvPr>
          <p:cNvCxnSpPr/>
          <p:nvPr/>
        </p:nvCxnSpPr>
        <p:spPr>
          <a:xfrm>
            <a:off x="7644569" y="2204504"/>
            <a:ext cx="0" cy="7067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1E1467C6-8E1B-0E7A-B00B-605FF33F53E5}"/>
              </a:ext>
            </a:extLst>
          </p:cNvPr>
          <p:cNvCxnSpPr/>
          <p:nvPr/>
        </p:nvCxnSpPr>
        <p:spPr>
          <a:xfrm>
            <a:off x="4560953" y="4048708"/>
            <a:ext cx="0" cy="7067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62496E77-E081-42DF-2E45-7C849CFEAF88}"/>
              </a:ext>
            </a:extLst>
          </p:cNvPr>
          <p:cNvCxnSpPr/>
          <p:nvPr/>
        </p:nvCxnSpPr>
        <p:spPr>
          <a:xfrm>
            <a:off x="7644569" y="4040515"/>
            <a:ext cx="0" cy="7067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6" name="Gráfico 35">
            <a:extLst>
              <a:ext uri="{FF2B5EF4-FFF2-40B4-BE49-F238E27FC236}">
                <a16:creationId xmlns:a16="http://schemas.microsoft.com/office/drawing/2014/main" id="{69CB359B-AFA0-1E46-D612-975FD76F1B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1384" y="4159328"/>
            <a:ext cx="510346" cy="510346"/>
          </a:xfrm>
          <a:prstGeom prst="rect">
            <a:avLst/>
          </a:prstGeom>
        </p:spPr>
      </p:pic>
      <p:pic>
        <p:nvPicPr>
          <p:cNvPr id="37" name="Gráfico 36">
            <a:extLst>
              <a:ext uri="{FF2B5EF4-FFF2-40B4-BE49-F238E27FC236}">
                <a16:creationId xmlns:a16="http://schemas.microsoft.com/office/drawing/2014/main" id="{51120699-B1CD-6F0B-DCCC-22270FBB144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74734" y="5502354"/>
            <a:ext cx="510346" cy="510346"/>
          </a:xfrm>
          <a:prstGeom prst="rect">
            <a:avLst/>
          </a:prstGeom>
        </p:spPr>
      </p:pic>
      <p:pic>
        <p:nvPicPr>
          <p:cNvPr id="38" name="Gráfico 37">
            <a:extLst>
              <a:ext uri="{FF2B5EF4-FFF2-40B4-BE49-F238E27FC236}">
                <a16:creationId xmlns:a16="http://schemas.microsoft.com/office/drawing/2014/main" id="{0E24671C-4232-DF2C-EDA1-D86D3C61650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25960" y="5489547"/>
            <a:ext cx="510346" cy="510346"/>
          </a:xfrm>
          <a:prstGeom prst="rect">
            <a:avLst/>
          </a:prstGeom>
        </p:spPr>
      </p:pic>
      <p:cxnSp>
        <p:nvCxnSpPr>
          <p:cNvPr id="39" name="Conector recto 38">
            <a:extLst>
              <a:ext uri="{FF2B5EF4-FFF2-40B4-BE49-F238E27FC236}">
                <a16:creationId xmlns:a16="http://schemas.microsoft.com/office/drawing/2014/main" id="{09D0B840-AF22-4F0C-C716-785CDD596101}"/>
              </a:ext>
            </a:extLst>
          </p:cNvPr>
          <p:cNvCxnSpPr/>
          <p:nvPr/>
        </p:nvCxnSpPr>
        <p:spPr>
          <a:xfrm>
            <a:off x="5255897" y="5435231"/>
            <a:ext cx="0" cy="7067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E6745C59-26D1-8471-5C69-4336B0AF7A44}"/>
              </a:ext>
            </a:extLst>
          </p:cNvPr>
          <p:cNvCxnSpPr/>
          <p:nvPr/>
        </p:nvCxnSpPr>
        <p:spPr>
          <a:xfrm>
            <a:off x="7022777" y="5405302"/>
            <a:ext cx="0" cy="70678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1" name="Gráfico 40">
            <a:extLst>
              <a:ext uri="{FF2B5EF4-FFF2-40B4-BE49-F238E27FC236}">
                <a16:creationId xmlns:a16="http://schemas.microsoft.com/office/drawing/2014/main" id="{D093294B-E3F1-F3CF-F1E5-786C800C8D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00752" y="4216528"/>
            <a:ext cx="371148" cy="371148"/>
          </a:xfrm>
          <a:prstGeom prst="rect">
            <a:avLst/>
          </a:prstGeom>
        </p:spPr>
      </p:pic>
      <p:pic>
        <p:nvPicPr>
          <p:cNvPr id="42" name="Imagen 41">
            <a:extLst>
              <a:ext uri="{FF2B5EF4-FFF2-40B4-BE49-F238E27FC236}">
                <a16:creationId xmlns:a16="http://schemas.microsoft.com/office/drawing/2014/main" id="{CC060F2E-1A8C-41FF-8FDD-B29FBD4D9BEB}"/>
              </a:ext>
            </a:extLst>
          </p:cNvPr>
          <p:cNvPicPr>
            <a:picLocks noChangeAspect="1"/>
          </p:cNvPicPr>
          <p:nvPr/>
        </p:nvPicPr>
        <p:blipFill>
          <a:blip r:embed="rId13"/>
          <a:stretch>
            <a:fillRect/>
          </a:stretch>
        </p:blipFill>
        <p:spPr>
          <a:xfrm>
            <a:off x="3768375" y="5552474"/>
            <a:ext cx="420630" cy="420630"/>
          </a:xfrm>
          <a:prstGeom prst="rect">
            <a:avLst/>
          </a:prstGeom>
        </p:spPr>
      </p:pic>
      <p:sp>
        <p:nvSpPr>
          <p:cNvPr id="43" name="Rectángulo 42">
            <a:extLst>
              <a:ext uri="{FF2B5EF4-FFF2-40B4-BE49-F238E27FC236}">
                <a16:creationId xmlns:a16="http://schemas.microsoft.com/office/drawing/2014/main" id="{713907EF-CF7B-E814-B93D-0198B522D1C2}"/>
              </a:ext>
            </a:extLst>
          </p:cNvPr>
          <p:cNvSpPr/>
          <p:nvPr/>
        </p:nvSpPr>
        <p:spPr>
          <a:xfrm>
            <a:off x="1231392" y="3502901"/>
            <a:ext cx="9729216" cy="1698155"/>
          </a:xfrm>
          <a:prstGeom prst="rect">
            <a:avLst/>
          </a:prstGeom>
          <a:noFill/>
          <a:ln>
            <a:solidFill>
              <a:srgbClr val="01B1C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CuadroTexto 43">
            <a:extLst>
              <a:ext uri="{FF2B5EF4-FFF2-40B4-BE49-F238E27FC236}">
                <a16:creationId xmlns:a16="http://schemas.microsoft.com/office/drawing/2014/main" id="{3B7D7401-5B0F-B65A-A081-CA38B32C2253}"/>
              </a:ext>
            </a:extLst>
          </p:cNvPr>
          <p:cNvSpPr txBox="1"/>
          <p:nvPr/>
        </p:nvSpPr>
        <p:spPr>
          <a:xfrm>
            <a:off x="3572253" y="5093617"/>
            <a:ext cx="5120640" cy="215444"/>
          </a:xfrm>
          <a:prstGeom prst="rect">
            <a:avLst/>
          </a:prstGeom>
          <a:solidFill>
            <a:schemeClr val="bg1"/>
          </a:solidFill>
        </p:spPr>
        <p:txBody>
          <a:bodyPr wrap="square" lIns="0" tIns="0" rIns="0" bIns="0" rtlCol="0" anchor="t">
            <a:spAutoFit/>
          </a:bodyPr>
          <a:lstStyle>
            <a:defPPr>
              <a:defRPr lang="en-US"/>
            </a:defPPr>
            <a:lvl1pPr marR="0" lvl="0" algn="ctr" defTabSz="914400" fontAlgn="auto">
              <a:spcBef>
                <a:spcPts val="600"/>
              </a:spcBef>
              <a:spcAft>
                <a:spcPts val="0"/>
              </a:spcAft>
              <a:buClrTx/>
              <a:buSzTx/>
              <a:tabLst/>
              <a:defRPr sz="1200" b="1">
                <a:solidFill>
                  <a:schemeClr val="bg1"/>
                </a:solidFill>
                <a:latin typeface="Montserrat"/>
              </a:defRPr>
            </a:lvl1pPr>
          </a:lstStyle>
          <a:p>
            <a:r>
              <a:rPr lang="es-CO" sz="1400">
                <a:solidFill>
                  <a:srgbClr val="01B1C4"/>
                </a:solidFill>
              </a:rPr>
              <a:t>MODELO DE APLICACIÓN HÍBRIDA</a:t>
            </a:r>
          </a:p>
        </p:txBody>
      </p:sp>
      <p:pic>
        <p:nvPicPr>
          <p:cNvPr id="45" name="Gráfico 44">
            <a:extLst>
              <a:ext uri="{FF2B5EF4-FFF2-40B4-BE49-F238E27FC236}">
                <a16:creationId xmlns:a16="http://schemas.microsoft.com/office/drawing/2014/main" id="{273D5A88-5F0E-B04D-44CB-46AEFF5294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265936" y="4195173"/>
            <a:ext cx="415733" cy="415733"/>
          </a:xfrm>
          <a:prstGeom prst="rect">
            <a:avLst/>
          </a:prstGeom>
        </p:spPr>
      </p:pic>
    </p:spTree>
    <p:extLst>
      <p:ext uri="{BB962C8B-B14F-4D97-AF65-F5344CB8AC3E}">
        <p14:creationId xmlns:p14="http://schemas.microsoft.com/office/powerpoint/2010/main" val="313155314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F86D905-BCBA-1282-3917-28D6FB13F73F}"/>
              </a:ext>
            </a:extLst>
          </p:cNvPr>
          <p:cNvSpPr txBox="1"/>
          <p:nvPr/>
        </p:nvSpPr>
        <p:spPr>
          <a:xfrm>
            <a:off x="4221907" y="1138255"/>
            <a:ext cx="3300351" cy="569433"/>
          </a:xfrm>
          <a:prstGeom prst="rect">
            <a:avLst/>
          </a:prstGeom>
          <a:noFill/>
        </p:spPr>
        <p:txBody>
          <a:bodyPr wrap="square" lIns="0" tIns="0" rIns="0" bIns="0" anchor="t">
            <a:noAutofit/>
          </a:bodyPr>
          <a:lstStyle/>
          <a:p>
            <a:pPr marL="0" marR="0" lvl="0" indent="0" defTabSz="914400" rtl="0" eaLnBrk="1" fontAlgn="auto" latinLnBrk="0" hangingPunct="1">
              <a:lnSpc>
                <a:spcPts val="2400"/>
              </a:lnSpc>
              <a:spcBef>
                <a:spcPts val="0"/>
              </a:spcBef>
              <a:buClrTx/>
              <a:buSzTx/>
              <a:buFontTx/>
              <a:buNone/>
              <a:tabLst/>
              <a:defRPr/>
            </a:pPr>
            <a:r>
              <a:rPr lang="es-ES" sz="4000" b="1">
                <a:solidFill>
                  <a:srgbClr val="446B7D"/>
                </a:solidFill>
                <a:latin typeface="Montserrat" pitchFamily="2" charset="77"/>
              </a:rPr>
              <a:t>Contenido</a:t>
            </a:r>
            <a:br>
              <a:rPr lang="es-ES" sz="4000" b="1">
                <a:solidFill>
                  <a:srgbClr val="446B7D"/>
                </a:solidFill>
                <a:latin typeface="Montserrat" pitchFamily="2" charset="77"/>
              </a:rPr>
            </a:br>
            <a:endParaRPr lang="es-ES" sz="2000" b="1">
              <a:solidFill>
                <a:srgbClr val="446B7D"/>
              </a:solidFill>
              <a:latin typeface="Montserrat" pitchFamily="2" charset="77"/>
            </a:endParaRPr>
          </a:p>
        </p:txBody>
      </p:sp>
      <p:sp>
        <p:nvSpPr>
          <p:cNvPr id="5" name="CuadroTexto 4">
            <a:extLst>
              <a:ext uri="{FF2B5EF4-FFF2-40B4-BE49-F238E27FC236}">
                <a16:creationId xmlns:a16="http://schemas.microsoft.com/office/drawing/2014/main" id="{496C1AD9-52BC-D4ED-3E96-ADD3225DF72A}"/>
              </a:ext>
            </a:extLst>
          </p:cNvPr>
          <p:cNvSpPr txBox="1"/>
          <p:nvPr/>
        </p:nvSpPr>
        <p:spPr>
          <a:xfrm>
            <a:off x="4856888" y="2287154"/>
            <a:ext cx="1056378" cy="646331"/>
          </a:xfrm>
          <a:prstGeom prst="rect">
            <a:avLst/>
          </a:prstGeom>
          <a:noFill/>
        </p:spPr>
        <p:txBody>
          <a:bodyPr wrap="square" lIns="91440" tIns="45720" rIns="91440" bIns="45720" rtlCol="0" anchor="t">
            <a:spAutoFit/>
          </a:bodyPr>
          <a:lstStyle/>
          <a:p>
            <a:r>
              <a:rPr lang="es-ES" sz="3600" b="1">
                <a:solidFill>
                  <a:srgbClr val="C12022"/>
                </a:solidFill>
                <a:latin typeface="Montserrat"/>
              </a:rPr>
              <a:t>01</a:t>
            </a:r>
            <a:endParaRPr lang="es-CO" sz="3600" b="1">
              <a:solidFill>
                <a:srgbClr val="C12022"/>
              </a:solidFill>
              <a:latin typeface="Montserrat" panose="00000500000000000000" pitchFamily="2" charset="0"/>
            </a:endParaRPr>
          </a:p>
        </p:txBody>
      </p:sp>
      <p:sp>
        <p:nvSpPr>
          <p:cNvPr id="6" name="CuadroTexto 5">
            <a:extLst>
              <a:ext uri="{FF2B5EF4-FFF2-40B4-BE49-F238E27FC236}">
                <a16:creationId xmlns:a16="http://schemas.microsoft.com/office/drawing/2014/main" id="{FFE8DCB1-47BF-949A-EBBA-E5F476E4D312}"/>
              </a:ext>
            </a:extLst>
          </p:cNvPr>
          <p:cNvSpPr txBox="1"/>
          <p:nvPr/>
        </p:nvSpPr>
        <p:spPr>
          <a:xfrm>
            <a:off x="5665694" y="2287155"/>
            <a:ext cx="5802406" cy="391528"/>
          </a:xfrm>
          <a:prstGeom prst="rect">
            <a:avLst/>
          </a:prstGeom>
          <a:noFill/>
        </p:spPr>
        <p:txBody>
          <a:bodyPr wrap="square" lIns="0" tIns="0" rIns="0" bIns="0" rtlCol="0" anchor="t">
            <a:noAutofit/>
          </a:bodyPr>
          <a:lstStyle/>
          <a:p>
            <a:r>
              <a:rPr lang="es-CO" sz="2000" b="1">
                <a:solidFill>
                  <a:srgbClr val="446B7D"/>
                </a:solidFill>
                <a:latin typeface="Montserrat" pitchFamily="2" charset="77"/>
              </a:rPr>
              <a:t>Desafíos de la calidad de la Educación</a:t>
            </a:r>
          </a:p>
          <a:p>
            <a:endParaRPr lang="es-CO" sz="2000">
              <a:solidFill>
                <a:srgbClr val="446B7D"/>
              </a:solidFill>
              <a:latin typeface="Montserrat" pitchFamily="2" charset="77"/>
            </a:endParaRPr>
          </a:p>
        </p:txBody>
      </p:sp>
      <p:sp>
        <p:nvSpPr>
          <p:cNvPr id="7" name="CuadroTexto 6">
            <a:extLst>
              <a:ext uri="{FF2B5EF4-FFF2-40B4-BE49-F238E27FC236}">
                <a16:creationId xmlns:a16="http://schemas.microsoft.com/office/drawing/2014/main" id="{EBFF5282-8E91-79EC-3A69-AD8AA5238EBF}"/>
              </a:ext>
            </a:extLst>
          </p:cNvPr>
          <p:cNvSpPr txBox="1"/>
          <p:nvPr/>
        </p:nvSpPr>
        <p:spPr>
          <a:xfrm>
            <a:off x="5665695" y="2562546"/>
            <a:ext cx="5322668" cy="416373"/>
          </a:xfrm>
          <a:prstGeom prst="rect">
            <a:avLst/>
          </a:prstGeom>
          <a:noFill/>
        </p:spPr>
        <p:txBody>
          <a:bodyPr wrap="square" lIns="0" tIns="0" rIns="0" bIns="0" numCol="1" rtlCol="0" anchor="t">
            <a:noAutofit/>
          </a:bodyPr>
          <a:lstStyle/>
          <a:p>
            <a:pPr>
              <a:spcAft>
                <a:spcPts val="1200"/>
              </a:spcAft>
              <a:buClr>
                <a:srgbClr val="B43534"/>
              </a:buClr>
              <a:buSzPct val="90000"/>
            </a:pPr>
            <a:r>
              <a:rPr lang="es-ES" sz="2000">
                <a:solidFill>
                  <a:schemeClr val="bg2">
                    <a:lumMod val="25000"/>
                  </a:schemeClr>
                </a:solidFill>
                <a:latin typeface="Montserrat" pitchFamily="2" charset="77"/>
              </a:rPr>
              <a:t>Una mirada desde el caso Colombiano</a:t>
            </a:r>
          </a:p>
        </p:txBody>
      </p:sp>
      <p:sp>
        <p:nvSpPr>
          <p:cNvPr id="8" name="CuadroTexto 7">
            <a:extLst>
              <a:ext uri="{FF2B5EF4-FFF2-40B4-BE49-F238E27FC236}">
                <a16:creationId xmlns:a16="http://schemas.microsoft.com/office/drawing/2014/main" id="{7BDD1FCB-673F-93BB-498F-5564439C5D9D}"/>
              </a:ext>
            </a:extLst>
          </p:cNvPr>
          <p:cNvSpPr txBox="1"/>
          <p:nvPr/>
        </p:nvSpPr>
        <p:spPr>
          <a:xfrm>
            <a:off x="4772728" y="4779908"/>
            <a:ext cx="1056378" cy="646331"/>
          </a:xfrm>
          <a:prstGeom prst="rect">
            <a:avLst/>
          </a:prstGeom>
          <a:noFill/>
        </p:spPr>
        <p:txBody>
          <a:bodyPr wrap="square" lIns="91440" tIns="45720" rIns="91440" bIns="45720" rtlCol="0" anchor="t">
            <a:spAutoFit/>
          </a:bodyPr>
          <a:lstStyle/>
          <a:p>
            <a:r>
              <a:rPr lang="es-ES" sz="3600" b="1">
                <a:solidFill>
                  <a:srgbClr val="C12022"/>
                </a:solidFill>
                <a:latin typeface="Montserrat"/>
              </a:rPr>
              <a:t>03</a:t>
            </a:r>
            <a:endParaRPr lang="es-CO" sz="3600" b="1">
              <a:solidFill>
                <a:srgbClr val="C12022"/>
              </a:solidFill>
              <a:latin typeface="Montserrat" panose="00000500000000000000" pitchFamily="2" charset="0"/>
            </a:endParaRPr>
          </a:p>
        </p:txBody>
      </p:sp>
      <p:sp>
        <p:nvSpPr>
          <p:cNvPr id="9" name="CuadroTexto 8">
            <a:extLst>
              <a:ext uri="{FF2B5EF4-FFF2-40B4-BE49-F238E27FC236}">
                <a16:creationId xmlns:a16="http://schemas.microsoft.com/office/drawing/2014/main" id="{6E4C4B51-A321-3EC8-E5E9-E8F7FA19CE85}"/>
              </a:ext>
            </a:extLst>
          </p:cNvPr>
          <p:cNvSpPr txBox="1"/>
          <p:nvPr/>
        </p:nvSpPr>
        <p:spPr>
          <a:xfrm>
            <a:off x="5660759" y="4783394"/>
            <a:ext cx="6498325" cy="391528"/>
          </a:xfrm>
          <a:prstGeom prst="rect">
            <a:avLst/>
          </a:prstGeom>
          <a:noFill/>
        </p:spPr>
        <p:txBody>
          <a:bodyPr wrap="square" lIns="0" tIns="0" rIns="0" bIns="0" rtlCol="0" anchor="t">
            <a:noAutofit/>
          </a:bodyPr>
          <a:lstStyle/>
          <a:p>
            <a:r>
              <a:rPr lang="es-CO" sz="2000" b="1">
                <a:solidFill>
                  <a:srgbClr val="446B7D"/>
                </a:solidFill>
                <a:latin typeface="Montserrat" pitchFamily="2" charset="77"/>
              </a:rPr>
              <a:t>Transformación estratégica ICFES</a:t>
            </a:r>
          </a:p>
          <a:p>
            <a:endParaRPr lang="es-CO" sz="2000">
              <a:solidFill>
                <a:srgbClr val="446B7D"/>
              </a:solidFill>
              <a:latin typeface="Montserrat" pitchFamily="2" charset="77"/>
            </a:endParaRPr>
          </a:p>
        </p:txBody>
      </p:sp>
      <p:sp>
        <p:nvSpPr>
          <p:cNvPr id="10" name="CuadroTexto 9">
            <a:extLst>
              <a:ext uri="{FF2B5EF4-FFF2-40B4-BE49-F238E27FC236}">
                <a16:creationId xmlns:a16="http://schemas.microsoft.com/office/drawing/2014/main" id="{EAAA45BB-45A1-38CF-F0AD-9B5A0E0AA98E}"/>
              </a:ext>
            </a:extLst>
          </p:cNvPr>
          <p:cNvSpPr txBox="1"/>
          <p:nvPr/>
        </p:nvSpPr>
        <p:spPr>
          <a:xfrm>
            <a:off x="5660759" y="5064012"/>
            <a:ext cx="5327604" cy="380096"/>
          </a:xfrm>
          <a:prstGeom prst="rect">
            <a:avLst/>
          </a:prstGeom>
          <a:noFill/>
        </p:spPr>
        <p:txBody>
          <a:bodyPr wrap="square" lIns="0" tIns="0" rIns="0" bIns="0" numCol="1" rtlCol="0" anchor="t">
            <a:noAutofit/>
          </a:bodyPr>
          <a:lstStyle/>
          <a:p>
            <a:pPr>
              <a:spcAft>
                <a:spcPts val="1200"/>
              </a:spcAft>
              <a:buClr>
                <a:srgbClr val="B43534"/>
              </a:buClr>
              <a:buSzPct val="90000"/>
            </a:pPr>
            <a:r>
              <a:rPr lang="es-ES" sz="2000">
                <a:solidFill>
                  <a:schemeClr val="bg2">
                    <a:lumMod val="25000"/>
                  </a:schemeClr>
                </a:solidFill>
                <a:latin typeface="Montserrat" pitchFamily="2" charset="77"/>
              </a:rPr>
              <a:t>Institución para el futuro de la educación</a:t>
            </a:r>
          </a:p>
        </p:txBody>
      </p:sp>
      <p:sp>
        <p:nvSpPr>
          <p:cNvPr id="11" name="CuadroTexto 10">
            <a:extLst>
              <a:ext uri="{FF2B5EF4-FFF2-40B4-BE49-F238E27FC236}">
                <a16:creationId xmlns:a16="http://schemas.microsoft.com/office/drawing/2014/main" id="{63C86FA4-BB10-587B-4222-4A04C6E29941}"/>
              </a:ext>
            </a:extLst>
          </p:cNvPr>
          <p:cNvSpPr txBox="1"/>
          <p:nvPr/>
        </p:nvSpPr>
        <p:spPr>
          <a:xfrm>
            <a:off x="4772728" y="3533531"/>
            <a:ext cx="1056378" cy="646331"/>
          </a:xfrm>
          <a:prstGeom prst="rect">
            <a:avLst/>
          </a:prstGeom>
          <a:noFill/>
        </p:spPr>
        <p:txBody>
          <a:bodyPr wrap="square" lIns="91440" tIns="45720" rIns="91440" bIns="45720" rtlCol="0" anchor="t">
            <a:spAutoFit/>
          </a:bodyPr>
          <a:lstStyle/>
          <a:p>
            <a:r>
              <a:rPr lang="es-ES" sz="3600" b="1">
                <a:solidFill>
                  <a:srgbClr val="C12022"/>
                </a:solidFill>
                <a:latin typeface="Montserrat"/>
              </a:rPr>
              <a:t>02</a:t>
            </a:r>
            <a:endParaRPr lang="es-CO" sz="3600" b="1">
              <a:solidFill>
                <a:srgbClr val="C12022"/>
              </a:solidFill>
              <a:latin typeface="Montserrat" panose="00000500000000000000" pitchFamily="2" charset="0"/>
            </a:endParaRPr>
          </a:p>
        </p:txBody>
      </p:sp>
      <p:sp>
        <p:nvSpPr>
          <p:cNvPr id="12" name="CuadroTexto 11">
            <a:extLst>
              <a:ext uri="{FF2B5EF4-FFF2-40B4-BE49-F238E27FC236}">
                <a16:creationId xmlns:a16="http://schemas.microsoft.com/office/drawing/2014/main" id="{E8F8056C-D7D7-7C18-4FA7-F19E060037F5}"/>
              </a:ext>
            </a:extLst>
          </p:cNvPr>
          <p:cNvSpPr txBox="1"/>
          <p:nvPr/>
        </p:nvSpPr>
        <p:spPr>
          <a:xfrm>
            <a:off x="5665694" y="3533959"/>
            <a:ext cx="6083028" cy="391528"/>
          </a:xfrm>
          <a:prstGeom prst="rect">
            <a:avLst/>
          </a:prstGeom>
          <a:noFill/>
        </p:spPr>
        <p:txBody>
          <a:bodyPr wrap="square" lIns="0" tIns="0" rIns="0" bIns="0" rtlCol="0" anchor="t">
            <a:noAutofit/>
          </a:bodyPr>
          <a:lstStyle/>
          <a:p>
            <a:r>
              <a:rPr lang="es-CO" sz="2000" b="1">
                <a:solidFill>
                  <a:srgbClr val="446B7D"/>
                </a:solidFill>
                <a:latin typeface="Montserrat" pitchFamily="2" charset="77"/>
              </a:rPr>
              <a:t>Ecosistema Evaluación Integral ICFES</a:t>
            </a:r>
          </a:p>
          <a:p>
            <a:endParaRPr lang="es-CO" sz="2000">
              <a:solidFill>
                <a:srgbClr val="446B7D"/>
              </a:solidFill>
              <a:latin typeface="Montserrat" pitchFamily="2" charset="77"/>
            </a:endParaRPr>
          </a:p>
        </p:txBody>
      </p:sp>
      <p:sp>
        <p:nvSpPr>
          <p:cNvPr id="13" name="CuadroTexto 12">
            <a:extLst>
              <a:ext uri="{FF2B5EF4-FFF2-40B4-BE49-F238E27FC236}">
                <a16:creationId xmlns:a16="http://schemas.microsoft.com/office/drawing/2014/main" id="{6381E0DE-EE9E-B562-7BAE-28300AACF1D9}"/>
              </a:ext>
            </a:extLst>
          </p:cNvPr>
          <p:cNvSpPr txBox="1"/>
          <p:nvPr/>
        </p:nvSpPr>
        <p:spPr>
          <a:xfrm>
            <a:off x="5665694" y="3814577"/>
            <a:ext cx="4327392" cy="380096"/>
          </a:xfrm>
          <a:prstGeom prst="rect">
            <a:avLst/>
          </a:prstGeom>
          <a:noFill/>
        </p:spPr>
        <p:txBody>
          <a:bodyPr wrap="square" lIns="0" tIns="0" rIns="0" bIns="0" numCol="1" rtlCol="0" anchor="t">
            <a:noAutofit/>
          </a:bodyPr>
          <a:lstStyle/>
          <a:p>
            <a:pPr>
              <a:spcAft>
                <a:spcPts val="1200"/>
              </a:spcAft>
              <a:buClr>
                <a:srgbClr val="B43534"/>
              </a:buClr>
              <a:buSzPct val="90000"/>
            </a:pPr>
            <a:r>
              <a:rPr lang="es-ES" sz="2000">
                <a:solidFill>
                  <a:schemeClr val="bg2">
                    <a:lumMod val="25000"/>
                  </a:schemeClr>
                </a:solidFill>
                <a:latin typeface="Montserrat" pitchFamily="2" charset="77"/>
              </a:rPr>
              <a:t>Resultado análisis prospectiva</a:t>
            </a:r>
          </a:p>
        </p:txBody>
      </p:sp>
    </p:spTree>
    <p:extLst>
      <p:ext uri="{BB962C8B-B14F-4D97-AF65-F5344CB8AC3E}">
        <p14:creationId xmlns:p14="http://schemas.microsoft.com/office/powerpoint/2010/main" val="265714898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8F018-1EE7-CE86-B929-47765980661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F0A1EDCB-798E-568A-749B-1BE71158569A}"/>
              </a:ext>
            </a:extLst>
          </p:cNvPr>
          <p:cNvSpPr/>
          <p:nvPr/>
        </p:nvSpPr>
        <p:spPr>
          <a:xfrm>
            <a:off x="10213139" y="-15076"/>
            <a:ext cx="1971368" cy="94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6451FFCA-93B2-BC11-7830-0C760ACDAF44}"/>
              </a:ext>
            </a:extLst>
          </p:cNvPr>
          <p:cNvSpPr txBox="1"/>
          <p:nvPr/>
        </p:nvSpPr>
        <p:spPr>
          <a:xfrm>
            <a:off x="292514" y="464661"/>
            <a:ext cx="7499436" cy="481433"/>
          </a:xfrm>
          <a:prstGeom prst="rect">
            <a:avLst/>
          </a:prstGeom>
          <a:noFill/>
        </p:spPr>
        <p:txBody>
          <a:bodyPr wrap="square" lIns="0" tIns="0" rIns="0" bIns="0" anchor="t">
            <a:noAutofit/>
          </a:bodyPr>
          <a:lstStyle/>
          <a:p>
            <a:pPr algn="ctr" defTabSz="914400">
              <a:lnSpc>
                <a:spcPts val="2400"/>
              </a:lnSpc>
              <a:defRPr/>
            </a:pPr>
            <a:r>
              <a:rPr lang="es-ES" sz="3200" b="1" dirty="0">
                <a:solidFill>
                  <a:srgbClr val="05ACBF"/>
                </a:solidFill>
                <a:latin typeface="Montserrat"/>
              </a:rPr>
              <a:t>Ecosistema de evaluación integral</a:t>
            </a:r>
            <a:endParaRPr lang="es-ES" sz="3200" b="1" dirty="0">
              <a:solidFill>
                <a:srgbClr val="05ACBF"/>
              </a:solidFill>
              <a:latin typeface="Montserrat" pitchFamily="2" charset="77"/>
            </a:endParaRPr>
          </a:p>
        </p:txBody>
      </p:sp>
      <p:grpSp>
        <p:nvGrpSpPr>
          <p:cNvPr id="108" name="Grupo 107">
            <a:extLst>
              <a:ext uri="{FF2B5EF4-FFF2-40B4-BE49-F238E27FC236}">
                <a16:creationId xmlns:a16="http://schemas.microsoft.com/office/drawing/2014/main" id="{B56956F5-4FBD-DD40-77DD-B91D4A6CEF3C}"/>
              </a:ext>
            </a:extLst>
          </p:cNvPr>
          <p:cNvGrpSpPr/>
          <p:nvPr/>
        </p:nvGrpSpPr>
        <p:grpSpPr>
          <a:xfrm>
            <a:off x="292514" y="1074918"/>
            <a:ext cx="2256710" cy="640192"/>
            <a:chOff x="10153466" y="5848065"/>
            <a:chExt cx="2256710" cy="640192"/>
          </a:xfrm>
        </p:grpSpPr>
        <p:sp>
          <p:nvSpPr>
            <p:cNvPr id="29" name="TextBox 13">
              <a:extLst>
                <a:ext uri="{FF2B5EF4-FFF2-40B4-BE49-F238E27FC236}">
                  <a16:creationId xmlns:a16="http://schemas.microsoft.com/office/drawing/2014/main" id="{822CAC32-90C8-18A4-D045-B73AFE966606}"/>
                </a:ext>
              </a:extLst>
            </p:cNvPr>
            <p:cNvSpPr txBox="1"/>
            <p:nvPr/>
          </p:nvSpPr>
          <p:spPr>
            <a:xfrm>
              <a:off x="10531930" y="6202956"/>
              <a:ext cx="1787392" cy="211148"/>
            </a:xfrm>
            <a:prstGeom prst="rect">
              <a:avLst/>
            </a:prstGeom>
          </p:spPr>
          <p:txBody>
            <a:bodyPr wrap="square" lIns="0" tIns="0" rIns="0" bIns="0" rtlCol="0" anchor="t">
              <a:spAutoFit/>
            </a:bodyPr>
            <a:lstStyle/>
            <a:p>
              <a:pPr>
                <a:lnSpc>
                  <a:spcPts val="1761"/>
                </a:lnSpc>
              </a:pPr>
              <a:r>
                <a:rPr lang="es-CO" sz="1200" b="1">
                  <a:solidFill>
                    <a:srgbClr val="000000"/>
                  </a:solidFill>
                  <a:latin typeface="Montserrat" panose="00000500000000000000" pitchFamily="2" charset="0"/>
                </a:rPr>
                <a:t>Internacionales</a:t>
              </a:r>
            </a:p>
          </p:txBody>
        </p:sp>
        <p:sp>
          <p:nvSpPr>
            <p:cNvPr id="30" name="TextBox 14">
              <a:extLst>
                <a:ext uri="{FF2B5EF4-FFF2-40B4-BE49-F238E27FC236}">
                  <a16:creationId xmlns:a16="http://schemas.microsoft.com/office/drawing/2014/main" id="{7C5E748D-B579-5D64-AC4C-1DE0D068AC91}"/>
                </a:ext>
              </a:extLst>
            </p:cNvPr>
            <p:cNvSpPr txBox="1"/>
            <p:nvPr/>
          </p:nvSpPr>
          <p:spPr>
            <a:xfrm>
              <a:off x="10531930" y="5848065"/>
              <a:ext cx="1878246" cy="211148"/>
            </a:xfrm>
            <a:prstGeom prst="rect">
              <a:avLst/>
            </a:prstGeom>
          </p:spPr>
          <p:txBody>
            <a:bodyPr wrap="square" lIns="0" tIns="0" rIns="0" bIns="0" rtlCol="0" anchor="t">
              <a:spAutoFit/>
            </a:bodyPr>
            <a:lstStyle/>
            <a:p>
              <a:pPr marL="0" lvl="0" indent="0">
                <a:lnSpc>
                  <a:spcPts val="1761"/>
                </a:lnSpc>
              </a:pPr>
              <a:r>
                <a:rPr lang="en-US" sz="1200" b="1" err="1">
                  <a:solidFill>
                    <a:srgbClr val="000000"/>
                  </a:solidFill>
                  <a:latin typeface="Montserrat" panose="00000500000000000000" pitchFamily="2" charset="0"/>
                </a:rPr>
                <a:t>Nacionales</a:t>
              </a:r>
              <a:endParaRPr lang="en-US" sz="1200" b="1">
                <a:solidFill>
                  <a:srgbClr val="000000"/>
                </a:solidFill>
                <a:latin typeface="Montserrat" panose="00000500000000000000" pitchFamily="2" charset="0"/>
              </a:endParaRPr>
            </a:p>
          </p:txBody>
        </p:sp>
        <p:sp>
          <p:nvSpPr>
            <p:cNvPr id="69" name="Elipse 68">
              <a:extLst>
                <a:ext uri="{FF2B5EF4-FFF2-40B4-BE49-F238E27FC236}">
                  <a16:creationId xmlns:a16="http://schemas.microsoft.com/office/drawing/2014/main" id="{AFF6725D-B78B-8B12-A4A4-6EE7AA1AB62F}"/>
                </a:ext>
              </a:extLst>
            </p:cNvPr>
            <p:cNvSpPr/>
            <p:nvPr/>
          </p:nvSpPr>
          <p:spPr>
            <a:xfrm>
              <a:off x="10153466" y="5848562"/>
              <a:ext cx="278570" cy="27857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Elipse 71">
              <a:extLst>
                <a:ext uri="{FF2B5EF4-FFF2-40B4-BE49-F238E27FC236}">
                  <a16:creationId xmlns:a16="http://schemas.microsoft.com/office/drawing/2014/main" id="{B6A4475B-F903-9997-3496-8D5D1BD408FF}"/>
                </a:ext>
              </a:extLst>
            </p:cNvPr>
            <p:cNvSpPr/>
            <p:nvPr/>
          </p:nvSpPr>
          <p:spPr>
            <a:xfrm>
              <a:off x="10160549" y="6209687"/>
              <a:ext cx="278570" cy="278570"/>
            </a:xfrm>
            <a:prstGeom prst="ellipse">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9" name="Freeform 3">
            <a:extLst>
              <a:ext uri="{FF2B5EF4-FFF2-40B4-BE49-F238E27FC236}">
                <a16:creationId xmlns:a16="http://schemas.microsoft.com/office/drawing/2014/main" id="{71B2AEF4-B498-7F77-5458-275D72CD3B54}"/>
              </a:ext>
            </a:extLst>
          </p:cNvPr>
          <p:cNvSpPr/>
          <p:nvPr/>
        </p:nvSpPr>
        <p:spPr>
          <a:xfrm>
            <a:off x="921459" y="5955451"/>
            <a:ext cx="10573854" cy="616494"/>
          </a:xfrm>
          <a:custGeom>
            <a:avLst/>
            <a:gdLst/>
            <a:ahLst/>
            <a:cxnLst/>
            <a:rect l="l" t="t" r="r" b="b"/>
            <a:pathLst>
              <a:path w="5104300" h="663473">
                <a:moveTo>
                  <a:pt x="4979840" y="663473"/>
                </a:moveTo>
                <a:lnTo>
                  <a:pt x="124460" y="663473"/>
                </a:lnTo>
                <a:cubicBezTo>
                  <a:pt x="55880" y="663473"/>
                  <a:pt x="0" y="607593"/>
                  <a:pt x="0" y="539013"/>
                </a:cubicBezTo>
                <a:lnTo>
                  <a:pt x="0" y="124460"/>
                </a:lnTo>
                <a:cubicBezTo>
                  <a:pt x="0" y="55880"/>
                  <a:pt x="55880" y="0"/>
                  <a:pt x="124460" y="0"/>
                </a:cubicBezTo>
                <a:lnTo>
                  <a:pt x="4979840" y="0"/>
                </a:lnTo>
                <a:cubicBezTo>
                  <a:pt x="5048420" y="0"/>
                  <a:pt x="5104300" y="55880"/>
                  <a:pt x="5104300" y="124460"/>
                </a:cubicBezTo>
                <a:lnTo>
                  <a:pt x="5104300" y="539013"/>
                </a:lnTo>
                <a:cubicBezTo>
                  <a:pt x="5104300" y="607593"/>
                  <a:pt x="5048420" y="663473"/>
                  <a:pt x="4979840" y="663473"/>
                </a:cubicBezTo>
                <a:close/>
              </a:path>
            </a:pathLst>
          </a:custGeom>
          <a:solidFill>
            <a:srgbClr val="F2F2F2"/>
          </a:solidFill>
        </p:spPr>
        <p:txBody>
          <a:bodyPr/>
          <a:lstStyle/>
          <a:p>
            <a:endParaRPr lang="es-CO" sz="1200"/>
          </a:p>
        </p:txBody>
      </p:sp>
      <p:sp>
        <p:nvSpPr>
          <p:cNvPr id="21" name="Freeform 5">
            <a:extLst>
              <a:ext uri="{FF2B5EF4-FFF2-40B4-BE49-F238E27FC236}">
                <a16:creationId xmlns:a16="http://schemas.microsoft.com/office/drawing/2014/main" id="{857C7459-B20B-4865-B492-85387BA7A2BF}"/>
              </a:ext>
            </a:extLst>
          </p:cNvPr>
          <p:cNvSpPr/>
          <p:nvPr/>
        </p:nvSpPr>
        <p:spPr>
          <a:xfrm>
            <a:off x="921459" y="3671381"/>
            <a:ext cx="10621880" cy="2206572"/>
          </a:xfrm>
          <a:custGeom>
            <a:avLst/>
            <a:gdLst/>
            <a:ahLst/>
            <a:cxnLst/>
            <a:rect l="l" t="t" r="r" b="b"/>
            <a:pathLst>
              <a:path w="5104300" h="663473">
                <a:moveTo>
                  <a:pt x="4979840" y="663473"/>
                </a:moveTo>
                <a:lnTo>
                  <a:pt x="124460" y="663473"/>
                </a:lnTo>
                <a:cubicBezTo>
                  <a:pt x="55880" y="663473"/>
                  <a:pt x="0" y="607593"/>
                  <a:pt x="0" y="539013"/>
                </a:cubicBezTo>
                <a:lnTo>
                  <a:pt x="0" y="124460"/>
                </a:lnTo>
                <a:cubicBezTo>
                  <a:pt x="0" y="55880"/>
                  <a:pt x="55880" y="0"/>
                  <a:pt x="124460" y="0"/>
                </a:cubicBezTo>
                <a:lnTo>
                  <a:pt x="4979840" y="0"/>
                </a:lnTo>
                <a:cubicBezTo>
                  <a:pt x="5048420" y="0"/>
                  <a:pt x="5104300" y="55880"/>
                  <a:pt x="5104300" y="124460"/>
                </a:cubicBezTo>
                <a:lnTo>
                  <a:pt x="5104300" y="539013"/>
                </a:lnTo>
                <a:cubicBezTo>
                  <a:pt x="5104300" y="607593"/>
                  <a:pt x="5048420" y="663473"/>
                  <a:pt x="4979840" y="663473"/>
                </a:cubicBezTo>
                <a:close/>
              </a:path>
            </a:pathLst>
          </a:custGeom>
          <a:solidFill>
            <a:srgbClr val="F2F2F2"/>
          </a:solidFill>
        </p:spPr>
        <p:txBody>
          <a:bodyPr/>
          <a:lstStyle/>
          <a:p>
            <a:endParaRPr lang="es-CO" sz="1200"/>
          </a:p>
        </p:txBody>
      </p:sp>
      <p:sp>
        <p:nvSpPr>
          <p:cNvPr id="23" name="Freeform 7">
            <a:extLst>
              <a:ext uri="{FF2B5EF4-FFF2-40B4-BE49-F238E27FC236}">
                <a16:creationId xmlns:a16="http://schemas.microsoft.com/office/drawing/2014/main" id="{D1FA23A3-37FF-94F6-D32E-533D61C8F8CC}"/>
              </a:ext>
            </a:extLst>
          </p:cNvPr>
          <p:cNvSpPr/>
          <p:nvPr/>
        </p:nvSpPr>
        <p:spPr>
          <a:xfrm>
            <a:off x="921459" y="2784790"/>
            <a:ext cx="10573854" cy="819991"/>
          </a:xfrm>
          <a:custGeom>
            <a:avLst/>
            <a:gdLst/>
            <a:ahLst/>
            <a:cxnLst/>
            <a:rect l="l" t="t" r="r" b="b"/>
            <a:pathLst>
              <a:path w="5104300" h="663473">
                <a:moveTo>
                  <a:pt x="4979840" y="663473"/>
                </a:moveTo>
                <a:lnTo>
                  <a:pt x="124460" y="663473"/>
                </a:lnTo>
                <a:cubicBezTo>
                  <a:pt x="55880" y="663473"/>
                  <a:pt x="0" y="607593"/>
                  <a:pt x="0" y="539013"/>
                </a:cubicBezTo>
                <a:lnTo>
                  <a:pt x="0" y="124460"/>
                </a:lnTo>
                <a:cubicBezTo>
                  <a:pt x="0" y="55880"/>
                  <a:pt x="55880" y="0"/>
                  <a:pt x="124460" y="0"/>
                </a:cubicBezTo>
                <a:lnTo>
                  <a:pt x="4979840" y="0"/>
                </a:lnTo>
                <a:cubicBezTo>
                  <a:pt x="5048420" y="0"/>
                  <a:pt x="5104300" y="55880"/>
                  <a:pt x="5104300" y="124460"/>
                </a:cubicBezTo>
                <a:lnTo>
                  <a:pt x="5104300" y="539013"/>
                </a:lnTo>
                <a:cubicBezTo>
                  <a:pt x="5104300" y="607593"/>
                  <a:pt x="5048420" y="663473"/>
                  <a:pt x="4979840" y="663473"/>
                </a:cubicBezTo>
                <a:close/>
              </a:path>
            </a:pathLst>
          </a:custGeom>
          <a:solidFill>
            <a:srgbClr val="F2F2F2"/>
          </a:solidFill>
        </p:spPr>
        <p:txBody>
          <a:bodyPr/>
          <a:lstStyle/>
          <a:p>
            <a:endParaRPr lang="es-CO" sz="1200"/>
          </a:p>
        </p:txBody>
      </p:sp>
      <p:sp>
        <p:nvSpPr>
          <p:cNvPr id="25" name="Freeform 9">
            <a:extLst>
              <a:ext uri="{FF2B5EF4-FFF2-40B4-BE49-F238E27FC236}">
                <a16:creationId xmlns:a16="http://schemas.microsoft.com/office/drawing/2014/main" id="{D806B2A7-B945-4936-FEC8-3DA8733B0EA9}"/>
              </a:ext>
            </a:extLst>
          </p:cNvPr>
          <p:cNvSpPr/>
          <p:nvPr/>
        </p:nvSpPr>
        <p:spPr>
          <a:xfrm>
            <a:off x="921460" y="1938340"/>
            <a:ext cx="10573854" cy="773703"/>
          </a:xfrm>
          <a:custGeom>
            <a:avLst/>
            <a:gdLst/>
            <a:ahLst/>
            <a:cxnLst/>
            <a:rect l="l" t="t" r="r" b="b"/>
            <a:pathLst>
              <a:path w="5104300" h="663473">
                <a:moveTo>
                  <a:pt x="4979840" y="663473"/>
                </a:moveTo>
                <a:lnTo>
                  <a:pt x="124460" y="663473"/>
                </a:lnTo>
                <a:cubicBezTo>
                  <a:pt x="55880" y="663473"/>
                  <a:pt x="0" y="607593"/>
                  <a:pt x="0" y="539013"/>
                </a:cubicBezTo>
                <a:lnTo>
                  <a:pt x="0" y="124460"/>
                </a:lnTo>
                <a:cubicBezTo>
                  <a:pt x="0" y="55880"/>
                  <a:pt x="55880" y="0"/>
                  <a:pt x="124460" y="0"/>
                </a:cubicBezTo>
                <a:lnTo>
                  <a:pt x="4979840" y="0"/>
                </a:lnTo>
                <a:cubicBezTo>
                  <a:pt x="5048420" y="0"/>
                  <a:pt x="5104300" y="55880"/>
                  <a:pt x="5104300" y="124460"/>
                </a:cubicBezTo>
                <a:lnTo>
                  <a:pt x="5104300" y="539013"/>
                </a:lnTo>
                <a:cubicBezTo>
                  <a:pt x="5104300" y="607593"/>
                  <a:pt x="5048420" y="663473"/>
                  <a:pt x="4979840" y="663473"/>
                </a:cubicBezTo>
                <a:close/>
              </a:path>
            </a:pathLst>
          </a:custGeom>
          <a:solidFill>
            <a:srgbClr val="F2F2F2"/>
          </a:solidFill>
        </p:spPr>
        <p:txBody>
          <a:bodyPr/>
          <a:lstStyle/>
          <a:p>
            <a:endParaRPr lang="es-CO" sz="1200"/>
          </a:p>
        </p:txBody>
      </p:sp>
      <p:grpSp>
        <p:nvGrpSpPr>
          <p:cNvPr id="7" name="Grupo 6">
            <a:extLst>
              <a:ext uri="{FF2B5EF4-FFF2-40B4-BE49-F238E27FC236}">
                <a16:creationId xmlns:a16="http://schemas.microsoft.com/office/drawing/2014/main" id="{3118DF6E-5858-78F9-C095-BFCA6D8523BD}"/>
              </a:ext>
            </a:extLst>
          </p:cNvPr>
          <p:cNvGrpSpPr/>
          <p:nvPr/>
        </p:nvGrpSpPr>
        <p:grpSpPr>
          <a:xfrm>
            <a:off x="4167006" y="1976516"/>
            <a:ext cx="1652536" cy="286070"/>
            <a:chOff x="4625710" y="2588047"/>
            <a:chExt cx="1652536" cy="286070"/>
          </a:xfrm>
        </p:grpSpPr>
        <p:sp>
          <p:nvSpPr>
            <p:cNvPr id="5" name="Rectángulo redondeado 4">
              <a:extLst>
                <a:ext uri="{FF2B5EF4-FFF2-40B4-BE49-F238E27FC236}">
                  <a16:creationId xmlns:a16="http://schemas.microsoft.com/office/drawing/2014/main" id="{422E579E-EFA6-CD51-04A3-020DAD640BF6}"/>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042CD336-460E-AC3E-E8C2-5C5E5A95CD1D}"/>
                </a:ext>
              </a:extLst>
            </p:cNvPr>
            <p:cNvSpPr/>
            <p:nvPr/>
          </p:nvSpPr>
          <p:spPr>
            <a:xfrm>
              <a:off x="4625710" y="2595547"/>
              <a:ext cx="278570" cy="27857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8" name="Grupo 7">
            <a:extLst>
              <a:ext uri="{FF2B5EF4-FFF2-40B4-BE49-F238E27FC236}">
                <a16:creationId xmlns:a16="http://schemas.microsoft.com/office/drawing/2014/main" id="{2AEAAC46-2EA1-63EE-21C7-38C245872F41}"/>
              </a:ext>
            </a:extLst>
          </p:cNvPr>
          <p:cNvGrpSpPr/>
          <p:nvPr/>
        </p:nvGrpSpPr>
        <p:grpSpPr>
          <a:xfrm>
            <a:off x="4167006" y="2363081"/>
            <a:ext cx="1652536" cy="286070"/>
            <a:chOff x="4625710" y="2588047"/>
            <a:chExt cx="1652536" cy="286070"/>
          </a:xfrm>
        </p:grpSpPr>
        <p:sp>
          <p:nvSpPr>
            <p:cNvPr id="9" name="Rectángulo redondeado 8">
              <a:extLst>
                <a:ext uri="{FF2B5EF4-FFF2-40B4-BE49-F238E27FC236}">
                  <a16:creationId xmlns:a16="http://schemas.microsoft.com/office/drawing/2014/main" id="{372DC98B-EDAF-1560-595B-1D6973855E18}"/>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lipse 9">
              <a:extLst>
                <a:ext uri="{FF2B5EF4-FFF2-40B4-BE49-F238E27FC236}">
                  <a16:creationId xmlns:a16="http://schemas.microsoft.com/office/drawing/2014/main" id="{BD6EAAD3-3838-8C6D-31D4-F169081D4406}"/>
                </a:ext>
              </a:extLst>
            </p:cNvPr>
            <p:cNvSpPr/>
            <p:nvPr/>
          </p:nvSpPr>
          <p:spPr>
            <a:xfrm>
              <a:off x="4625710" y="2595547"/>
              <a:ext cx="278570" cy="27857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1" name="Grupo 10">
            <a:extLst>
              <a:ext uri="{FF2B5EF4-FFF2-40B4-BE49-F238E27FC236}">
                <a16:creationId xmlns:a16="http://schemas.microsoft.com/office/drawing/2014/main" id="{674EE387-30EA-0E38-C008-30E4383CD4B2}"/>
              </a:ext>
            </a:extLst>
          </p:cNvPr>
          <p:cNvGrpSpPr/>
          <p:nvPr/>
        </p:nvGrpSpPr>
        <p:grpSpPr>
          <a:xfrm>
            <a:off x="4167006" y="2859680"/>
            <a:ext cx="1652536" cy="286070"/>
            <a:chOff x="4625710" y="2588047"/>
            <a:chExt cx="1652536" cy="286070"/>
          </a:xfrm>
        </p:grpSpPr>
        <p:sp>
          <p:nvSpPr>
            <p:cNvPr id="12" name="Rectángulo redondeado 11">
              <a:extLst>
                <a:ext uri="{FF2B5EF4-FFF2-40B4-BE49-F238E27FC236}">
                  <a16:creationId xmlns:a16="http://schemas.microsoft.com/office/drawing/2014/main" id="{EB328A12-EDCF-C088-B43F-1D950A6DDE53}"/>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1DCAF2C9-712C-7F24-3B57-3E9AEB00CF5A}"/>
                </a:ext>
              </a:extLst>
            </p:cNvPr>
            <p:cNvSpPr/>
            <p:nvPr/>
          </p:nvSpPr>
          <p:spPr>
            <a:xfrm>
              <a:off x="4625710" y="2595547"/>
              <a:ext cx="278570" cy="27857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4" name="Grupo 13">
            <a:extLst>
              <a:ext uri="{FF2B5EF4-FFF2-40B4-BE49-F238E27FC236}">
                <a16:creationId xmlns:a16="http://schemas.microsoft.com/office/drawing/2014/main" id="{05D60BC3-43E4-3139-8208-67A100CB0EB2}"/>
              </a:ext>
            </a:extLst>
          </p:cNvPr>
          <p:cNvGrpSpPr/>
          <p:nvPr/>
        </p:nvGrpSpPr>
        <p:grpSpPr>
          <a:xfrm>
            <a:off x="4192295" y="4036753"/>
            <a:ext cx="1652536" cy="286070"/>
            <a:chOff x="4625710" y="2588047"/>
            <a:chExt cx="1652536" cy="286070"/>
          </a:xfrm>
        </p:grpSpPr>
        <p:sp>
          <p:nvSpPr>
            <p:cNvPr id="15" name="Rectángulo redondeado 14">
              <a:extLst>
                <a:ext uri="{FF2B5EF4-FFF2-40B4-BE49-F238E27FC236}">
                  <a16:creationId xmlns:a16="http://schemas.microsoft.com/office/drawing/2014/main" id="{6FD13D4E-1A19-40B7-23A6-87CF1ED0543A}"/>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Elipse 15">
              <a:extLst>
                <a:ext uri="{FF2B5EF4-FFF2-40B4-BE49-F238E27FC236}">
                  <a16:creationId xmlns:a16="http://schemas.microsoft.com/office/drawing/2014/main" id="{6630A785-B6D7-F09E-A729-D2BD08EF5671}"/>
                </a:ext>
              </a:extLst>
            </p:cNvPr>
            <p:cNvSpPr/>
            <p:nvPr/>
          </p:nvSpPr>
          <p:spPr>
            <a:xfrm>
              <a:off x="4625710" y="2595547"/>
              <a:ext cx="278570" cy="27857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7" name="Grupo 16">
            <a:extLst>
              <a:ext uri="{FF2B5EF4-FFF2-40B4-BE49-F238E27FC236}">
                <a16:creationId xmlns:a16="http://schemas.microsoft.com/office/drawing/2014/main" id="{90F902AC-6AA4-BEE1-5A95-698D4FE96681}"/>
              </a:ext>
            </a:extLst>
          </p:cNvPr>
          <p:cNvGrpSpPr/>
          <p:nvPr/>
        </p:nvGrpSpPr>
        <p:grpSpPr>
          <a:xfrm>
            <a:off x="6696478" y="3698652"/>
            <a:ext cx="1652536" cy="286070"/>
            <a:chOff x="4625710" y="2588047"/>
            <a:chExt cx="1652536" cy="286070"/>
          </a:xfrm>
        </p:grpSpPr>
        <p:sp>
          <p:nvSpPr>
            <p:cNvPr id="18" name="Rectángulo redondeado 17">
              <a:extLst>
                <a:ext uri="{FF2B5EF4-FFF2-40B4-BE49-F238E27FC236}">
                  <a16:creationId xmlns:a16="http://schemas.microsoft.com/office/drawing/2014/main" id="{7F26DB59-499F-B93D-4A42-4A9F2ABEE87D}"/>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1C1D6A0B-C6A1-C610-FBEE-82457B7B844C}"/>
                </a:ext>
              </a:extLst>
            </p:cNvPr>
            <p:cNvSpPr/>
            <p:nvPr/>
          </p:nvSpPr>
          <p:spPr>
            <a:xfrm>
              <a:off x="4625710" y="2595547"/>
              <a:ext cx="278570" cy="27857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2" name="Grupo 21">
            <a:extLst>
              <a:ext uri="{FF2B5EF4-FFF2-40B4-BE49-F238E27FC236}">
                <a16:creationId xmlns:a16="http://schemas.microsoft.com/office/drawing/2014/main" id="{B9AFE0F4-E638-BC26-1D69-BC4A9BB46C73}"/>
              </a:ext>
            </a:extLst>
          </p:cNvPr>
          <p:cNvGrpSpPr/>
          <p:nvPr/>
        </p:nvGrpSpPr>
        <p:grpSpPr>
          <a:xfrm>
            <a:off x="6698340" y="4072795"/>
            <a:ext cx="1652536" cy="286070"/>
            <a:chOff x="4625710" y="2588047"/>
            <a:chExt cx="1652536" cy="286070"/>
          </a:xfrm>
        </p:grpSpPr>
        <p:sp>
          <p:nvSpPr>
            <p:cNvPr id="24" name="Rectángulo redondeado 23">
              <a:extLst>
                <a:ext uri="{FF2B5EF4-FFF2-40B4-BE49-F238E27FC236}">
                  <a16:creationId xmlns:a16="http://schemas.microsoft.com/office/drawing/2014/main" id="{84FA657B-57C3-0DB2-7346-3F1FA96FE7E9}"/>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Elipse 30">
              <a:extLst>
                <a:ext uri="{FF2B5EF4-FFF2-40B4-BE49-F238E27FC236}">
                  <a16:creationId xmlns:a16="http://schemas.microsoft.com/office/drawing/2014/main" id="{310E9D7B-E101-301F-7F7E-B4B388E7FBE2}"/>
                </a:ext>
              </a:extLst>
            </p:cNvPr>
            <p:cNvSpPr/>
            <p:nvPr/>
          </p:nvSpPr>
          <p:spPr>
            <a:xfrm>
              <a:off x="4625710" y="2595547"/>
              <a:ext cx="278570" cy="27857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2" name="Grupo 31">
            <a:extLst>
              <a:ext uri="{FF2B5EF4-FFF2-40B4-BE49-F238E27FC236}">
                <a16:creationId xmlns:a16="http://schemas.microsoft.com/office/drawing/2014/main" id="{CAEC52EA-D1DB-0DE6-0412-C4D2F102D15A}"/>
              </a:ext>
            </a:extLst>
          </p:cNvPr>
          <p:cNvGrpSpPr/>
          <p:nvPr/>
        </p:nvGrpSpPr>
        <p:grpSpPr>
          <a:xfrm>
            <a:off x="6659374" y="4448371"/>
            <a:ext cx="1694245" cy="286070"/>
            <a:chOff x="4584001" y="2588047"/>
            <a:chExt cx="1694245" cy="286070"/>
          </a:xfrm>
        </p:grpSpPr>
        <p:sp>
          <p:nvSpPr>
            <p:cNvPr id="33" name="Rectángulo redondeado 32">
              <a:extLst>
                <a:ext uri="{FF2B5EF4-FFF2-40B4-BE49-F238E27FC236}">
                  <a16:creationId xmlns:a16="http://schemas.microsoft.com/office/drawing/2014/main" id="{9DB1C605-36A0-9A6A-4587-CA03E314B836}"/>
                </a:ext>
              </a:extLst>
            </p:cNvPr>
            <p:cNvSpPr/>
            <p:nvPr/>
          </p:nvSpPr>
          <p:spPr>
            <a:xfrm>
              <a:off x="4584001" y="2588047"/>
              <a:ext cx="1694245"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Elipse 33">
              <a:extLst>
                <a:ext uri="{FF2B5EF4-FFF2-40B4-BE49-F238E27FC236}">
                  <a16:creationId xmlns:a16="http://schemas.microsoft.com/office/drawing/2014/main" id="{0D70D149-7045-F05B-D928-DEC3A5A0F5B4}"/>
                </a:ext>
              </a:extLst>
            </p:cNvPr>
            <p:cNvSpPr/>
            <p:nvPr/>
          </p:nvSpPr>
          <p:spPr>
            <a:xfrm>
              <a:off x="4625710" y="2595547"/>
              <a:ext cx="278570" cy="27857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5" name="Grupo 34">
            <a:extLst>
              <a:ext uri="{FF2B5EF4-FFF2-40B4-BE49-F238E27FC236}">
                <a16:creationId xmlns:a16="http://schemas.microsoft.com/office/drawing/2014/main" id="{69F9882D-110D-4B8B-2744-C5895F45E3DE}"/>
              </a:ext>
            </a:extLst>
          </p:cNvPr>
          <p:cNvGrpSpPr/>
          <p:nvPr/>
        </p:nvGrpSpPr>
        <p:grpSpPr>
          <a:xfrm>
            <a:off x="5598261" y="6157519"/>
            <a:ext cx="1652536" cy="286070"/>
            <a:chOff x="4625710" y="2588047"/>
            <a:chExt cx="1652536" cy="286070"/>
          </a:xfrm>
        </p:grpSpPr>
        <p:sp>
          <p:nvSpPr>
            <p:cNvPr id="36" name="Rectángulo redondeado 35">
              <a:extLst>
                <a:ext uri="{FF2B5EF4-FFF2-40B4-BE49-F238E27FC236}">
                  <a16:creationId xmlns:a16="http://schemas.microsoft.com/office/drawing/2014/main" id="{4C7E0CB3-38D3-154B-7F64-F1A2509EABCD}"/>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Elipse 36">
              <a:extLst>
                <a:ext uri="{FF2B5EF4-FFF2-40B4-BE49-F238E27FC236}">
                  <a16:creationId xmlns:a16="http://schemas.microsoft.com/office/drawing/2014/main" id="{E7E52B86-F9B0-3A32-0F41-FD3670EA53CC}"/>
                </a:ext>
              </a:extLst>
            </p:cNvPr>
            <p:cNvSpPr/>
            <p:nvPr/>
          </p:nvSpPr>
          <p:spPr>
            <a:xfrm>
              <a:off x="4625710" y="2595547"/>
              <a:ext cx="278570" cy="27857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8" name="Grupo 37">
            <a:extLst>
              <a:ext uri="{FF2B5EF4-FFF2-40B4-BE49-F238E27FC236}">
                <a16:creationId xmlns:a16="http://schemas.microsoft.com/office/drawing/2014/main" id="{0220306D-813C-9B1C-4E98-4165F1DAA005}"/>
              </a:ext>
            </a:extLst>
          </p:cNvPr>
          <p:cNvGrpSpPr/>
          <p:nvPr/>
        </p:nvGrpSpPr>
        <p:grpSpPr>
          <a:xfrm>
            <a:off x="6722855" y="2849463"/>
            <a:ext cx="1652536" cy="286070"/>
            <a:chOff x="4625710" y="2588047"/>
            <a:chExt cx="1652536" cy="286070"/>
          </a:xfrm>
        </p:grpSpPr>
        <p:sp>
          <p:nvSpPr>
            <p:cNvPr id="39" name="Rectángulo redondeado 38">
              <a:extLst>
                <a:ext uri="{FF2B5EF4-FFF2-40B4-BE49-F238E27FC236}">
                  <a16:creationId xmlns:a16="http://schemas.microsoft.com/office/drawing/2014/main" id="{D94AB5D3-C9B1-9C21-211C-0C54824A4522}"/>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Elipse 39">
              <a:extLst>
                <a:ext uri="{FF2B5EF4-FFF2-40B4-BE49-F238E27FC236}">
                  <a16:creationId xmlns:a16="http://schemas.microsoft.com/office/drawing/2014/main" id="{0D9E5604-602F-120F-6281-3407DD0F0DF9}"/>
                </a:ext>
              </a:extLst>
            </p:cNvPr>
            <p:cNvSpPr/>
            <p:nvPr/>
          </p:nvSpPr>
          <p:spPr>
            <a:xfrm>
              <a:off x="4625710" y="2595547"/>
              <a:ext cx="278570" cy="278570"/>
            </a:xfrm>
            <a:prstGeom prst="ellipse">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41" name="Grupo 40">
            <a:extLst>
              <a:ext uri="{FF2B5EF4-FFF2-40B4-BE49-F238E27FC236}">
                <a16:creationId xmlns:a16="http://schemas.microsoft.com/office/drawing/2014/main" id="{6CE0D818-2DE5-05B9-E51A-F10D40F36617}"/>
              </a:ext>
            </a:extLst>
          </p:cNvPr>
          <p:cNvGrpSpPr/>
          <p:nvPr/>
        </p:nvGrpSpPr>
        <p:grpSpPr>
          <a:xfrm>
            <a:off x="4192295" y="3251627"/>
            <a:ext cx="1652536" cy="286070"/>
            <a:chOff x="4625710" y="2588047"/>
            <a:chExt cx="1652536" cy="286070"/>
          </a:xfrm>
        </p:grpSpPr>
        <p:sp>
          <p:nvSpPr>
            <p:cNvPr id="42" name="Rectángulo redondeado 41">
              <a:extLst>
                <a:ext uri="{FF2B5EF4-FFF2-40B4-BE49-F238E27FC236}">
                  <a16:creationId xmlns:a16="http://schemas.microsoft.com/office/drawing/2014/main" id="{8D9B9FB1-BE3C-7165-FEC6-1877CB3418C7}"/>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Elipse 47">
              <a:extLst>
                <a:ext uri="{FF2B5EF4-FFF2-40B4-BE49-F238E27FC236}">
                  <a16:creationId xmlns:a16="http://schemas.microsoft.com/office/drawing/2014/main" id="{9423FB62-5659-A208-08CA-8181ABA28D8B}"/>
                </a:ext>
              </a:extLst>
            </p:cNvPr>
            <p:cNvSpPr/>
            <p:nvPr/>
          </p:nvSpPr>
          <p:spPr>
            <a:xfrm>
              <a:off x="4625710" y="2595547"/>
              <a:ext cx="278570" cy="278570"/>
            </a:xfrm>
            <a:prstGeom prst="ellipse">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51" name="Grupo 50">
            <a:extLst>
              <a:ext uri="{FF2B5EF4-FFF2-40B4-BE49-F238E27FC236}">
                <a16:creationId xmlns:a16="http://schemas.microsoft.com/office/drawing/2014/main" id="{D8B4512E-B912-7ED2-CFB7-1E73080C502F}"/>
              </a:ext>
            </a:extLst>
          </p:cNvPr>
          <p:cNvGrpSpPr/>
          <p:nvPr/>
        </p:nvGrpSpPr>
        <p:grpSpPr>
          <a:xfrm>
            <a:off x="4192295" y="4445692"/>
            <a:ext cx="1652536" cy="286070"/>
            <a:chOff x="4625710" y="2588047"/>
            <a:chExt cx="1652536" cy="286070"/>
          </a:xfrm>
        </p:grpSpPr>
        <p:sp>
          <p:nvSpPr>
            <p:cNvPr id="54" name="Rectángulo redondeado 53">
              <a:extLst>
                <a:ext uri="{FF2B5EF4-FFF2-40B4-BE49-F238E27FC236}">
                  <a16:creationId xmlns:a16="http://schemas.microsoft.com/office/drawing/2014/main" id="{52AA8E00-9597-525F-7C3E-1BC935F9FE4E}"/>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Elipse 56">
              <a:extLst>
                <a:ext uri="{FF2B5EF4-FFF2-40B4-BE49-F238E27FC236}">
                  <a16:creationId xmlns:a16="http://schemas.microsoft.com/office/drawing/2014/main" id="{12B6D362-32EF-AAAB-4890-F6ECB76F78EE}"/>
                </a:ext>
              </a:extLst>
            </p:cNvPr>
            <p:cNvSpPr/>
            <p:nvPr/>
          </p:nvSpPr>
          <p:spPr>
            <a:xfrm>
              <a:off x="4625710" y="2595547"/>
              <a:ext cx="278570" cy="278570"/>
            </a:xfrm>
            <a:prstGeom prst="ellipse">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60" name="Grupo 59">
            <a:extLst>
              <a:ext uri="{FF2B5EF4-FFF2-40B4-BE49-F238E27FC236}">
                <a16:creationId xmlns:a16="http://schemas.microsoft.com/office/drawing/2014/main" id="{EB630620-5E33-C1A9-6D4A-B1275275FDC7}"/>
              </a:ext>
            </a:extLst>
          </p:cNvPr>
          <p:cNvGrpSpPr/>
          <p:nvPr/>
        </p:nvGrpSpPr>
        <p:grpSpPr>
          <a:xfrm>
            <a:off x="6733741" y="5242678"/>
            <a:ext cx="1652536" cy="286070"/>
            <a:chOff x="4625710" y="2588047"/>
            <a:chExt cx="1652536" cy="286070"/>
          </a:xfrm>
        </p:grpSpPr>
        <p:sp>
          <p:nvSpPr>
            <p:cNvPr id="63" name="Rectángulo redondeado 62">
              <a:extLst>
                <a:ext uri="{FF2B5EF4-FFF2-40B4-BE49-F238E27FC236}">
                  <a16:creationId xmlns:a16="http://schemas.microsoft.com/office/drawing/2014/main" id="{520BA11B-8372-E5C2-EE07-967D9128599F}"/>
                </a:ext>
              </a:extLst>
            </p:cNvPr>
            <p:cNvSpPr/>
            <p:nvPr/>
          </p:nvSpPr>
          <p:spPr>
            <a:xfrm>
              <a:off x="4629435" y="2588047"/>
              <a:ext cx="1648811" cy="28000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Elipse 65">
              <a:extLst>
                <a:ext uri="{FF2B5EF4-FFF2-40B4-BE49-F238E27FC236}">
                  <a16:creationId xmlns:a16="http://schemas.microsoft.com/office/drawing/2014/main" id="{0BC7D096-1660-B9E1-BB88-8BD5CDDCB355}"/>
                </a:ext>
              </a:extLst>
            </p:cNvPr>
            <p:cNvSpPr/>
            <p:nvPr/>
          </p:nvSpPr>
          <p:spPr>
            <a:xfrm>
              <a:off x="4625710" y="2595547"/>
              <a:ext cx="278570" cy="278570"/>
            </a:xfrm>
            <a:prstGeom prst="ellipse">
              <a:avLst/>
            </a:prstGeom>
            <a:solidFill>
              <a:srgbClr val="01B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4" name="TextBox 16">
            <a:extLst>
              <a:ext uri="{FF2B5EF4-FFF2-40B4-BE49-F238E27FC236}">
                <a16:creationId xmlns:a16="http://schemas.microsoft.com/office/drawing/2014/main" id="{39111FD9-65E9-394D-949F-223C4C5A7F64}"/>
              </a:ext>
            </a:extLst>
          </p:cNvPr>
          <p:cNvSpPr txBox="1"/>
          <p:nvPr/>
        </p:nvSpPr>
        <p:spPr>
          <a:xfrm>
            <a:off x="1817517" y="6017476"/>
            <a:ext cx="1429258" cy="492443"/>
          </a:xfrm>
          <a:prstGeom prst="rect">
            <a:avLst/>
          </a:prstGeom>
        </p:spPr>
        <p:txBody>
          <a:bodyPr wrap="square" lIns="0" tIns="0" rIns="0" bIns="0" rtlCol="0" anchor="t">
            <a:spAutoFit/>
          </a:bodyPr>
          <a:lstStyle/>
          <a:p>
            <a:r>
              <a:rPr lang="en-US" sz="1600" err="1">
                <a:solidFill>
                  <a:srgbClr val="000000"/>
                </a:solidFill>
                <a:latin typeface="Montserrat Medium" pitchFamily="2" charset="77"/>
              </a:rPr>
              <a:t>Educación</a:t>
            </a:r>
            <a:r>
              <a:rPr lang="en-US" sz="1600">
                <a:solidFill>
                  <a:srgbClr val="000000"/>
                </a:solidFill>
                <a:latin typeface="Montserrat" panose="00000500000000000000" pitchFamily="2" charset="0"/>
              </a:rPr>
              <a:t> </a:t>
            </a:r>
            <a:r>
              <a:rPr lang="en-US" sz="1600" b="1" err="1">
                <a:solidFill>
                  <a:srgbClr val="000000"/>
                </a:solidFill>
                <a:latin typeface="Montserrat" panose="00000500000000000000" pitchFamily="2" charset="0"/>
              </a:rPr>
              <a:t>Inicial</a:t>
            </a:r>
            <a:endParaRPr lang="en-US" sz="1600" b="1">
              <a:solidFill>
                <a:srgbClr val="000000"/>
              </a:solidFill>
              <a:latin typeface="Montserrat" panose="00000500000000000000" pitchFamily="2" charset="0"/>
            </a:endParaRPr>
          </a:p>
        </p:txBody>
      </p:sp>
      <p:sp>
        <p:nvSpPr>
          <p:cNvPr id="45" name="TextBox 17">
            <a:extLst>
              <a:ext uri="{FF2B5EF4-FFF2-40B4-BE49-F238E27FC236}">
                <a16:creationId xmlns:a16="http://schemas.microsoft.com/office/drawing/2014/main" id="{9465E94C-845D-E92D-C5D9-568454437281}"/>
              </a:ext>
            </a:extLst>
          </p:cNvPr>
          <p:cNvSpPr txBox="1"/>
          <p:nvPr/>
        </p:nvSpPr>
        <p:spPr>
          <a:xfrm>
            <a:off x="1803947" y="4080295"/>
            <a:ext cx="1825030" cy="738664"/>
          </a:xfrm>
          <a:prstGeom prst="rect">
            <a:avLst/>
          </a:prstGeom>
        </p:spPr>
        <p:txBody>
          <a:bodyPr wrap="square" lIns="0" tIns="0" rIns="0" bIns="0" rtlCol="0" anchor="t">
            <a:spAutoFit/>
          </a:bodyPr>
          <a:lstStyle/>
          <a:p>
            <a:r>
              <a:rPr lang="en-US" sz="1600" err="1">
                <a:solidFill>
                  <a:srgbClr val="000000"/>
                </a:solidFill>
                <a:latin typeface="Montserrat Medium" pitchFamily="2" charset="77"/>
              </a:rPr>
              <a:t>Educación</a:t>
            </a:r>
            <a:r>
              <a:rPr lang="en-US" sz="1600">
                <a:solidFill>
                  <a:srgbClr val="000000"/>
                </a:solidFill>
                <a:latin typeface="Montserrat" panose="00000500000000000000" pitchFamily="2" charset="0"/>
              </a:rPr>
              <a:t> </a:t>
            </a:r>
            <a:r>
              <a:rPr lang="en-US" sz="1600" b="1" err="1">
                <a:solidFill>
                  <a:srgbClr val="000000"/>
                </a:solidFill>
                <a:latin typeface="Montserrat" panose="00000500000000000000" pitchFamily="2" charset="0"/>
              </a:rPr>
              <a:t>Básica</a:t>
            </a:r>
            <a:r>
              <a:rPr lang="en-US" sz="1600" b="1">
                <a:solidFill>
                  <a:srgbClr val="000000"/>
                </a:solidFill>
                <a:latin typeface="Montserrat" panose="00000500000000000000" pitchFamily="2" charset="0"/>
              </a:rPr>
              <a:t> </a:t>
            </a:r>
            <a:r>
              <a:rPr lang="en-US" sz="1600" b="1" err="1">
                <a:solidFill>
                  <a:srgbClr val="000000"/>
                </a:solidFill>
                <a:latin typeface="Montserrat" panose="00000500000000000000" pitchFamily="2" charset="0"/>
              </a:rPr>
              <a:t>primaria</a:t>
            </a:r>
            <a:r>
              <a:rPr lang="en-US" sz="1600" b="1">
                <a:solidFill>
                  <a:srgbClr val="000000"/>
                </a:solidFill>
                <a:latin typeface="Montserrat" panose="00000500000000000000" pitchFamily="2" charset="0"/>
              </a:rPr>
              <a:t> y </a:t>
            </a:r>
            <a:r>
              <a:rPr lang="en-US" sz="1600" b="1" err="1">
                <a:solidFill>
                  <a:srgbClr val="000000"/>
                </a:solidFill>
                <a:latin typeface="Montserrat" panose="00000500000000000000" pitchFamily="2" charset="0"/>
              </a:rPr>
              <a:t>secundaria</a:t>
            </a:r>
            <a:endParaRPr lang="en-US" sz="1600" b="1">
              <a:solidFill>
                <a:srgbClr val="000000"/>
              </a:solidFill>
              <a:latin typeface="Montserrat" panose="00000500000000000000" pitchFamily="2" charset="0"/>
            </a:endParaRPr>
          </a:p>
        </p:txBody>
      </p:sp>
      <p:sp>
        <p:nvSpPr>
          <p:cNvPr id="46" name="TextBox 18">
            <a:extLst>
              <a:ext uri="{FF2B5EF4-FFF2-40B4-BE49-F238E27FC236}">
                <a16:creationId xmlns:a16="http://schemas.microsoft.com/office/drawing/2014/main" id="{905E93CC-81F9-FB5E-AC77-2119755582FF}"/>
              </a:ext>
            </a:extLst>
          </p:cNvPr>
          <p:cNvSpPr txBox="1"/>
          <p:nvPr/>
        </p:nvSpPr>
        <p:spPr>
          <a:xfrm>
            <a:off x="1811753" y="2945920"/>
            <a:ext cx="1628282" cy="492443"/>
          </a:xfrm>
          <a:prstGeom prst="rect">
            <a:avLst/>
          </a:prstGeom>
        </p:spPr>
        <p:txBody>
          <a:bodyPr lIns="0" tIns="0" rIns="0" bIns="0" rtlCol="0" anchor="t">
            <a:spAutoFit/>
          </a:bodyPr>
          <a:lstStyle/>
          <a:p>
            <a:r>
              <a:rPr lang="en-US" sz="1600" err="1">
                <a:solidFill>
                  <a:srgbClr val="000000"/>
                </a:solidFill>
                <a:latin typeface="Montserrat Medium" pitchFamily="2" charset="77"/>
              </a:rPr>
              <a:t>Educación</a:t>
            </a:r>
            <a:r>
              <a:rPr lang="en-US" sz="1600">
                <a:solidFill>
                  <a:srgbClr val="000000"/>
                </a:solidFill>
                <a:latin typeface="Montserrat" panose="00000500000000000000" pitchFamily="2" charset="0"/>
              </a:rPr>
              <a:t> </a:t>
            </a:r>
            <a:r>
              <a:rPr lang="en-US" sz="1600" b="1">
                <a:solidFill>
                  <a:srgbClr val="000000"/>
                </a:solidFill>
                <a:latin typeface="Montserrat" panose="00000500000000000000" pitchFamily="2" charset="0"/>
              </a:rPr>
              <a:t>Media</a:t>
            </a:r>
          </a:p>
        </p:txBody>
      </p:sp>
      <p:sp>
        <p:nvSpPr>
          <p:cNvPr id="47" name="TextBox 19">
            <a:extLst>
              <a:ext uri="{FF2B5EF4-FFF2-40B4-BE49-F238E27FC236}">
                <a16:creationId xmlns:a16="http://schemas.microsoft.com/office/drawing/2014/main" id="{E620427B-1D92-73D3-88A3-EBB64A4F1EB9}"/>
              </a:ext>
            </a:extLst>
          </p:cNvPr>
          <p:cNvSpPr txBox="1"/>
          <p:nvPr/>
        </p:nvSpPr>
        <p:spPr>
          <a:xfrm>
            <a:off x="1818999" y="2078969"/>
            <a:ext cx="1628282" cy="492443"/>
          </a:xfrm>
          <a:prstGeom prst="rect">
            <a:avLst/>
          </a:prstGeom>
        </p:spPr>
        <p:txBody>
          <a:bodyPr lIns="0" tIns="0" rIns="0" bIns="0" rtlCol="0" anchor="t">
            <a:spAutoFit/>
          </a:bodyPr>
          <a:lstStyle/>
          <a:p>
            <a:r>
              <a:rPr lang="en-US" sz="1600" err="1">
                <a:solidFill>
                  <a:srgbClr val="000000"/>
                </a:solidFill>
                <a:latin typeface="Montserrat Medium" pitchFamily="2" charset="77"/>
              </a:rPr>
              <a:t>Educación</a:t>
            </a:r>
            <a:endParaRPr lang="en-US" sz="1600">
              <a:solidFill>
                <a:srgbClr val="000000"/>
              </a:solidFill>
              <a:latin typeface="Montserrat Medium" pitchFamily="2" charset="77"/>
            </a:endParaRPr>
          </a:p>
          <a:p>
            <a:r>
              <a:rPr lang="en-US" sz="1600" b="1">
                <a:solidFill>
                  <a:srgbClr val="000000"/>
                </a:solidFill>
                <a:latin typeface="Montserrat" panose="00000500000000000000" pitchFamily="2" charset="0"/>
              </a:rPr>
              <a:t>Superior</a:t>
            </a:r>
          </a:p>
        </p:txBody>
      </p:sp>
      <p:sp>
        <p:nvSpPr>
          <p:cNvPr id="50" name="TextBox 22">
            <a:extLst>
              <a:ext uri="{FF2B5EF4-FFF2-40B4-BE49-F238E27FC236}">
                <a16:creationId xmlns:a16="http://schemas.microsoft.com/office/drawing/2014/main" id="{31367370-4FBD-5C7B-B05D-6D04FF5A9A4A}"/>
              </a:ext>
            </a:extLst>
          </p:cNvPr>
          <p:cNvSpPr txBox="1"/>
          <p:nvPr/>
        </p:nvSpPr>
        <p:spPr>
          <a:xfrm>
            <a:off x="4451665" y="2037330"/>
            <a:ext cx="1045145" cy="184666"/>
          </a:xfrm>
          <a:prstGeom prst="rect">
            <a:avLst/>
          </a:prstGeom>
        </p:spPr>
        <p:txBody>
          <a:bodyPr wrap="square" lIns="0" tIns="0" rIns="0" bIns="0" rtlCol="0" anchor="t">
            <a:spAutoFit/>
          </a:bodyPr>
          <a:lstStyle/>
          <a:p>
            <a:pPr algn="ctr"/>
            <a:r>
              <a:rPr lang="en-US" sz="1200">
                <a:solidFill>
                  <a:srgbClr val="000000"/>
                </a:solidFill>
                <a:latin typeface="Montserrat Medium" pitchFamily="2" charset="77"/>
              </a:rPr>
              <a:t>Saber T&amp;T</a:t>
            </a:r>
          </a:p>
        </p:txBody>
      </p:sp>
      <p:sp>
        <p:nvSpPr>
          <p:cNvPr id="53" name="TextBox 25">
            <a:extLst>
              <a:ext uri="{FF2B5EF4-FFF2-40B4-BE49-F238E27FC236}">
                <a16:creationId xmlns:a16="http://schemas.microsoft.com/office/drawing/2014/main" id="{366585E8-3495-B243-E085-3C67D69DEBDA}"/>
              </a:ext>
            </a:extLst>
          </p:cNvPr>
          <p:cNvSpPr txBox="1"/>
          <p:nvPr/>
        </p:nvSpPr>
        <p:spPr>
          <a:xfrm>
            <a:off x="4438476" y="2329266"/>
            <a:ext cx="1071522" cy="265586"/>
          </a:xfrm>
          <a:prstGeom prst="rect">
            <a:avLst/>
          </a:prstGeom>
        </p:spPr>
        <p:txBody>
          <a:bodyPr wrap="square" lIns="0" tIns="0" rIns="0" bIns="0" rtlCol="0" anchor="t">
            <a:spAutoFit/>
          </a:bodyPr>
          <a:lstStyle/>
          <a:p>
            <a:pPr algn="ctr">
              <a:lnSpc>
                <a:spcPts val="2280"/>
              </a:lnSpc>
            </a:pPr>
            <a:r>
              <a:rPr lang="en-US" sz="1200">
                <a:solidFill>
                  <a:srgbClr val="000000"/>
                </a:solidFill>
                <a:latin typeface="Montserrat Medium" pitchFamily="2" charset="77"/>
              </a:rPr>
              <a:t>Saber Pro</a:t>
            </a:r>
          </a:p>
        </p:txBody>
      </p:sp>
      <p:sp>
        <p:nvSpPr>
          <p:cNvPr id="56" name="TextBox 28">
            <a:extLst>
              <a:ext uri="{FF2B5EF4-FFF2-40B4-BE49-F238E27FC236}">
                <a16:creationId xmlns:a16="http://schemas.microsoft.com/office/drawing/2014/main" id="{031F8295-F6FC-E8CC-AACC-4A208C88D209}"/>
              </a:ext>
            </a:extLst>
          </p:cNvPr>
          <p:cNvSpPr txBox="1"/>
          <p:nvPr/>
        </p:nvSpPr>
        <p:spPr>
          <a:xfrm>
            <a:off x="4259974" y="2842814"/>
            <a:ext cx="1308077" cy="265586"/>
          </a:xfrm>
          <a:prstGeom prst="rect">
            <a:avLst/>
          </a:prstGeom>
        </p:spPr>
        <p:txBody>
          <a:bodyPr wrap="square" lIns="0" tIns="0" rIns="0" bIns="0" rtlCol="0" anchor="t">
            <a:spAutoFit/>
          </a:bodyPr>
          <a:lstStyle/>
          <a:p>
            <a:pPr algn="ctr">
              <a:lnSpc>
                <a:spcPts val="2280"/>
              </a:lnSpc>
            </a:pPr>
            <a:r>
              <a:rPr lang="en-US" sz="1200">
                <a:solidFill>
                  <a:srgbClr val="000000"/>
                </a:solidFill>
                <a:latin typeface="Montserrat Medium" pitchFamily="2" charset="77"/>
                <a:ea typeface="Montserrat Bold"/>
              </a:rPr>
              <a:t>Saber 11°</a:t>
            </a:r>
          </a:p>
        </p:txBody>
      </p:sp>
      <p:sp>
        <p:nvSpPr>
          <p:cNvPr id="59" name="TextBox 31">
            <a:extLst>
              <a:ext uri="{FF2B5EF4-FFF2-40B4-BE49-F238E27FC236}">
                <a16:creationId xmlns:a16="http://schemas.microsoft.com/office/drawing/2014/main" id="{9A525D71-EBA6-480F-9C92-6994B909D33A}"/>
              </a:ext>
            </a:extLst>
          </p:cNvPr>
          <p:cNvSpPr txBox="1"/>
          <p:nvPr/>
        </p:nvSpPr>
        <p:spPr>
          <a:xfrm>
            <a:off x="4511465" y="4014031"/>
            <a:ext cx="1308077" cy="259238"/>
          </a:xfrm>
          <a:prstGeom prst="rect">
            <a:avLst/>
          </a:prstGeom>
        </p:spPr>
        <p:txBody>
          <a:bodyPr lIns="0" tIns="0" rIns="0" bIns="0" rtlCol="0" anchor="t">
            <a:spAutoFit/>
          </a:bodyPr>
          <a:lstStyle/>
          <a:p>
            <a:pPr algn="ctr">
              <a:lnSpc>
                <a:spcPts val="2280"/>
              </a:lnSpc>
            </a:pPr>
            <a:r>
              <a:rPr lang="en-US" sz="1200">
                <a:solidFill>
                  <a:srgbClr val="000000"/>
                </a:solidFill>
                <a:latin typeface="Montserrat Medium" pitchFamily="2" charset="77"/>
                <a:ea typeface="Montserrat Bold"/>
              </a:rPr>
              <a:t>Saber 3° 5° 7° 9°</a:t>
            </a:r>
          </a:p>
        </p:txBody>
      </p:sp>
      <p:sp>
        <p:nvSpPr>
          <p:cNvPr id="62" name="TextBox 34">
            <a:extLst>
              <a:ext uri="{FF2B5EF4-FFF2-40B4-BE49-F238E27FC236}">
                <a16:creationId xmlns:a16="http://schemas.microsoft.com/office/drawing/2014/main" id="{4E49D6E8-3B90-9DB4-8222-FC1FB7DFAC0E}"/>
              </a:ext>
            </a:extLst>
          </p:cNvPr>
          <p:cNvSpPr txBox="1"/>
          <p:nvPr/>
        </p:nvSpPr>
        <p:spPr>
          <a:xfrm>
            <a:off x="4122700" y="4424042"/>
            <a:ext cx="1308077" cy="265586"/>
          </a:xfrm>
          <a:prstGeom prst="rect">
            <a:avLst/>
          </a:prstGeom>
        </p:spPr>
        <p:txBody>
          <a:bodyPr lIns="0" tIns="0" rIns="0" bIns="0" rtlCol="0" anchor="t">
            <a:spAutoFit/>
          </a:bodyPr>
          <a:lstStyle/>
          <a:p>
            <a:pPr algn="ctr">
              <a:lnSpc>
                <a:spcPts val="2280"/>
              </a:lnSpc>
            </a:pPr>
            <a:r>
              <a:rPr lang="en-US" sz="1200">
                <a:solidFill>
                  <a:srgbClr val="000000"/>
                </a:solidFill>
                <a:latin typeface="Montserrat Medium" pitchFamily="2" charset="77"/>
              </a:rPr>
              <a:t>ERCE</a:t>
            </a:r>
          </a:p>
        </p:txBody>
      </p:sp>
      <p:sp>
        <p:nvSpPr>
          <p:cNvPr id="65" name="TextBox 37">
            <a:extLst>
              <a:ext uri="{FF2B5EF4-FFF2-40B4-BE49-F238E27FC236}">
                <a16:creationId xmlns:a16="http://schemas.microsoft.com/office/drawing/2014/main" id="{9D50F2C5-FBBB-4787-465B-08DCB8F97620}"/>
              </a:ext>
            </a:extLst>
          </p:cNvPr>
          <p:cNvSpPr txBox="1"/>
          <p:nvPr/>
        </p:nvSpPr>
        <p:spPr>
          <a:xfrm>
            <a:off x="6955798" y="3676865"/>
            <a:ext cx="1308077" cy="265586"/>
          </a:xfrm>
          <a:prstGeom prst="rect">
            <a:avLst/>
          </a:prstGeom>
        </p:spPr>
        <p:txBody>
          <a:bodyPr lIns="0" tIns="0" rIns="0" bIns="0" rtlCol="0" anchor="t">
            <a:spAutoFit/>
          </a:bodyPr>
          <a:lstStyle/>
          <a:p>
            <a:pPr algn="ctr">
              <a:lnSpc>
                <a:spcPts val="2280"/>
              </a:lnSpc>
            </a:pPr>
            <a:r>
              <a:rPr lang="en-US" sz="1200">
                <a:solidFill>
                  <a:srgbClr val="000000"/>
                </a:solidFill>
                <a:latin typeface="Montserrat Medium" pitchFamily="2" charset="77"/>
              </a:rPr>
              <a:t>SER - </a:t>
            </a:r>
            <a:r>
              <a:rPr lang="en-US" sz="1200" err="1">
                <a:solidFill>
                  <a:srgbClr val="000000"/>
                </a:solidFill>
                <a:latin typeface="Montserrat Medium" pitchFamily="2" charset="77"/>
              </a:rPr>
              <a:t>Artística</a:t>
            </a:r>
            <a:endParaRPr lang="en-US" sz="1200">
              <a:solidFill>
                <a:srgbClr val="000000"/>
              </a:solidFill>
              <a:latin typeface="Montserrat Medium" pitchFamily="2" charset="77"/>
            </a:endParaRPr>
          </a:p>
        </p:txBody>
      </p:sp>
      <p:sp>
        <p:nvSpPr>
          <p:cNvPr id="68" name="TextBox 40">
            <a:extLst>
              <a:ext uri="{FF2B5EF4-FFF2-40B4-BE49-F238E27FC236}">
                <a16:creationId xmlns:a16="http://schemas.microsoft.com/office/drawing/2014/main" id="{B9182D88-8487-5A0D-867B-A8D3D20D89D2}"/>
              </a:ext>
            </a:extLst>
          </p:cNvPr>
          <p:cNvSpPr txBox="1"/>
          <p:nvPr/>
        </p:nvSpPr>
        <p:spPr>
          <a:xfrm>
            <a:off x="6957889" y="4052426"/>
            <a:ext cx="1397579" cy="265586"/>
          </a:xfrm>
          <a:prstGeom prst="rect">
            <a:avLst/>
          </a:prstGeom>
        </p:spPr>
        <p:txBody>
          <a:bodyPr wrap="square" lIns="0" tIns="0" rIns="0" bIns="0" rtlCol="0" anchor="t">
            <a:spAutoFit/>
          </a:bodyPr>
          <a:lstStyle/>
          <a:p>
            <a:pPr algn="ctr">
              <a:lnSpc>
                <a:spcPts val="2280"/>
              </a:lnSpc>
            </a:pPr>
            <a:r>
              <a:rPr lang="en-US" sz="1200">
                <a:solidFill>
                  <a:srgbClr val="000000"/>
                </a:solidFill>
                <a:latin typeface="Montserrat Medium" pitchFamily="2" charset="77"/>
              </a:rPr>
              <a:t>SER - </a:t>
            </a:r>
            <a:r>
              <a:rPr lang="en-US" sz="1200" err="1">
                <a:solidFill>
                  <a:srgbClr val="000000"/>
                </a:solidFill>
                <a:latin typeface="Montserrat Medium" pitchFamily="2" charset="77"/>
              </a:rPr>
              <a:t>Bienestar</a:t>
            </a:r>
            <a:endParaRPr lang="en-US" sz="1200">
              <a:solidFill>
                <a:srgbClr val="000000"/>
              </a:solidFill>
              <a:latin typeface="Montserrat Medium" pitchFamily="2" charset="77"/>
            </a:endParaRPr>
          </a:p>
        </p:txBody>
      </p:sp>
      <p:sp>
        <p:nvSpPr>
          <p:cNvPr id="71" name="TextBox 43">
            <a:extLst>
              <a:ext uri="{FF2B5EF4-FFF2-40B4-BE49-F238E27FC236}">
                <a16:creationId xmlns:a16="http://schemas.microsoft.com/office/drawing/2014/main" id="{4D786E48-5282-3A8E-41B4-277C1E764118}"/>
              </a:ext>
            </a:extLst>
          </p:cNvPr>
          <p:cNvSpPr txBox="1"/>
          <p:nvPr/>
        </p:nvSpPr>
        <p:spPr>
          <a:xfrm>
            <a:off x="6896946" y="4431430"/>
            <a:ext cx="1308077" cy="265587"/>
          </a:xfrm>
          <a:prstGeom prst="rect">
            <a:avLst/>
          </a:prstGeom>
        </p:spPr>
        <p:txBody>
          <a:bodyPr lIns="0" tIns="0" rIns="0" bIns="0" rtlCol="0" anchor="t">
            <a:spAutoFit/>
          </a:bodyPr>
          <a:lstStyle/>
          <a:p>
            <a:pPr algn="ctr">
              <a:lnSpc>
                <a:spcPts val="2280"/>
              </a:lnSpc>
            </a:pPr>
            <a:r>
              <a:rPr lang="en-US" sz="1200">
                <a:solidFill>
                  <a:srgbClr val="000000"/>
                </a:solidFill>
                <a:latin typeface="Montserrat Medium" pitchFamily="2" charset="77"/>
              </a:rPr>
              <a:t>SER - CRESE</a:t>
            </a:r>
          </a:p>
        </p:txBody>
      </p:sp>
      <p:sp>
        <p:nvSpPr>
          <p:cNvPr id="74" name="TextBox 46">
            <a:extLst>
              <a:ext uri="{FF2B5EF4-FFF2-40B4-BE49-F238E27FC236}">
                <a16:creationId xmlns:a16="http://schemas.microsoft.com/office/drawing/2014/main" id="{DD19A2BC-9929-55F4-B0FC-2A6DB0CCA45A}"/>
              </a:ext>
            </a:extLst>
          </p:cNvPr>
          <p:cNvSpPr txBox="1"/>
          <p:nvPr/>
        </p:nvSpPr>
        <p:spPr>
          <a:xfrm>
            <a:off x="6599151" y="2818502"/>
            <a:ext cx="1357384" cy="259238"/>
          </a:xfrm>
          <a:prstGeom prst="rect">
            <a:avLst/>
          </a:prstGeom>
        </p:spPr>
        <p:txBody>
          <a:bodyPr wrap="square" lIns="0" tIns="0" rIns="0" bIns="0" rtlCol="0" anchor="t">
            <a:spAutoFit/>
          </a:bodyPr>
          <a:lstStyle/>
          <a:p>
            <a:pPr lvl="0" algn="ctr">
              <a:lnSpc>
                <a:spcPts val="2280"/>
              </a:lnSpc>
            </a:pPr>
            <a:r>
              <a:rPr lang="en-US" sz="1200">
                <a:solidFill>
                  <a:srgbClr val="000000"/>
                </a:solidFill>
                <a:latin typeface="Montserrat Medium" pitchFamily="2" charset="77"/>
              </a:rPr>
              <a:t>SESS</a:t>
            </a:r>
          </a:p>
        </p:txBody>
      </p:sp>
      <p:sp>
        <p:nvSpPr>
          <p:cNvPr id="77" name="TextBox 49">
            <a:extLst>
              <a:ext uri="{FF2B5EF4-FFF2-40B4-BE49-F238E27FC236}">
                <a16:creationId xmlns:a16="http://schemas.microsoft.com/office/drawing/2014/main" id="{0851AC49-F912-B868-CD0C-63B2A77EE2D1}"/>
              </a:ext>
            </a:extLst>
          </p:cNvPr>
          <p:cNvSpPr txBox="1"/>
          <p:nvPr/>
        </p:nvSpPr>
        <p:spPr>
          <a:xfrm>
            <a:off x="4143520" y="3231669"/>
            <a:ext cx="1308077" cy="265586"/>
          </a:xfrm>
          <a:prstGeom prst="rect">
            <a:avLst/>
          </a:prstGeom>
        </p:spPr>
        <p:txBody>
          <a:bodyPr wrap="square" lIns="0" tIns="0" rIns="0" bIns="0" rtlCol="0" anchor="t">
            <a:spAutoFit/>
          </a:bodyPr>
          <a:lstStyle/>
          <a:p>
            <a:pPr algn="ctr">
              <a:lnSpc>
                <a:spcPts val="2280"/>
              </a:lnSpc>
            </a:pPr>
            <a:r>
              <a:rPr lang="en-US" sz="1200">
                <a:solidFill>
                  <a:srgbClr val="000000"/>
                </a:solidFill>
                <a:latin typeface="Montserrat Medium" pitchFamily="2" charset="77"/>
              </a:rPr>
              <a:t>PISA</a:t>
            </a:r>
          </a:p>
        </p:txBody>
      </p:sp>
      <p:sp>
        <p:nvSpPr>
          <p:cNvPr id="80" name="TextBox 52">
            <a:extLst>
              <a:ext uri="{FF2B5EF4-FFF2-40B4-BE49-F238E27FC236}">
                <a16:creationId xmlns:a16="http://schemas.microsoft.com/office/drawing/2014/main" id="{A83661F0-9095-E006-E899-F132C14D4F17}"/>
              </a:ext>
            </a:extLst>
          </p:cNvPr>
          <p:cNvSpPr txBox="1"/>
          <p:nvPr/>
        </p:nvSpPr>
        <p:spPr>
          <a:xfrm>
            <a:off x="6637571" y="5227471"/>
            <a:ext cx="1308077" cy="265586"/>
          </a:xfrm>
          <a:prstGeom prst="rect">
            <a:avLst/>
          </a:prstGeom>
        </p:spPr>
        <p:txBody>
          <a:bodyPr lIns="0" tIns="0" rIns="0" bIns="0" rtlCol="0" anchor="t">
            <a:spAutoFit/>
          </a:bodyPr>
          <a:lstStyle/>
          <a:p>
            <a:pPr algn="ctr">
              <a:lnSpc>
                <a:spcPts val="2280"/>
              </a:lnSpc>
            </a:pPr>
            <a:r>
              <a:rPr lang="en-US" sz="1200">
                <a:solidFill>
                  <a:srgbClr val="000000"/>
                </a:solidFill>
                <a:latin typeface="Montserrat Medium" pitchFamily="2" charset="77"/>
              </a:rPr>
              <a:t>ICCS</a:t>
            </a:r>
          </a:p>
        </p:txBody>
      </p:sp>
      <p:sp>
        <p:nvSpPr>
          <p:cNvPr id="83" name="TextBox 55">
            <a:extLst>
              <a:ext uri="{FF2B5EF4-FFF2-40B4-BE49-F238E27FC236}">
                <a16:creationId xmlns:a16="http://schemas.microsoft.com/office/drawing/2014/main" id="{BB538130-E5DF-5527-62C8-E4829821500E}"/>
              </a:ext>
            </a:extLst>
          </p:cNvPr>
          <p:cNvSpPr txBox="1"/>
          <p:nvPr/>
        </p:nvSpPr>
        <p:spPr>
          <a:xfrm>
            <a:off x="5814033" y="6118794"/>
            <a:ext cx="1308077" cy="265586"/>
          </a:xfrm>
          <a:prstGeom prst="rect">
            <a:avLst/>
          </a:prstGeom>
        </p:spPr>
        <p:txBody>
          <a:bodyPr wrap="square" lIns="0" tIns="0" rIns="0" bIns="0" rtlCol="0" anchor="t">
            <a:spAutoFit/>
          </a:bodyPr>
          <a:lstStyle/>
          <a:p>
            <a:pPr algn="ctr">
              <a:lnSpc>
                <a:spcPts val="2280"/>
              </a:lnSpc>
            </a:pPr>
            <a:r>
              <a:rPr lang="en-US" sz="1200" err="1">
                <a:solidFill>
                  <a:srgbClr val="000000"/>
                </a:solidFill>
                <a:latin typeface="Montserrat Medium" pitchFamily="2" charset="77"/>
              </a:rPr>
              <a:t>En</a:t>
            </a:r>
            <a:r>
              <a:rPr lang="en-US" sz="1200">
                <a:solidFill>
                  <a:srgbClr val="000000"/>
                </a:solidFill>
                <a:latin typeface="Montserrat Medium" pitchFamily="2" charset="77"/>
              </a:rPr>
              <a:t> </a:t>
            </a:r>
            <a:r>
              <a:rPr lang="en-US" sz="1200" err="1">
                <a:solidFill>
                  <a:srgbClr val="000000"/>
                </a:solidFill>
                <a:latin typeface="Montserrat Medium" pitchFamily="2" charset="77"/>
              </a:rPr>
              <a:t>desarrollo</a:t>
            </a:r>
            <a:endParaRPr lang="en-US" sz="1200">
              <a:solidFill>
                <a:srgbClr val="000000"/>
              </a:solidFill>
              <a:latin typeface="Montserrat Medium" pitchFamily="2" charset="77"/>
            </a:endParaRPr>
          </a:p>
        </p:txBody>
      </p:sp>
      <p:sp>
        <p:nvSpPr>
          <p:cNvPr id="86" name="TextBox 19">
            <a:extLst>
              <a:ext uri="{FF2B5EF4-FFF2-40B4-BE49-F238E27FC236}">
                <a16:creationId xmlns:a16="http://schemas.microsoft.com/office/drawing/2014/main" id="{4BB6B2C4-CA24-8052-FA05-AE10D5F0C216}"/>
              </a:ext>
            </a:extLst>
          </p:cNvPr>
          <p:cNvSpPr txBox="1"/>
          <p:nvPr/>
        </p:nvSpPr>
        <p:spPr>
          <a:xfrm rot="16200000">
            <a:off x="-1649526" y="4156692"/>
            <a:ext cx="4598720" cy="238363"/>
          </a:xfrm>
          <a:prstGeom prst="roundRect">
            <a:avLst/>
          </a:prstGeom>
          <a:ln>
            <a:noFill/>
          </a:ln>
        </p:spPr>
        <p:txBody>
          <a:bodyPr wrap="square" lIns="0" tIns="0" rIns="0" bIns="0" rtlCol="0" anchor="t">
            <a:spAutoFit/>
          </a:bodyPr>
          <a:lstStyle/>
          <a:p>
            <a:pPr algn="ctr"/>
            <a:r>
              <a:rPr lang="en-US" sz="1400" b="1">
                <a:solidFill>
                  <a:srgbClr val="000000"/>
                </a:solidFill>
                <a:latin typeface="Montserrat" panose="00000500000000000000" pitchFamily="2" charset="0"/>
              </a:rPr>
              <a:t>TRAYECTORIA EDUCATIVA</a:t>
            </a:r>
          </a:p>
        </p:txBody>
      </p:sp>
      <p:pic>
        <p:nvPicPr>
          <p:cNvPr id="90" name="Gráfico 89" descr="Bebé contorno">
            <a:extLst>
              <a:ext uri="{FF2B5EF4-FFF2-40B4-BE49-F238E27FC236}">
                <a16:creationId xmlns:a16="http://schemas.microsoft.com/office/drawing/2014/main" id="{D7633EA8-2D74-E48C-AAA8-EDD2DE849A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786" y="5925794"/>
            <a:ext cx="633585" cy="633585"/>
          </a:xfrm>
          <a:prstGeom prst="rect">
            <a:avLst/>
          </a:prstGeom>
        </p:spPr>
      </p:pic>
      <p:pic>
        <p:nvPicPr>
          <p:cNvPr id="102" name="Gráfico 101" descr="Cerebro izquierdo contorno">
            <a:extLst>
              <a:ext uri="{FF2B5EF4-FFF2-40B4-BE49-F238E27FC236}">
                <a16:creationId xmlns:a16="http://schemas.microsoft.com/office/drawing/2014/main" id="{C71DD75E-DC5F-6DE1-FFDD-2946A1A9C2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6273" y="1240389"/>
            <a:ext cx="604502" cy="604502"/>
          </a:xfrm>
          <a:prstGeom prst="rect">
            <a:avLst/>
          </a:prstGeom>
        </p:spPr>
      </p:pic>
      <p:sp>
        <p:nvSpPr>
          <p:cNvPr id="110" name="TextBox 19">
            <a:extLst>
              <a:ext uri="{FF2B5EF4-FFF2-40B4-BE49-F238E27FC236}">
                <a16:creationId xmlns:a16="http://schemas.microsoft.com/office/drawing/2014/main" id="{17907042-24ED-DFD0-93E9-0C3A152EDF44}"/>
              </a:ext>
            </a:extLst>
          </p:cNvPr>
          <p:cNvSpPr txBox="1"/>
          <p:nvPr/>
        </p:nvSpPr>
        <p:spPr>
          <a:xfrm>
            <a:off x="4157177" y="1022817"/>
            <a:ext cx="4301479" cy="238363"/>
          </a:xfrm>
          <a:prstGeom prst="roundRect">
            <a:avLst/>
          </a:prstGeom>
          <a:ln>
            <a:noFill/>
          </a:ln>
        </p:spPr>
        <p:txBody>
          <a:bodyPr wrap="square" lIns="0" tIns="0" rIns="0" bIns="0" rtlCol="0" anchor="t">
            <a:spAutoFit/>
          </a:bodyPr>
          <a:lstStyle/>
          <a:p>
            <a:pPr algn="ctr"/>
            <a:r>
              <a:rPr lang="en-US" sz="1400" b="1">
                <a:solidFill>
                  <a:srgbClr val="000000"/>
                </a:solidFill>
                <a:latin typeface="Montserrat" panose="00000500000000000000" pitchFamily="2" charset="0"/>
              </a:rPr>
              <a:t>DIMENSIONES DEL DESARROLLO INTEGRAL</a:t>
            </a:r>
          </a:p>
        </p:txBody>
      </p:sp>
      <p:cxnSp>
        <p:nvCxnSpPr>
          <p:cNvPr id="78" name="Conector recto 77">
            <a:extLst>
              <a:ext uri="{FF2B5EF4-FFF2-40B4-BE49-F238E27FC236}">
                <a16:creationId xmlns:a16="http://schemas.microsoft.com/office/drawing/2014/main" id="{8B2CA372-6E96-6A69-D224-A0F22E6B6850}"/>
              </a:ext>
            </a:extLst>
          </p:cNvPr>
          <p:cNvCxnSpPr/>
          <p:nvPr/>
        </p:nvCxnSpPr>
        <p:spPr>
          <a:xfrm>
            <a:off x="3628977" y="2037330"/>
            <a:ext cx="0" cy="603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B2835C93-7964-0A29-F654-02152AAC8111}"/>
              </a:ext>
            </a:extLst>
          </p:cNvPr>
          <p:cNvCxnSpPr>
            <a:cxnSpLocks/>
          </p:cNvCxnSpPr>
          <p:nvPr/>
        </p:nvCxnSpPr>
        <p:spPr>
          <a:xfrm>
            <a:off x="3643567" y="2867180"/>
            <a:ext cx="0" cy="679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4502FDC8-416C-123F-D0CE-597E719FC786}"/>
              </a:ext>
            </a:extLst>
          </p:cNvPr>
          <p:cNvCxnSpPr>
            <a:cxnSpLocks/>
          </p:cNvCxnSpPr>
          <p:nvPr/>
        </p:nvCxnSpPr>
        <p:spPr>
          <a:xfrm flipH="1">
            <a:off x="3628977" y="3771007"/>
            <a:ext cx="9930" cy="2009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AB035359-15F1-6A99-9FD0-654196D83C8D}"/>
              </a:ext>
            </a:extLst>
          </p:cNvPr>
          <p:cNvCxnSpPr>
            <a:cxnSpLocks/>
          </p:cNvCxnSpPr>
          <p:nvPr/>
        </p:nvCxnSpPr>
        <p:spPr>
          <a:xfrm>
            <a:off x="3628977" y="6023375"/>
            <a:ext cx="0" cy="4141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B75961A5-5AEA-6020-8BA2-7C9C927C73DB}"/>
              </a:ext>
            </a:extLst>
          </p:cNvPr>
          <p:cNvCxnSpPr/>
          <p:nvPr/>
        </p:nvCxnSpPr>
        <p:spPr>
          <a:xfrm>
            <a:off x="6280787" y="2008559"/>
            <a:ext cx="0" cy="603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12B94358-3631-AE19-0E12-398BBDBEDD98}"/>
              </a:ext>
            </a:extLst>
          </p:cNvPr>
          <p:cNvCxnSpPr>
            <a:cxnSpLocks/>
          </p:cNvCxnSpPr>
          <p:nvPr/>
        </p:nvCxnSpPr>
        <p:spPr>
          <a:xfrm flipH="1">
            <a:off x="6280787" y="3742236"/>
            <a:ext cx="9930" cy="2038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94FFD17A-B61B-610D-4374-A210F0812F00}"/>
              </a:ext>
            </a:extLst>
          </p:cNvPr>
          <p:cNvCxnSpPr>
            <a:cxnSpLocks/>
          </p:cNvCxnSpPr>
          <p:nvPr/>
        </p:nvCxnSpPr>
        <p:spPr>
          <a:xfrm>
            <a:off x="6280787" y="2867180"/>
            <a:ext cx="0" cy="679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9CE1DBC7-EF5F-A2AA-0C2F-878ECC1D39D8}"/>
              </a:ext>
            </a:extLst>
          </p:cNvPr>
          <p:cNvCxnSpPr>
            <a:cxnSpLocks/>
          </p:cNvCxnSpPr>
          <p:nvPr/>
        </p:nvCxnSpPr>
        <p:spPr>
          <a:xfrm>
            <a:off x="6280787" y="1297385"/>
            <a:ext cx="0" cy="482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3" name="Gráfico 112">
            <a:extLst>
              <a:ext uri="{FF2B5EF4-FFF2-40B4-BE49-F238E27FC236}">
                <a16:creationId xmlns:a16="http://schemas.microsoft.com/office/drawing/2014/main" id="{16533874-FA4A-1C37-3B32-769C216CB7A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3036" y="2984433"/>
            <a:ext cx="462248" cy="462248"/>
          </a:xfrm>
          <a:prstGeom prst="rect">
            <a:avLst/>
          </a:prstGeom>
        </p:spPr>
      </p:pic>
      <p:pic>
        <p:nvPicPr>
          <p:cNvPr id="115" name="Imagen 114">
            <a:extLst>
              <a:ext uri="{FF2B5EF4-FFF2-40B4-BE49-F238E27FC236}">
                <a16:creationId xmlns:a16="http://schemas.microsoft.com/office/drawing/2014/main" id="{0E41D8F2-4504-BA35-AD59-D3542C0390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9963" y="4226236"/>
            <a:ext cx="444888" cy="444888"/>
          </a:xfrm>
          <a:prstGeom prst="rect">
            <a:avLst/>
          </a:prstGeom>
        </p:spPr>
      </p:pic>
      <p:pic>
        <p:nvPicPr>
          <p:cNvPr id="117" name="Imagen 116">
            <a:extLst>
              <a:ext uri="{FF2B5EF4-FFF2-40B4-BE49-F238E27FC236}">
                <a16:creationId xmlns:a16="http://schemas.microsoft.com/office/drawing/2014/main" id="{DE13D660-E36A-BFD7-B36D-7B8C1D0998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1995" y="2081266"/>
            <a:ext cx="446602" cy="446602"/>
          </a:xfrm>
          <a:prstGeom prst="rect">
            <a:avLst/>
          </a:prstGeom>
        </p:spPr>
      </p:pic>
      <p:cxnSp>
        <p:nvCxnSpPr>
          <p:cNvPr id="55" name="Conector recto 54">
            <a:extLst>
              <a:ext uri="{FF2B5EF4-FFF2-40B4-BE49-F238E27FC236}">
                <a16:creationId xmlns:a16="http://schemas.microsoft.com/office/drawing/2014/main" id="{F2B76F35-FEA7-53AB-2F77-60B73C3B3306}"/>
              </a:ext>
            </a:extLst>
          </p:cNvPr>
          <p:cNvCxnSpPr/>
          <p:nvPr/>
        </p:nvCxnSpPr>
        <p:spPr>
          <a:xfrm>
            <a:off x="9031408" y="2017143"/>
            <a:ext cx="0" cy="603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50EAD315-194B-5F4A-9089-02B11DC1F020}"/>
              </a:ext>
            </a:extLst>
          </p:cNvPr>
          <p:cNvCxnSpPr>
            <a:cxnSpLocks/>
          </p:cNvCxnSpPr>
          <p:nvPr/>
        </p:nvCxnSpPr>
        <p:spPr>
          <a:xfrm>
            <a:off x="9041338" y="3750820"/>
            <a:ext cx="0" cy="2110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5EA01013-9156-411D-3901-68C33483182E}"/>
              </a:ext>
            </a:extLst>
          </p:cNvPr>
          <p:cNvCxnSpPr>
            <a:cxnSpLocks/>
          </p:cNvCxnSpPr>
          <p:nvPr/>
        </p:nvCxnSpPr>
        <p:spPr>
          <a:xfrm>
            <a:off x="9031408" y="2875764"/>
            <a:ext cx="0" cy="679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C742840C-ECDA-6FE5-A25C-8E16B04CBCEE}"/>
              </a:ext>
            </a:extLst>
          </p:cNvPr>
          <p:cNvCxnSpPr>
            <a:cxnSpLocks/>
          </p:cNvCxnSpPr>
          <p:nvPr/>
        </p:nvCxnSpPr>
        <p:spPr>
          <a:xfrm>
            <a:off x="9031408" y="1305969"/>
            <a:ext cx="0" cy="482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18D08B4D-DC75-1339-EE85-2E2E0859B40A}"/>
              </a:ext>
            </a:extLst>
          </p:cNvPr>
          <p:cNvCxnSpPr>
            <a:cxnSpLocks/>
          </p:cNvCxnSpPr>
          <p:nvPr/>
        </p:nvCxnSpPr>
        <p:spPr>
          <a:xfrm>
            <a:off x="9041338" y="6023375"/>
            <a:ext cx="0" cy="4141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19">
            <a:extLst>
              <a:ext uri="{FF2B5EF4-FFF2-40B4-BE49-F238E27FC236}">
                <a16:creationId xmlns:a16="http://schemas.microsoft.com/office/drawing/2014/main" id="{E4B37E03-DDCA-229D-E8B8-BBBD9474C42A}"/>
              </a:ext>
            </a:extLst>
          </p:cNvPr>
          <p:cNvSpPr txBox="1"/>
          <p:nvPr/>
        </p:nvSpPr>
        <p:spPr>
          <a:xfrm>
            <a:off x="9031408" y="1010562"/>
            <a:ext cx="2529204" cy="238363"/>
          </a:xfrm>
          <a:prstGeom prst="roundRect">
            <a:avLst/>
          </a:prstGeom>
          <a:ln>
            <a:noFill/>
          </a:ln>
        </p:spPr>
        <p:txBody>
          <a:bodyPr wrap="square" lIns="0" tIns="0" rIns="0" bIns="0" rtlCol="0" anchor="t">
            <a:spAutoFit/>
          </a:bodyPr>
          <a:lstStyle/>
          <a:p>
            <a:pPr algn="ctr"/>
            <a:r>
              <a:rPr lang="en-US" sz="1400" b="1">
                <a:solidFill>
                  <a:srgbClr val="000000"/>
                </a:solidFill>
                <a:latin typeface="Montserrat" panose="00000500000000000000" pitchFamily="2" charset="0"/>
              </a:rPr>
              <a:t>CIUDADANO INTEGRAL</a:t>
            </a:r>
          </a:p>
        </p:txBody>
      </p:sp>
      <p:sp>
        <p:nvSpPr>
          <p:cNvPr id="79" name="CuadroTexto 78">
            <a:extLst>
              <a:ext uri="{FF2B5EF4-FFF2-40B4-BE49-F238E27FC236}">
                <a16:creationId xmlns:a16="http://schemas.microsoft.com/office/drawing/2014/main" id="{6D448301-85EA-1178-A520-AD113C114098}"/>
              </a:ext>
            </a:extLst>
          </p:cNvPr>
          <p:cNvSpPr txBox="1"/>
          <p:nvPr/>
        </p:nvSpPr>
        <p:spPr>
          <a:xfrm>
            <a:off x="4189904" y="1328937"/>
            <a:ext cx="2070826" cy="461665"/>
          </a:xfrm>
          <a:prstGeom prst="rect">
            <a:avLst/>
          </a:prstGeom>
          <a:noFill/>
        </p:spPr>
        <p:txBody>
          <a:bodyPr wrap="square" lIns="91440" tIns="45720" rIns="91440" bIns="45720" anchor="t">
            <a:spAutoFit/>
          </a:bodyPr>
          <a:lstStyle/>
          <a:p>
            <a:r>
              <a:rPr lang="es-CO" sz="1200">
                <a:solidFill>
                  <a:srgbClr val="000000"/>
                </a:solidFill>
                <a:latin typeface="Montserrat" panose="00000500000000000000" pitchFamily="2" charset="0"/>
              </a:rPr>
              <a:t>Énfasis en desarrollo cognitivo</a:t>
            </a:r>
          </a:p>
        </p:txBody>
      </p:sp>
      <p:sp>
        <p:nvSpPr>
          <p:cNvPr id="82" name="CuadroTexto 81">
            <a:extLst>
              <a:ext uri="{FF2B5EF4-FFF2-40B4-BE49-F238E27FC236}">
                <a16:creationId xmlns:a16="http://schemas.microsoft.com/office/drawing/2014/main" id="{09627CD0-0AB4-A5C2-B8E0-FAA2342856DD}"/>
              </a:ext>
            </a:extLst>
          </p:cNvPr>
          <p:cNvSpPr txBox="1"/>
          <p:nvPr/>
        </p:nvSpPr>
        <p:spPr>
          <a:xfrm>
            <a:off x="6974773" y="1256841"/>
            <a:ext cx="2000526" cy="646331"/>
          </a:xfrm>
          <a:prstGeom prst="rect">
            <a:avLst/>
          </a:prstGeom>
          <a:noFill/>
        </p:spPr>
        <p:txBody>
          <a:bodyPr wrap="square" lIns="91440" tIns="45720" rIns="91440" bIns="45720" anchor="t">
            <a:spAutoFit/>
          </a:bodyPr>
          <a:lstStyle/>
          <a:p>
            <a:r>
              <a:rPr lang="es-CO" sz="1200">
                <a:solidFill>
                  <a:srgbClr val="000000"/>
                </a:solidFill>
                <a:latin typeface="Montserrat" panose="00000500000000000000" pitchFamily="2" charset="0"/>
              </a:rPr>
              <a:t>Énfasis en desarrollo socioemocional y bienestar</a:t>
            </a:r>
          </a:p>
        </p:txBody>
      </p:sp>
      <p:grpSp>
        <p:nvGrpSpPr>
          <p:cNvPr id="123" name="Grupo 122">
            <a:extLst>
              <a:ext uri="{FF2B5EF4-FFF2-40B4-BE49-F238E27FC236}">
                <a16:creationId xmlns:a16="http://schemas.microsoft.com/office/drawing/2014/main" id="{6F9D67EA-7A85-7F72-AF07-9D93A1E76D9C}"/>
              </a:ext>
            </a:extLst>
          </p:cNvPr>
          <p:cNvGrpSpPr/>
          <p:nvPr/>
        </p:nvGrpSpPr>
        <p:grpSpPr>
          <a:xfrm>
            <a:off x="9946461" y="1383081"/>
            <a:ext cx="579393" cy="417747"/>
            <a:chOff x="7535012" y="156972"/>
            <a:chExt cx="579393" cy="417747"/>
          </a:xfrm>
        </p:grpSpPr>
        <p:grpSp>
          <p:nvGrpSpPr>
            <p:cNvPr id="124" name="Gráfico 74" descr="Cerebro izquierdo contorno">
              <a:extLst>
                <a:ext uri="{FF2B5EF4-FFF2-40B4-BE49-F238E27FC236}">
                  <a16:creationId xmlns:a16="http://schemas.microsoft.com/office/drawing/2014/main" id="{4480ABB7-3E64-1DC9-99C2-6E946240C93B}"/>
                </a:ext>
              </a:extLst>
            </p:cNvPr>
            <p:cNvGrpSpPr/>
            <p:nvPr/>
          </p:nvGrpSpPr>
          <p:grpSpPr>
            <a:xfrm>
              <a:off x="7535012" y="161996"/>
              <a:ext cx="280539" cy="412723"/>
              <a:chOff x="7535012" y="161996"/>
              <a:chExt cx="280539" cy="412723"/>
            </a:xfrm>
            <a:solidFill>
              <a:srgbClr val="000000"/>
            </a:solidFill>
          </p:grpSpPr>
          <p:sp>
            <p:nvSpPr>
              <p:cNvPr id="133" name="Forma libre: forma 132">
                <a:extLst>
                  <a:ext uri="{FF2B5EF4-FFF2-40B4-BE49-F238E27FC236}">
                    <a16:creationId xmlns:a16="http://schemas.microsoft.com/office/drawing/2014/main" id="{0C8EBE07-12E6-C8D2-6CE2-7BA614FCD8DC}"/>
                  </a:ext>
                </a:extLst>
              </p:cNvPr>
              <p:cNvSpPr/>
              <p:nvPr/>
            </p:nvSpPr>
            <p:spPr>
              <a:xfrm>
                <a:off x="7620354" y="161996"/>
                <a:ext cx="195197" cy="407271"/>
              </a:xfrm>
              <a:custGeom>
                <a:avLst/>
                <a:gdLst>
                  <a:gd name="connsiteX0" fmla="*/ 139433 w 195197"/>
                  <a:gd name="connsiteY0" fmla="*/ 12594 h 407271"/>
                  <a:gd name="connsiteX1" fmla="*/ 182604 w 195197"/>
                  <a:gd name="connsiteY1" fmla="*/ 55797 h 407271"/>
                  <a:gd name="connsiteX2" fmla="*/ 182604 w 195197"/>
                  <a:gd name="connsiteY2" fmla="*/ 365390 h 407271"/>
                  <a:gd name="connsiteX3" fmla="*/ 153327 w 195197"/>
                  <a:gd name="connsiteY3" fmla="*/ 394586 h 407271"/>
                  <a:gd name="connsiteX4" fmla="*/ 125485 w 195197"/>
                  <a:gd name="connsiteY4" fmla="*/ 374143 h 407271"/>
                  <a:gd name="connsiteX5" fmla="*/ 122022 w 195197"/>
                  <a:gd name="connsiteY5" fmla="*/ 363173 h 407271"/>
                  <a:gd name="connsiteX6" fmla="*/ 110782 w 195197"/>
                  <a:gd name="connsiteY6" fmla="*/ 365636 h 407271"/>
                  <a:gd name="connsiteX7" fmla="*/ 100297 w 195197"/>
                  <a:gd name="connsiteY7" fmla="*/ 366769 h 407271"/>
                  <a:gd name="connsiteX8" fmla="*/ 51629 w 195197"/>
                  <a:gd name="connsiteY8" fmla="*/ 318050 h 407271"/>
                  <a:gd name="connsiteX9" fmla="*/ 51629 w 195197"/>
                  <a:gd name="connsiteY9" fmla="*/ 317993 h 407271"/>
                  <a:gd name="connsiteX10" fmla="*/ 51629 w 195197"/>
                  <a:gd name="connsiteY10" fmla="*/ 309348 h 407271"/>
                  <a:gd name="connsiteX11" fmla="*/ 44268 w 195197"/>
                  <a:gd name="connsiteY11" fmla="*/ 305985 h 407271"/>
                  <a:gd name="connsiteX12" fmla="*/ 17449 w 195197"/>
                  <a:gd name="connsiteY12" fmla="*/ 234107 h 407271"/>
                  <a:gd name="connsiteX13" fmla="*/ 29042 w 195197"/>
                  <a:gd name="connsiteY13" fmla="*/ 217684 h 407271"/>
                  <a:gd name="connsiteX14" fmla="*/ 36226 w 195197"/>
                  <a:gd name="connsiteY14" fmla="*/ 210719 h 407271"/>
                  <a:gd name="connsiteX15" fmla="*/ 31063 w 195197"/>
                  <a:gd name="connsiteY15" fmla="*/ 202149 h 407271"/>
                  <a:gd name="connsiteX16" fmla="*/ 28985 w 195197"/>
                  <a:gd name="connsiteY16" fmla="*/ 198371 h 407271"/>
                  <a:gd name="connsiteX17" fmla="*/ 52384 w 195197"/>
                  <a:gd name="connsiteY17" fmla="*/ 129609 h 407271"/>
                  <a:gd name="connsiteX18" fmla="*/ 61918 w 195197"/>
                  <a:gd name="connsiteY18" fmla="*/ 124912 h 407271"/>
                  <a:gd name="connsiteX19" fmla="*/ 58889 w 195197"/>
                  <a:gd name="connsiteY19" fmla="*/ 114736 h 407271"/>
                  <a:gd name="connsiteX20" fmla="*/ 58574 w 195197"/>
                  <a:gd name="connsiteY20" fmla="*/ 113627 h 407271"/>
                  <a:gd name="connsiteX21" fmla="*/ 87093 w 195197"/>
                  <a:gd name="connsiteY21" fmla="*/ 64260 h 407271"/>
                  <a:gd name="connsiteX22" fmla="*/ 95814 w 195197"/>
                  <a:gd name="connsiteY22" fmla="*/ 61930 h 407271"/>
                  <a:gd name="connsiteX23" fmla="*/ 96406 w 195197"/>
                  <a:gd name="connsiteY23" fmla="*/ 52925 h 407271"/>
                  <a:gd name="connsiteX24" fmla="*/ 139433 w 195197"/>
                  <a:gd name="connsiteY24" fmla="*/ 12625 h 407271"/>
                  <a:gd name="connsiteX25" fmla="*/ 139433 w 195197"/>
                  <a:gd name="connsiteY25" fmla="*/ 31 h 407271"/>
                  <a:gd name="connsiteX26" fmla="*/ 139433 w 195197"/>
                  <a:gd name="connsiteY26" fmla="*/ 31 h 407271"/>
                  <a:gd name="connsiteX27" fmla="*/ 83844 w 195197"/>
                  <a:gd name="connsiteY27" fmla="*/ 52107 h 407271"/>
                  <a:gd name="connsiteX28" fmla="*/ 46408 w 195197"/>
                  <a:gd name="connsiteY28" fmla="*/ 116869 h 407271"/>
                  <a:gd name="connsiteX29" fmla="*/ 46415 w 195197"/>
                  <a:gd name="connsiteY29" fmla="*/ 116896 h 407271"/>
                  <a:gd name="connsiteX30" fmla="*/ 46824 w 195197"/>
                  <a:gd name="connsiteY30" fmla="*/ 118338 h 407271"/>
                  <a:gd name="connsiteX31" fmla="*/ 17720 w 195197"/>
                  <a:gd name="connsiteY31" fmla="*/ 203938 h 407271"/>
                  <a:gd name="connsiteX32" fmla="*/ 20308 w 195197"/>
                  <a:gd name="connsiteY32" fmla="*/ 208673 h 407271"/>
                  <a:gd name="connsiteX33" fmla="*/ 18858 w 195197"/>
                  <a:gd name="connsiteY33" fmla="*/ 303190 h 407271"/>
                  <a:gd name="connsiteX34" fmla="*/ 39035 w 195197"/>
                  <a:gd name="connsiteY34" fmla="*/ 317439 h 407271"/>
                  <a:gd name="connsiteX35" fmla="*/ 39035 w 195197"/>
                  <a:gd name="connsiteY35" fmla="*/ 317993 h 407271"/>
                  <a:gd name="connsiteX36" fmla="*/ 100260 w 195197"/>
                  <a:gd name="connsiteY36" fmla="*/ 379363 h 407271"/>
                  <a:gd name="connsiteX37" fmla="*/ 100335 w 195197"/>
                  <a:gd name="connsiteY37" fmla="*/ 379363 h 407271"/>
                  <a:gd name="connsiteX38" fmla="*/ 113452 w 195197"/>
                  <a:gd name="connsiteY38" fmla="*/ 377940 h 407271"/>
                  <a:gd name="connsiteX39" fmla="*/ 165877 w 195197"/>
                  <a:gd name="connsiteY39" fmla="*/ 405346 h 407271"/>
                  <a:gd name="connsiteX40" fmla="*/ 195198 w 195197"/>
                  <a:gd name="connsiteY40" fmla="*/ 365415 h 407271"/>
                  <a:gd name="connsiteX41" fmla="*/ 195198 w 195197"/>
                  <a:gd name="connsiteY41" fmla="*/ 55797 h 407271"/>
                  <a:gd name="connsiteX42" fmla="*/ 139433 w 195197"/>
                  <a:gd name="connsiteY42" fmla="*/ 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5197" h="407271">
                    <a:moveTo>
                      <a:pt x="139433" y="12594"/>
                    </a:moveTo>
                    <a:cubicBezTo>
                      <a:pt x="163272" y="12632"/>
                      <a:pt x="182583" y="31957"/>
                      <a:pt x="182604" y="55797"/>
                    </a:cubicBezTo>
                    <a:lnTo>
                      <a:pt x="182604" y="365390"/>
                    </a:lnTo>
                    <a:cubicBezTo>
                      <a:pt x="182581" y="381537"/>
                      <a:pt x="169474" y="394608"/>
                      <a:pt x="153327" y="394586"/>
                    </a:cubicBezTo>
                    <a:cubicBezTo>
                      <a:pt x="140582" y="394567"/>
                      <a:pt x="129318" y="386297"/>
                      <a:pt x="125485" y="374143"/>
                    </a:cubicBezTo>
                    <a:lnTo>
                      <a:pt x="122022" y="363173"/>
                    </a:lnTo>
                    <a:lnTo>
                      <a:pt x="110782" y="365636"/>
                    </a:lnTo>
                    <a:cubicBezTo>
                      <a:pt x="107338" y="366390"/>
                      <a:pt x="103823" y="366770"/>
                      <a:pt x="100297" y="366769"/>
                    </a:cubicBezTo>
                    <a:cubicBezTo>
                      <a:pt x="73405" y="366755"/>
                      <a:pt x="51615" y="344943"/>
                      <a:pt x="51629" y="318050"/>
                    </a:cubicBezTo>
                    <a:cubicBezTo>
                      <a:pt x="51629" y="318031"/>
                      <a:pt x="51629" y="318012"/>
                      <a:pt x="51629" y="317993"/>
                    </a:cubicBezTo>
                    <a:lnTo>
                      <a:pt x="51629" y="309348"/>
                    </a:lnTo>
                    <a:lnTo>
                      <a:pt x="44268" y="305985"/>
                    </a:lnTo>
                    <a:cubicBezTo>
                      <a:pt x="17013" y="293542"/>
                      <a:pt x="5006" y="261361"/>
                      <a:pt x="17449" y="234107"/>
                    </a:cubicBezTo>
                    <a:cubicBezTo>
                      <a:pt x="20256" y="227958"/>
                      <a:pt x="24188" y="222388"/>
                      <a:pt x="29042" y="217684"/>
                    </a:cubicBezTo>
                    <a:lnTo>
                      <a:pt x="36226" y="210719"/>
                    </a:lnTo>
                    <a:lnTo>
                      <a:pt x="31063" y="202149"/>
                    </a:lnTo>
                    <a:cubicBezTo>
                      <a:pt x="30320" y="200890"/>
                      <a:pt x="29621" y="199631"/>
                      <a:pt x="28985" y="198371"/>
                    </a:cubicBezTo>
                    <a:cubicBezTo>
                      <a:pt x="16483" y="172920"/>
                      <a:pt x="26953" y="142152"/>
                      <a:pt x="52384" y="129609"/>
                    </a:cubicBezTo>
                    <a:lnTo>
                      <a:pt x="61918" y="124912"/>
                    </a:lnTo>
                    <a:lnTo>
                      <a:pt x="58889" y="114736"/>
                    </a:lnTo>
                    <a:cubicBezTo>
                      <a:pt x="58782" y="114371"/>
                      <a:pt x="58675" y="114005"/>
                      <a:pt x="58574" y="113627"/>
                    </a:cubicBezTo>
                    <a:cubicBezTo>
                      <a:pt x="52850" y="92124"/>
                      <a:pt x="65605" y="70043"/>
                      <a:pt x="87093" y="64260"/>
                    </a:cubicBezTo>
                    <a:lnTo>
                      <a:pt x="95814" y="61930"/>
                    </a:lnTo>
                    <a:lnTo>
                      <a:pt x="96406" y="52925"/>
                    </a:lnTo>
                    <a:cubicBezTo>
                      <a:pt x="97956" y="30285"/>
                      <a:pt x="116739" y="12691"/>
                      <a:pt x="139433" y="12625"/>
                    </a:cubicBezTo>
                    <a:moveTo>
                      <a:pt x="139433" y="31"/>
                    </a:moveTo>
                    <a:lnTo>
                      <a:pt x="139433" y="31"/>
                    </a:lnTo>
                    <a:cubicBezTo>
                      <a:pt x="110083" y="48"/>
                      <a:pt x="85774" y="22821"/>
                      <a:pt x="83844" y="52107"/>
                    </a:cubicBezTo>
                    <a:cubicBezTo>
                      <a:pt x="55623" y="59652"/>
                      <a:pt x="38862" y="88648"/>
                      <a:pt x="46408" y="116869"/>
                    </a:cubicBezTo>
                    <a:cubicBezTo>
                      <a:pt x="46410" y="116877"/>
                      <a:pt x="46412" y="116887"/>
                      <a:pt x="46415" y="116896"/>
                    </a:cubicBezTo>
                    <a:cubicBezTo>
                      <a:pt x="46541" y="117380"/>
                      <a:pt x="46679" y="117859"/>
                      <a:pt x="46824" y="118338"/>
                    </a:cubicBezTo>
                    <a:cubicBezTo>
                      <a:pt x="15156" y="133944"/>
                      <a:pt x="2127" y="172262"/>
                      <a:pt x="17720" y="203938"/>
                    </a:cubicBezTo>
                    <a:cubicBezTo>
                      <a:pt x="18513" y="205558"/>
                      <a:pt x="19376" y="207136"/>
                      <a:pt x="20308" y="208673"/>
                    </a:cubicBezTo>
                    <a:cubicBezTo>
                      <a:pt x="-6193" y="234373"/>
                      <a:pt x="-6842" y="276689"/>
                      <a:pt x="18858" y="303190"/>
                    </a:cubicBezTo>
                    <a:cubicBezTo>
                      <a:pt x="24640" y="309152"/>
                      <a:pt x="31482" y="313984"/>
                      <a:pt x="39035" y="317439"/>
                    </a:cubicBezTo>
                    <a:lnTo>
                      <a:pt x="39035" y="317993"/>
                    </a:lnTo>
                    <a:cubicBezTo>
                      <a:pt x="38996" y="351846"/>
                      <a:pt x="66407" y="379321"/>
                      <a:pt x="100260" y="379363"/>
                    </a:cubicBezTo>
                    <a:lnTo>
                      <a:pt x="100335" y="379363"/>
                    </a:lnTo>
                    <a:cubicBezTo>
                      <a:pt x="104746" y="379362"/>
                      <a:pt x="109143" y="378885"/>
                      <a:pt x="113452" y="377940"/>
                    </a:cubicBezTo>
                    <a:cubicBezTo>
                      <a:pt x="120361" y="399985"/>
                      <a:pt x="143832" y="412255"/>
                      <a:pt x="165877" y="405346"/>
                    </a:cubicBezTo>
                    <a:cubicBezTo>
                      <a:pt x="183329" y="399877"/>
                      <a:pt x="195205" y="383705"/>
                      <a:pt x="195198" y="365415"/>
                    </a:cubicBezTo>
                    <a:lnTo>
                      <a:pt x="195198" y="55797"/>
                    </a:lnTo>
                    <a:cubicBezTo>
                      <a:pt x="195205" y="24990"/>
                      <a:pt x="170239" y="11"/>
                      <a:pt x="139433" y="0"/>
                    </a:cubicBezTo>
                    <a:close/>
                  </a:path>
                </a:pathLst>
              </a:custGeom>
              <a:solidFill>
                <a:srgbClr val="000000"/>
              </a:solidFill>
              <a:ln w="6251" cap="flat">
                <a:noFill/>
                <a:prstDash val="solid"/>
                <a:miter/>
              </a:ln>
            </p:spPr>
            <p:txBody>
              <a:bodyPr rtlCol="0" anchor="ctr"/>
              <a:lstStyle/>
              <a:p>
                <a:endParaRPr lang="es-CO"/>
              </a:p>
            </p:txBody>
          </p:sp>
          <p:sp>
            <p:nvSpPr>
              <p:cNvPr id="134" name="Forma libre: forma 133">
                <a:extLst>
                  <a:ext uri="{FF2B5EF4-FFF2-40B4-BE49-F238E27FC236}">
                    <a16:creationId xmlns:a16="http://schemas.microsoft.com/office/drawing/2014/main" id="{27698CE3-64D3-9954-9B90-E993E1937F4F}"/>
                  </a:ext>
                </a:extLst>
              </p:cNvPr>
              <p:cNvSpPr/>
              <p:nvPr/>
            </p:nvSpPr>
            <p:spPr>
              <a:xfrm>
                <a:off x="7610091" y="162381"/>
                <a:ext cx="42565" cy="42333"/>
              </a:xfrm>
              <a:custGeom>
                <a:avLst/>
                <a:gdLst>
                  <a:gd name="connsiteX0" fmla="*/ 36245 w 42565"/>
                  <a:gd name="connsiteY0" fmla="*/ 42333 h 42333"/>
                  <a:gd name="connsiteX1" fmla="*/ 31837 w 42565"/>
                  <a:gd name="connsiteY1" fmla="*/ 40507 h 42333"/>
                  <a:gd name="connsiteX2" fmla="*/ 1939 w 42565"/>
                  <a:gd name="connsiteY2" fmla="*/ 10842 h 42333"/>
                  <a:gd name="connsiteX3" fmla="*/ 1752 w 42565"/>
                  <a:gd name="connsiteY3" fmla="*/ 1939 h 42333"/>
                  <a:gd name="connsiteX4" fmla="*/ 10655 w 42565"/>
                  <a:gd name="connsiteY4" fmla="*/ 1752 h 42333"/>
                  <a:gd name="connsiteX5" fmla="*/ 10805 w 42565"/>
                  <a:gd name="connsiteY5" fmla="*/ 1901 h 42333"/>
                  <a:gd name="connsiteX6" fmla="*/ 40703 w 42565"/>
                  <a:gd name="connsiteY6" fmla="*/ 31565 h 42333"/>
                  <a:gd name="connsiteX7" fmla="*/ 40739 w 42565"/>
                  <a:gd name="connsiteY7" fmla="*/ 40471 h 42333"/>
                  <a:gd name="connsiteX8" fmla="*/ 36295 w 42565"/>
                  <a:gd name="connsiteY8" fmla="*/ 42333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5" h="42333">
                    <a:moveTo>
                      <a:pt x="36245" y="42333"/>
                    </a:moveTo>
                    <a:cubicBezTo>
                      <a:pt x="34593" y="42326"/>
                      <a:pt x="33010" y="41670"/>
                      <a:pt x="31837" y="40507"/>
                    </a:cubicBezTo>
                    <a:lnTo>
                      <a:pt x="1939" y="10842"/>
                    </a:lnTo>
                    <a:cubicBezTo>
                      <a:pt x="-571" y="8436"/>
                      <a:pt x="-655" y="4450"/>
                      <a:pt x="1752" y="1939"/>
                    </a:cubicBezTo>
                    <a:cubicBezTo>
                      <a:pt x="4158" y="-571"/>
                      <a:pt x="8144" y="-655"/>
                      <a:pt x="10655" y="1752"/>
                    </a:cubicBezTo>
                    <a:cubicBezTo>
                      <a:pt x="10706" y="1800"/>
                      <a:pt x="10756" y="1850"/>
                      <a:pt x="10805" y="1901"/>
                    </a:cubicBezTo>
                    <a:lnTo>
                      <a:pt x="40703" y="31565"/>
                    </a:lnTo>
                    <a:cubicBezTo>
                      <a:pt x="43172" y="34014"/>
                      <a:pt x="43188" y="38002"/>
                      <a:pt x="40739" y="40471"/>
                    </a:cubicBezTo>
                    <a:cubicBezTo>
                      <a:pt x="39564" y="41656"/>
                      <a:pt x="37965" y="42326"/>
                      <a:pt x="36295" y="42333"/>
                    </a:cubicBezTo>
                    <a:close/>
                  </a:path>
                </a:pathLst>
              </a:custGeom>
              <a:solidFill>
                <a:srgbClr val="000000"/>
              </a:solidFill>
              <a:ln w="6251" cap="flat">
                <a:noFill/>
                <a:prstDash val="solid"/>
                <a:miter/>
              </a:ln>
            </p:spPr>
            <p:txBody>
              <a:bodyPr rtlCol="0" anchor="ctr"/>
              <a:lstStyle/>
              <a:p>
                <a:endParaRPr lang="es-CO"/>
              </a:p>
            </p:txBody>
          </p:sp>
          <p:sp>
            <p:nvSpPr>
              <p:cNvPr id="135" name="Forma libre: forma 134">
                <a:extLst>
                  <a:ext uri="{FF2B5EF4-FFF2-40B4-BE49-F238E27FC236}">
                    <a16:creationId xmlns:a16="http://schemas.microsoft.com/office/drawing/2014/main" id="{C5C248C2-30BF-8661-9683-4C2D4B48B62C}"/>
                  </a:ext>
                </a:extLst>
              </p:cNvPr>
              <p:cNvSpPr/>
              <p:nvPr/>
            </p:nvSpPr>
            <p:spPr>
              <a:xfrm>
                <a:off x="7556428" y="254483"/>
                <a:ext cx="55455" cy="30787"/>
              </a:xfrm>
              <a:custGeom>
                <a:avLst/>
                <a:gdLst>
                  <a:gd name="connsiteX0" fmla="*/ 49148 w 55455"/>
                  <a:gd name="connsiteY0" fmla="*/ 30788 h 30787"/>
                  <a:gd name="connsiteX1" fmla="*/ 46692 w 55455"/>
                  <a:gd name="connsiteY1" fmla="*/ 30284 h 30787"/>
                  <a:gd name="connsiteX2" fmla="*/ 3760 w 55455"/>
                  <a:gd name="connsiteY2" fmla="*/ 12061 h 30787"/>
                  <a:gd name="connsiteX3" fmla="*/ 536 w 55455"/>
                  <a:gd name="connsiteY3" fmla="*/ 3760 h 30787"/>
                  <a:gd name="connsiteX4" fmla="*/ 8678 w 55455"/>
                  <a:gd name="connsiteY4" fmla="*/ 468 h 30787"/>
                  <a:gd name="connsiteX5" fmla="*/ 51610 w 55455"/>
                  <a:gd name="connsiteY5" fmla="*/ 18691 h 30787"/>
                  <a:gd name="connsiteX6" fmla="*/ 54956 w 55455"/>
                  <a:gd name="connsiteY6" fmla="*/ 26944 h 30787"/>
                  <a:gd name="connsiteX7" fmla="*/ 49148 w 55455"/>
                  <a:gd name="connsiteY7" fmla="*/ 30788 h 3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5" h="30787">
                    <a:moveTo>
                      <a:pt x="49148" y="30788"/>
                    </a:moveTo>
                    <a:cubicBezTo>
                      <a:pt x="48304" y="30786"/>
                      <a:pt x="47468" y="30615"/>
                      <a:pt x="46692" y="30284"/>
                    </a:cubicBezTo>
                    <a:lnTo>
                      <a:pt x="3760" y="12061"/>
                    </a:lnTo>
                    <a:cubicBezTo>
                      <a:pt x="577" y="10658"/>
                      <a:pt x="-866" y="6942"/>
                      <a:pt x="536" y="3760"/>
                    </a:cubicBezTo>
                    <a:cubicBezTo>
                      <a:pt x="1911" y="639"/>
                      <a:pt x="5520" y="-820"/>
                      <a:pt x="8678" y="468"/>
                    </a:cubicBezTo>
                    <a:lnTo>
                      <a:pt x="51610" y="18691"/>
                    </a:lnTo>
                    <a:cubicBezTo>
                      <a:pt x="54813" y="20046"/>
                      <a:pt x="56311" y="23741"/>
                      <a:pt x="54956" y="26944"/>
                    </a:cubicBezTo>
                    <a:cubicBezTo>
                      <a:pt x="53969" y="29277"/>
                      <a:pt x="51681" y="30792"/>
                      <a:pt x="49148" y="30788"/>
                    </a:cubicBezTo>
                    <a:close/>
                  </a:path>
                </a:pathLst>
              </a:custGeom>
              <a:solidFill>
                <a:srgbClr val="000000"/>
              </a:solidFill>
              <a:ln w="6251" cap="flat">
                <a:noFill/>
                <a:prstDash val="solid"/>
                <a:miter/>
              </a:ln>
            </p:spPr>
            <p:txBody>
              <a:bodyPr rtlCol="0" anchor="ctr"/>
              <a:lstStyle/>
              <a:p>
                <a:endParaRPr lang="es-CO"/>
              </a:p>
            </p:txBody>
          </p:sp>
          <p:sp>
            <p:nvSpPr>
              <p:cNvPr id="136" name="Forma libre: forma 135">
                <a:extLst>
                  <a:ext uri="{FF2B5EF4-FFF2-40B4-BE49-F238E27FC236}">
                    <a16:creationId xmlns:a16="http://schemas.microsoft.com/office/drawing/2014/main" id="{FEABEEAE-01CD-69B4-A684-035ED991F5B5}"/>
                  </a:ext>
                </a:extLst>
              </p:cNvPr>
              <p:cNvSpPr/>
              <p:nvPr/>
            </p:nvSpPr>
            <p:spPr>
              <a:xfrm>
                <a:off x="7535012" y="361400"/>
                <a:ext cx="57251" cy="12593"/>
              </a:xfrm>
              <a:custGeom>
                <a:avLst/>
                <a:gdLst>
                  <a:gd name="connsiteX0" fmla="*/ 50954 w 57251"/>
                  <a:gd name="connsiteY0" fmla="*/ 12594 h 12593"/>
                  <a:gd name="connsiteX1" fmla="*/ 6297 w 57251"/>
                  <a:gd name="connsiteY1" fmla="*/ 12594 h 12593"/>
                  <a:gd name="connsiteX2" fmla="*/ 0 w 57251"/>
                  <a:gd name="connsiteY2" fmla="*/ 6297 h 12593"/>
                  <a:gd name="connsiteX3" fmla="*/ 6297 w 57251"/>
                  <a:gd name="connsiteY3" fmla="*/ 0 h 12593"/>
                  <a:gd name="connsiteX4" fmla="*/ 50954 w 57251"/>
                  <a:gd name="connsiteY4" fmla="*/ 0 h 12593"/>
                  <a:gd name="connsiteX5" fmla="*/ 57251 w 57251"/>
                  <a:gd name="connsiteY5" fmla="*/ 6297 h 12593"/>
                  <a:gd name="connsiteX6" fmla="*/ 50954 w 57251"/>
                  <a:gd name="connsiteY6" fmla="*/ 12594 h 1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51" h="12593">
                    <a:moveTo>
                      <a:pt x="50954" y="12594"/>
                    </a:moveTo>
                    <a:lnTo>
                      <a:pt x="6297" y="12594"/>
                    </a:lnTo>
                    <a:cubicBezTo>
                      <a:pt x="2819" y="12594"/>
                      <a:pt x="0" y="9775"/>
                      <a:pt x="0" y="6297"/>
                    </a:cubicBezTo>
                    <a:cubicBezTo>
                      <a:pt x="0" y="2819"/>
                      <a:pt x="2819" y="0"/>
                      <a:pt x="6297" y="0"/>
                    </a:cubicBezTo>
                    <a:lnTo>
                      <a:pt x="50954" y="0"/>
                    </a:lnTo>
                    <a:cubicBezTo>
                      <a:pt x="54432" y="0"/>
                      <a:pt x="57251" y="2819"/>
                      <a:pt x="57251" y="6297"/>
                    </a:cubicBezTo>
                    <a:cubicBezTo>
                      <a:pt x="57251" y="9775"/>
                      <a:pt x="54432" y="12594"/>
                      <a:pt x="50954" y="12594"/>
                    </a:cubicBezTo>
                    <a:close/>
                  </a:path>
                </a:pathLst>
              </a:custGeom>
              <a:solidFill>
                <a:srgbClr val="000000"/>
              </a:solidFill>
              <a:ln w="6251" cap="flat">
                <a:noFill/>
                <a:prstDash val="solid"/>
                <a:miter/>
              </a:ln>
            </p:spPr>
            <p:txBody>
              <a:bodyPr rtlCol="0" anchor="ctr"/>
              <a:lstStyle/>
              <a:p>
                <a:endParaRPr lang="es-CO"/>
              </a:p>
            </p:txBody>
          </p:sp>
          <p:sp>
            <p:nvSpPr>
              <p:cNvPr id="137" name="Forma libre: forma 136">
                <a:extLst>
                  <a:ext uri="{FF2B5EF4-FFF2-40B4-BE49-F238E27FC236}">
                    <a16:creationId xmlns:a16="http://schemas.microsoft.com/office/drawing/2014/main" id="{81F17036-5AB8-71F3-C3E7-05787C97D763}"/>
                  </a:ext>
                </a:extLst>
              </p:cNvPr>
              <p:cNvSpPr/>
              <p:nvPr/>
            </p:nvSpPr>
            <p:spPr>
              <a:xfrm>
                <a:off x="7546814" y="455191"/>
                <a:ext cx="49288" cy="29118"/>
              </a:xfrm>
              <a:custGeom>
                <a:avLst/>
                <a:gdLst>
                  <a:gd name="connsiteX0" fmla="*/ 6302 w 49288"/>
                  <a:gd name="connsiteY0" fmla="*/ 29118 h 29118"/>
                  <a:gd name="connsiteX1" fmla="*/ 0 w 49288"/>
                  <a:gd name="connsiteY1" fmla="*/ 22826 h 29118"/>
                  <a:gd name="connsiteX2" fmla="*/ 3714 w 49288"/>
                  <a:gd name="connsiteY2" fmla="*/ 17078 h 29118"/>
                  <a:gd name="connsiteX3" fmla="*/ 40312 w 49288"/>
                  <a:gd name="connsiteY3" fmla="*/ 599 h 29118"/>
                  <a:gd name="connsiteX4" fmla="*/ 48689 w 49288"/>
                  <a:gd name="connsiteY4" fmla="*/ 3620 h 29118"/>
                  <a:gd name="connsiteX5" fmla="*/ 45668 w 49288"/>
                  <a:gd name="connsiteY5" fmla="*/ 11997 h 29118"/>
                  <a:gd name="connsiteX6" fmla="*/ 45488 w 49288"/>
                  <a:gd name="connsiteY6" fmla="*/ 12079 h 29118"/>
                  <a:gd name="connsiteX7" fmla="*/ 8890 w 49288"/>
                  <a:gd name="connsiteY7" fmla="*/ 28558 h 29118"/>
                  <a:gd name="connsiteX8" fmla="*/ 6302 w 49288"/>
                  <a:gd name="connsiteY8" fmla="*/ 29118 h 2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8" h="29118">
                    <a:moveTo>
                      <a:pt x="6302" y="29118"/>
                    </a:moveTo>
                    <a:cubicBezTo>
                      <a:pt x="2824" y="29121"/>
                      <a:pt x="3" y="26304"/>
                      <a:pt x="0" y="22826"/>
                    </a:cubicBezTo>
                    <a:cubicBezTo>
                      <a:pt x="-2" y="20346"/>
                      <a:pt x="1452" y="18096"/>
                      <a:pt x="3714" y="17078"/>
                    </a:cubicBezTo>
                    <a:lnTo>
                      <a:pt x="40312" y="599"/>
                    </a:lnTo>
                    <a:cubicBezTo>
                      <a:pt x="43459" y="-880"/>
                      <a:pt x="47210" y="473"/>
                      <a:pt x="48689" y="3620"/>
                    </a:cubicBezTo>
                    <a:cubicBezTo>
                      <a:pt x="50168" y="6768"/>
                      <a:pt x="48815" y="10518"/>
                      <a:pt x="45668" y="11997"/>
                    </a:cubicBezTo>
                    <a:cubicBezTo>
                      <a:pt x="45608" y="12025"/>
                      <a:pt x="45548" y="12052"/>
                      <a:pt x="45488" y="12079"/>
                    </a:cubicBezTo>
                    <a:lnTo>
                      <a:pt x="8890" y="28558"/>
                    </a:lnTo>
                    <a:cubicBezTo>
                      <a:pt x="8077" y="28926"/>
                      <a:pt x="7195" y="29117"/>
                      <a:pt x="6302" y="29118"/>
                    </a:cubicBezTo>
                    <a:close/>
                  </a:path>
                </a:pathLst>
              </a:custGeom>
              <a:solidFill>
                <a:srgbClr val="000000"/>
              </a:solidFill>
              <a:ln w="6251" cap="flat">
                <a:noFill/>
                <a:prstDash val="solid"/>
                <a:miter/>
              </a:ln>
            </p:spPr>
            <p:txBody>
              <a:bodyPr rtlCol="0" anchor="ctr"/>
              <a:lstStyle/>
              <a:p>
                <a:endParaRPr lang="es-CO"/>
              </a:p>
            </p:txBody>
          </p:sp>
          <p:sp>
            <p:nvSpPr>
              <p:cNvPr id="138" name="Forma libre: forma 137">
                <a:extLst>
                  <a:ext uri="{FF2B5EF4-FFF2-40B4-BE49-F238E27FC236}">
                    <a16:creationId xmlns:a16="http://schemas.microsoft.com/office/drawing/2014/main" id="{1EA74340-284C-649F-BF7A-6B21F5F7CC89}"/>
                  </a:ext>
                </a:extLst>
              </p:cNvPr>
              <p:cNvSpPr/>
              <p:nvPr/>
            </p:nvSpPr>
            <p:spPr>
              <a:xfrm>
                <a:off x="7607967" y="535244"/>
                <a:ext cx="40773" cy="39475"/>
              </a:xfrm>
              <a:custGeom>
                <a:avLst/>
                <a:gdLst>
                  <a:gd name="connsiteX0" fmla="*/ 6292 w 40773"/>
                  <a:gd name="connsiteY0" fmla="*/ 39475 h 39475"/>
                  <a:gd name="connsiteX1" fmla="*/ 0 w 40773"/>
                  <a:gd name="connsiteY1" fmla="*/ 33173 h 39475"/>
                  <a:gd name="connsiteX2" fmla="*/ 1947 w 40773"/>
                  <a:gd name="connsiteY2" fmla="*/ 28626 h 39475"/>
                  <a:gd name="connsiteX3" fmla="*/ 30107 w 40773"/>
                  <a:gd name="connsiteY3" fmla="*/ 1751 h 39475"/>
                  <a:gd name="connsiteX4" fmla="*/ 39023 w 40773"/>
                  <a:gd name="connsiteY4" fmla="*/ 1946 h 39475"/>
                  <a:gd name="connsiteX5" fmla="*/ 38828 w 40773"/>
                  <a:gd name="connsiteY5" fmla="*/ 10862 h 39475"/>
                  <a:gd name="connsiteX6" fmla="*/ 10668 w 40773"/>
                  <a:gd name="connsiteY6" fmla="*/ 37738 h 39475"/>
                  <a:gd name="connsiteX7" fmla="*/ 6292 w 40773"/>
                  <a:gd name="connsiteY7" fmla="*/ 39475 h 3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3" h="39475">
                    <a:moveTo>
                      <a:pt x="6292" y="39475"/>
                    </a:moveTo>
                    <a:cubicBezTo>
                      <a:pt x="2814" y="39472"/>
                      <a:pt x="-3" y="36651"/>
                      <a:pt x="0" y="33173"/>
                    </a:cubicBezTo>
                    <a:cubicBezTo>
                      <a:pt x="2" y="31455"/>
                      <a:pt x="705" y="29813"/>
                      <a:pt x="1947" y="28626"/>
                    </a:cubicBezTo>
                    <a:lnTo>
                      <a:pt x="30107" y="1751"/>
                    </a:lnTo>
                    <a:cubicBezTo>
                      <a:pt x="32623" y="-658"/>
                      <a:pt x="36615" y="-570"/>
                      <a:pt x="39023" y="1946"/>
                    </a:cubicBezTo>
                    <a:cubicBezTo>
                      <a:pt x="41432" y="4462"/>
                      <a:pt x="41344" y="8454"/>
                      <a:pt x="38828" y="10862"/>
                    </a:cubicBezTo>
                    <a:lnTo>
                      <a:pt x="10668" y="37738"/>
                    </a:lnTo>
                    <a:cubicBezTo>
                      <a:pt x="9489" y="38861"/>
                      <a:pt x="7920" y="39484"/>
                      <a:pt x="6292" y="39475"/>
                    </a:cubicBezTo>
                    <a:close/>
                  </a:path>
                </a:pathLst>
              </a:custGeom>
              <a:solidFill>
                <a:srgbClr val="000000"/>
              </a:solidFill>
              <a:ln w="6251" cap="flat">
                <a:noFill/>
                <a:prstDash val="solid"/>
                <a:miter/>
              </a:ln>
            </p:spPr>
            <p:txBody>
              <a:bodyPr rtlCol="0" anchor="ctr"/>
              <a:lstStyle/>
              <a:p>
                <a:endParaRPr lang="es-CO"/>
              </a:p>
            </p:txBody>
          </p:sp>
          <p:sp>
            <p:nvSpPr>
              <p:cNvPr id="139" name="Forma libre: forma 138">
                <a:extLst>
                  <a:ext uri="{FF2B5EF4-FFF2-40B4-BE49-F238E27FC236}">
                    <a16:creationId xmlns:a16="http://schemas.microsoft.com/office/drawing/2014/main" id="{8A70A462-A175-7E38-B899-02B06C56750D}"/>
                  </a:ext>
                </a:extLst>
              </p:cNvPr>
              <p:cNvSpPr/>
              <p:nvPr/>
            </p:nvSpPr>
            <p:spPr>
              <a:xfrm>
                <a:off x="7691465" y="275221"/>
                <a:ext cx="89793" cy="89862"/>
              </a:xfrm>
              <a:custGeom>
                <a:avLst/>
                <a:gdLst>
                  <a:gd name="connsiteX0" fmla="*/ 49557 w 89793"/>
                  <a:gd name="connsiteY0" fmla="*/ 89863 h 89862"/>
                  <a:gd name="connsiteX1" fmla="*/ 42630 w 89793"/>
                  <a:gd name="connsiteY1" fmla="*/ 82527 h 89862"/>
                  <a:gd name="connsiteX2" fmla="*/ 39368 w 89793"/>
                  <a:gd name="connsiteY2" fmla="*/ 82206 h 89862"/>
                  <a:gd name="connsiteX3" fmla="*/ 31182 w 89793"/>
                  <a:gd name="connsiteY3" fmla="*/ 87993 h 89862"/>
                  <a:gd name="connsiteX4" fmla="*/ 16410 w 89793"/>
                  <a:gd name="connsiteY4" fmla="*/ 80040 h 89862"/>
                  <a:gd name="connsiteX5" fmla="*/ 16781 w 89793"/>
                  <a:gd name="connsiteY5" fmla="*/ 69889 h 89862"/>
                  <a:gd name="connsiteX6" fmla="*/ 14741 w 89793"/>
                  <a:gd name="connsiteY6" fmla="*/ 67370 h 89862"/>
                  <a:gd name="connsiteX7" fmla="*/ 4842 w 89793"/>
                  <a:gd name="connsiteY7" fmla="*/ 65696 h 89862"/>
                  <a:gd name="connsiteX8" fmla="*/ 0 w 89793"/>
                  <a:gd name="connsiteY8" fmla="*/ 49683 h 89862"/>
                  <a:gd name="connsiteX9" fmla="*/ 7330 w 89793"/>
                  <a:gd name="connsiteY9" fmla="*/ 42756 h 89862"/>
                  <a:gd name="connsiteX10" fmla="*/ 7644 w 89793"/>
                  <a:gd name="connsiteY10" fmla="*/ 39532 h 89862"/>
                  <a:gd name="connsiteX11" fmla="*/ 1751 w 89793"/>
                  <a:gd name="connsiteY11" fmla="*/ 31270 h 89862"/>
                  <a:gd name="connsiteX12" fmla="*/ 9785 w 89793"/>
                  <a:gd name="connsiteY12" fmla="*/ 16473 h 89862"/>
                  <a:gd name="connsiteX13" fmla="*/ 19860 w 89793"/>
                  <a:gd name="connsiteY13" fmla="*/ 16775 h 89862"/>
                  <a:gd name="connsiteX14" fmla="*/ 22430 w 89793"/>
                  <a:gd name="connsiteY14" fmla="*/ 14716 h 89862"/>
                  <a:gd name="connsiteX15" fmla="*/ 24142 w 89793"/>
                  <a:gd name="connsiteY15" fmla="*/ 4842 h 89862"/>
                  <a:gd name="connsiteX16" fmla="*/ 40130 w 89793"/>
                  <a:gd name="connsiteY16" fmla="*/ 0 h 89862"/>
                  <a:gd name="connsiteX17" fmla="*/ 47057 w 89793"/>
                  <a:gd name="connsiteY17" fmla="*/ 7279 h 89862"/>
                  <a:gd name="connsiteX18" fmla="*/ 50331 w 89793"/>
                  <a:gd name="connsiteY18" fmla="*/ 7607 h 89862"/>
                  <a:gd name="connsiteX19" fmla="*/ 58555 w 89793"/>
                  <a:gd name="connsiteY19" fmla="*/ 1839 h 89862"/>
                  <a:gd name="connsiteX20" fmla="*/ 73296 w 89793"/>
                  <a:gd name="connsiteY20" fmla="*/ 9766 h 89862"/>
                  <a:gd name="connsiteX21" fmla="*/ 72987 w 89793"/>
                  <a:gd name="connsiteY21" fmla="*/ 19842 h 89862"/>
                  <a:gd name="connsiteX22" fmla="*/ 75046 w 89793"/>
                  <a:gd name="connsiteY22" fmla="*/ 22360 h 89862"/>
                  <a:gd name="connsiteX23" fmla="*/ 84951 w 89793"/>
                  <a:gd name="connsiteY23" fmla="*/ 24042 h 89862"/>
                  <a:gd name="connsiteX24" fmla="*/ 89794 w 89793"/>
                  <a:gd name="connsiteY24" fmla="*/ 40067 h 89862"/>
                  <a:gd name="connsiteX25" fmla="*/ 82445 w 89793"/>
                  <a:gd name="connsiteY25" fmla="*/ 46994 h 89862"/>
                  <a:gd name="connsiteX26" fmla="*/ 82093 w 89793"/>
                  <a:gd name="connsiteY26" fmla="*/ 50356 h 89862"/>
                  <a:gd name="connsiteX27" fmla="*/ 87867 w 89793"/>
                  <a:gd name="connsiteY27" fmla="*/ 58542 h 89862"/>
                  <a:gd name="connsiteX28" fmla="*/ 79870 w 89793"/>
                  <a:gd name="connsiteY28" fmla="*/ 73296 h 89862"/>
                  <a:gd name="connsiteX29" fmla="*/ 69839 w 89793"/>
                  <a:gd name="connsiteY29" fmla="*/ 73000 h 89862"/>
                  <a:gd name="connsiteX30" fmla="*/ 67282 w 89793"/>
                  <a:gd name="connsiteY30" fmla="*/ 75097 h 89862"/>
                  <a:gd name="connsiteX31" fmla="*/ 65526 w 89793"/>
                  <a:gd name="connsiteY31" fmla="*/ 85021 h 89862"/>
                  <a:gd name="connsiteX32" fmla="*/ 48089 w 89793"/>
                  <a:gd name="connsiteY32" fmla="*/ 69927 h 89862"/>
                  <a:gd name="connsiteX33" fmla="*/ 53379 w 89793"/>
                  <a:gd name="connsiteY33" fmla="*/ 75544 h 89862"/>
                  <a:gd name="connsiteX34" fmla="*/ 54481 w 89793"/>
                  <a:gd name="connsiteY34" fmla="*/ 75216 h 89862"/>
                  <a:gd name="connsiteX35" fmla="*/ 55803 w 89793"/>
                  <a:gd name="connsiteY35" fmla="*/ 67597 h 89862"/>
                  <a:gd name="connsiteX36" fmla="*/ 58164 w 89793"/>
                  <a:gd name="connsiteY36" fmla="*/ 66105 h 89862"/>
                  <a:gd name="connsiteX37" fmla="*/ 62818 w 89793"/>
                  <a:gd name="connsiteY37" fmla="*/ 62283 h 89862"/>
                  <a:gd name="connsiteX38" fmla="*/ 64757 w 89793"/>
                  <a:gd name="connsiteY38" fmla="*/ 60249 h 89862"/>
                  <a:gd name="connsiteX39" fmla="*/ 72465 w 89793"/>
                  <a:gd name="connsiteY39" fmla="*/ 60482 h 89862"/>
                  <a:gd name="connsiteX40" fmla="*/ 73019 w 89793"/>
                  <a:gd name="connsiteY40" fmla="*/ 59455 h 89862"/>
                  <a:gd name="connsiteX41" fmla="*/ 68561 w 89793"/>
                  <a:gd name="connsiteY41" fmla="*/ 53158 h 89862"/>
                  <a:gd name="connsiteX42" fmla="*/ 69190 w 89793"/>
                  <a:gd name="connsiteY42" fmla="*/ 50394 h 89862"/>
                  <a:gd name="connsiteX43" fmla="*/ 69820 w 89793"/>
                  <a:gd name="connsiteY43" fmla="*/ 44343 h 89862"/>
                  <a:gd name="connsiteX44" fmla="*/ 69776 w 89793"/>
                  <a:gd name="connsiteY44" fmla="*/ 41560 h 89862"/>
                  <a:gd name="connsiteX45" fmla="*/ 75380 w 89793"/>
                  <a:gd name="connsiteY45" fmla="*/ 36289 h 89862"/>
                  <a:gd name="connsiteX46" fmla="*/ 75053 w 89793"/>
                  <a:gd name="connsiteY46" fmla="*/ 35200 h 89862"/>
                  <a:gd name="connsiteX47" fmla="*/ 67433 w 89793"/>
                  <a:gd name="connsiteY47" fmla="*/ 33940 h 89862"/>
                  <a:gd name="connsiteX48" fmla="*/ 65935 w 89793"/>
                  <a:gd name="connsiteY48" fmla="*/ 31554 h 89862"/>
                  <a:gd name="connsiteX49" fmla="*/ 62157 w 89793"/>
                  <a:gd name="connsiteY49" fmla="*/ 26900 h 89862"/>
                  <a:gd name="connsiteX50" fmla="*/ 60135 w 89793"/>
                  <a:gd name="connsiteY50" fmla="*/ 24961 h 89862"/>
                  <a:gd name="connsiteX51" fmla="*/ 60375 w 89793"/>
                  <a:gd name="connsiteY51" fmla="*/ 17216 h 89862"/>
                  <a:gd name="connsiteX52" fmla="*/ 59336 w 89793"/>
                  <a:gd name="connsiteY52" fmla="*/ 16655 h 89862"/>
                  <a:gd name="connsiteX53" fmla="*/ 53039 w 89793"/>
                  <a:gd name="connsiteY53" fmla="*/ 21063 h 89862"/>
                  <a:gd name="connsiteX54" fmla="*/ 50325 w 89793"/>
                  <a:gd name="connsiteY54" fmla="*/ 20433 h 89862"/>
                  <a:gd name="connsiteX55" fmla="*/ 44336 w 89793"/>
                  <a:gd name="connsiteY55" fmla="*/ 19842 h 89862"/>
                  <a:gd name="connsiteX56" fmla="*/ 41553 w 89793"/>
                  <a:gd name="connsiteY56" fmla="*/ 19898 h 89862"/>
                  <a:gd name="connsiteX57" fmla="*/ 36276 w 89793"/>
                  <a:gd name="connsiteY57" fmla="*/ 14325 h 89862"/>
                  <a:gd name="connsiteX58" fmla="*/ 35168 w 89793"/>
                  <a:gd name="connsiteY58" fmla="*/ 14659 h 89862"/>
                  <a:gd name="connsiteX59" fmla="*/ 33840 w 89793"/>
                  <a:gd name="connsiteY59" fmla="*/ 22322 h 89862"/>
                  <a:gd name="connsiteX60" fmla="*/ 31422 w 89793"/>
                  <a:gd name="connsiteY60" fmla="*/ 23815 h 89862"/>
                  <a:gd name="connsiteX61" fmla="*/ 26743 w 89793"/>
                  <a:gd name="connsiteY61" fmla="*/ 27562 h 89862"/>
                  <a:gd name="connsiteX62" fmla="*/ 24810 w 89793"/>
                  <a:gd name="connsiteY62" fmla="*/ 29545 h 89862"/>
                  <a:gd name="connsiteX63" fmla="*/ 17115 w 89793"/>
                  <a:gd name="connsiteY63" fmla="*/ 29318 h 89862"/>
                  <a:gd name="connsiteX64" fmla="*/ 16536 w 89793"/>
                  <a:gd name="connsiteY64" fmla="*/ 30383 h 89862"/>
                  <a:gd name="connsiteX65" fmla="*/ 21025 w 89793"/>
                  <a:gd name="connsiteY65" fmla="*/ 36679 h 89862"/>
                  <a:gd name="connsiteX66" fmla="*/ 20396 w 89793"/>
                  <a:gd name="connsiteY66" fmla="*/ 39412 h 89862"/>
                  <a:gd name="connsiteX67" fmla="*/ 19810 w 89793"/>
                  <a:gd name="connsiteY67" fmla="*/ 45407 h 89862"/>
                  <a:gd name="connsiteX68" fmla="*/ 19873 w 89793"/>
                  <a:gd name="connsiteY68" fmla="*/ 48209 h 89862"/>
                  <a:gd name="connsiteX69" fmla="*/ 14250 w 89793"/>
                  <a:gd name="connsiteY69" fmla="*/ 53505 h 89862"/>
                  <a:gd name="connsiteX70" fmla="*/ 14577 w 89793"/>
                  <a:gd name="connsiteY70" fmla="*/ 54588 h 89862"/>
                  <a:gd name="connsiteX71" fmla="*/ 22184 w 89793"/>
                  <a:gd name="connsiteY71" fmla="*/ 55847 h 89862"/>
                  <a:gd name="connsiteX72" fmla="*/ 23689 w 89793"/>
                  <a:gd name="connsiteY72" fmla="*/ 58234 h 89862"/>
                  <a:gd name="connsiteX73" fmla="*/ 27467 w 89793"/>
                  <a:gd name="connsiteY73" fmla="*/ 62887 h 89862"/>
                  <a:gd name="connsiteX74" fmla="*/ 29501 w 89793"/>
                  <a:gd name="connsiteY74" fmla="*/ 64845 h 89862"/>
                  <a:gd name="connsiteX75" fmla="*/ 29274 w 89793"/>
                  <a:gd name="connsiteY75" fmla="*/ 72666 h 89862"/>
                  <a:gd name="connsiteX76" fmla="*/ 30288 w 89793"/>
                  <a:gd name="connsiteY76" fmla="*/ 73214 h 89862"/>
                  <a:gd name="connsiteX77" fmla="*/ 36585 w 89793"/>
                  <a:gd name="connsiteY77" fmla="*/ 68775 h 89862"/>
                  <a:gd name="connsiteX78" fmla="*/ 39312 w 89793"/>
                  <a:gd name="connsiteY78" fmla="*/ 69404 h 89862"/>
                  <a:gd name="connsiteX79" fmla="*/ 45287 w 89793"/>
                  <a:gd name="connsiteY79" fmla="*/ 70003 h 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9793" h="89862">
                    <a:moveTo>
                      <a:pt x="49557" y="89863"/>
                    </a:moveTo>
                    <a:lnTo>
                      <a:pt x="42630" y="82527"/>
                    </a:lnTo>
                    <a:cubicBezTo>
                      <a:pt x="41541" y="82470"/>
                      <a:pt x="40451" y="82357"/>
                      <a:pt x="39368" y="82206"/>
                    </a:cubicBezTo>
                    <a:lnTo>
                      <a:pt x="31182" y="87993"/>
                    </a:lnTo>
                    <a:lnTo>
                      <a:pt x="16410" y="80040"/>
                    </a:lnTo>
                    <a:lnTo>
                      <a:pt x="16781" y="69889"/>
                    </a:lnTo>
                    <a:cubicBezTo>
                      <a:pt x="16063" y="69083"/>
                      <a:pt x="15383" y="68244"/>
                      <a:pt x="14741" y="67370"/>
                    </a:cubicBezTo>
                    <a:lnTo>
                      <a:pt x="4842" y="65696"/>
                    </a:lnTo>
                    <a:lnTo>
                      <a:pt x="0" y="49683"/>
                    </a:lnTo>
                    <a:lnTo>
                      <a:pt x="7330" y="42756"/>
                    </a:lnTo>
                    <a:cubicBezTo>
                      <a:pt x="7386" y="41673"/>
                      <a:pt x="7493" y="40602"/>
                      <a:pt x="7644" y="39532"/>
                    </a:cubicBezTo>
                    <a:lnTo>
                      <a:pt x="1751" y="31270"/>
                    </a:lnTo>
                    <a:lnTo>
                      <a:pt x="9785" y="16473"/>
                    </a:lnTo>
                    <a:lnTo>
                      <a:pt x="19860" y="16775"/>
                    </a:lnTo>
                    <a:cubicBezTo>
                      <a:pt x="20685" y="16057"/>
                      <a:pt x="21542" y="15364"/>
                      <a:pt x="22430" y="14716"/>
                    </a:cubicBezTo>
                    <a:lnTo>
                      <a:pt x="24142" y="4842"/>
                    </a:lnTo>
                    <a:lnTo>
                      <a:pt x="40130" y="0"/>
                    </a:lnTo>
                    <a:lnTo>
                      <a:pt x="47057" y="7279"/>
                    </a:lnTo>
                    <a:cubicBezTo>
                      <a:pt x="48152" y="7342"/>
                      <a:pt x="49242" y="7449"/>
                      <a:pt x="50331" y="7607"/>
                    </a:cubicBezTo>
                    <a:lnTo>
                      <a:pt x="58555" y="1839"/>
                    </a:lnTo>
                    <a:lnTo>
                      <a:pt x="73296" y="9766"/>
                    </a:lnTo>
                    <a:lnTo>
                      <a:pt x="72987" y="19842"/>
                    </a:lnTo>
                    <a:cubicBezTo>
                      <a:pt x="73713" y="20656"/>
                      <a:pt x="74400" y="21496"/>
                      <a:pt x="75046" y="22360"/>
                    </a:cubicBezTo>
                    <a:lnTo>
                      <a:pt x="84951" y="24042"/>
                    </a:lnTo>
                    <a:lnTo>
                      <a:pt x="89794" y="40067"/>
                    </a:lnTo>
                    <a:lnTo>
                      <a:pt x="82445" y="46994"/>
                    </a:lnTo>
                    <a:cubicBezTo>
                      <a:pt x="82376" y="48121"/>
                      <a:pt x="82256" y="49242"/>
                      <a:pt x="82093" y="50356"/>
                    </a:cubicBezTo>
                    <a:lnTo>
                      <a:pt x="87867" y="58542"/>
                    </a:lnTo>
                    <a:lnTo>
                      <a:pt x="79870" y="73296"/>
                    </a:lnTo>
                    <a:lnTo>
                      <a:pt x="69839" y="73000"/>
                    </a:lnTo>
                    <a:cubicBezTo>
                      <a:pt x="69000" y="73735"/>
                      <a:pt x="68147" y="74434"/>
                      <a:pt x="67282" y="75097"/>
                    </a:cubicBezTo>
                    <a:lnTo>
                      <a:pt x="65526" y="85021"/>
                    </a:lnTo>
                    <a:close/>
                    <a:moveTo>
                      <a:pt x="48089" y="69927"/>
                    </a:moveTo>
                    <a:lnTo>
                      <a:pt x="53379" y="75544"/>
                    </a:lnTo>
                    <a:lnTo>
                      <a:pt x="54481" y="75216"/>
                    </a:lnTo>
                    <a:lnTo>
                      <a:pt x="55803" y="67597"/>
                    </a:lnTo>
                    <a:lnTo>
                      <a:pt x="58164" y="66105"/>
                    </a:lnTo>
                    <a:cubicBezTo>
                      <a:pt x="59866" y="65027"/>
                      <a:pt x="61429" y="63743"/>
                      <a:pt x="62818" y="62283"/>
                    </a:cubicBezTo>
                    <a:lnTo>
                      <a:pt x="64757" y="60249"/>
                    </a:lnTo>
                    <a:lnTo>
                      <a:pt x="72465" y="60482"/>
                    </a:lnTo>
                    <a:lnTo>
                      <a:pt x="73019" y="59455"/>
                    </a:lnTo>
                    <a:lnTo>
                      <a:pt x="68561" y="53158"/>
                    </a:lnTo>
                    <a:lnTo>
                      <a:pt x="69190" y="50394"/>
                    </a:lnTo>
                    <a:cubicBezTo>
                      <a:pt x="69649" y="48411"/>
                      <a:pt x="69860" y="46378"/>
                      <a:pt x="69820" y="44343"/>
                    </a:cubicBezTo>
                    <a:lnTo>
                      <a:pt x="69776" y="41560"/>
                    </a:lnTo>
                    <a:lnTo>
                      <a:pt x="75380" y="36289"/>
                    </a:lnTo>
                    <a:lnTo>
                      <a:pt x="75053" y="35200"/>
                    </a:lnTo>
                    <a:lnTo>
                      <a:pt x="67433" y="33940"/>
                    </a:lnTo>
                    <a:lnTo>
                      <a:pt x="65935" y="31554"/>
                    </a:lnTo>
                    <a:cubicBezTo>
                      <a:pt x="64868" y="29855"/>
                      <a:pt x="63599" y="28293"/>
                      <a:pt x="62157" y="26900"/>
                    </a:cubicBezTo>
                    <a:lnTo>
                      <a:pt x="60135" y="24961"/>
                    </a:lnTo>
                    <a:lnTo>
                      <a:pt x="60375" y="17216"/>
                    </a:lnTo>
                    <a:lnTo>
                      <a:pt x="59336" y="16655"/>
                    </a:lnTo>
                    <a:lnTo>
                      <a:pt x="53039" y="21063"/>
                    </a:lnTo>
                    <a:lnTo>
                      <a:pt x="50325" y="20433"/>
                    </a:lnTo>
                    <a:cubicBezTo>
                      <a:pt x="48362" y="19981"/>
                      <a:pt x="46350" y="19782"/>
                      <a:pt x="44336" y="19842"/>
                    </a:cubicBezTo>
                    <a:lnTo>
                      <a:pt x="41553" y="19898"/>
                    </a:lnTo>
                    <a:lnTo>
                      <a:pt x="36276" y="14325"/>
                    </a:lnTo>
                    <a:lnTo>
                      <a:pt x="35168" y="14659"/>
                    </a:lnTo>
                    <a:lnTo>
                      <a:pt x="33840" y="22322"/>
                    </a:lnTo>
                    <a:lnTo>
                      <a:pt x="31422" y="23815"/>
                    </a:lnTo>
                    <a:cubicBezTo>
                      <a:pt x="29714" y="24866"/>
                      <a:pt x="28143" y="26125"/>
                      <a:pt x="26743" y="27562"/>
                    </a:cubicBezTo>
                    <a:lnTo>
                      <a:pt x="24810" y="29545"/>
                    </a:lnTo>
                    <a:lnTo>
                      <a:pt x="17115" y="29318"/>
                    </a:lnTo>
                    <a:lnTo>
                      <a:pt x="16536" y="30383"/>
                    </a:lnTo>
                    <a:lnTo>
                      <a:pt x="21025" y="36679"/>
                    </a:lnTo>
                    <a:lnTo>
                      <a:pt x="20396" y="39412"/>
                    </a:lnTo>
                    <a:cubicBezTo>
                      <a:pt x="19962" y="41380"/>
                      <a:pt x="19765" y="43393"/>
                      <a:pt x="19810" y="45407"/>
                    </a:cubicBezTo>
                    <a:lnTo>
                      <a:pt x="19873" y="48209"/>
                    </a:lnTo>
                    <a:lnTo>
                      <a:pt x="14250" y="53505"/>
                    </a:lnTo>
                    <a:lnTo>
                      <a:pt x="14577" y="54588"/>
                    </a:lnTo>
                    <a:lnTo>
                      <a:pt x="22184" y="55847"/>
                    </a:lnTo>
                    <a:lnTo>
                      <a:pt x="23689" y="58234"/>
                    </a:lnTo>
                    <a:cubicBezTo>
                      <a:pt x="24753" y="59933"/>
                      <a:pt x="26022" y="61496"/>
                      <a:pt x="27467" y="62887"/>
                    </a:cubicBezTo>
                    <a:lnTo>
                      <a:pt x="29501" y="64845"/>
                    </a:lnTo>
                    <a:lnTo>
                      <a:pt x="29274" y="72666"/>
                    </a:lnTo>
                    <a:lnTo>
                      <a:pt x="30288" y="73214"/>
                    </a:lnTo>
                    <a:lnTo>
                      <a:pt x="36585" y="68775"/>
                    </a:lnTo>
                    <a:lnTo>
                      <a:pt x="39312" y="69404"/>
                    </a:lnTo>
                    <a:cubicBezTo>
                      <a:pt x="41269" y="69864"/>
                      <a:pt x="43278" y="70065"/>
                      <a:pt x="45287" y="70003"/>
                    </a:cubicBezTo>
                    <a:close/>
                  </a:path>
                </a:pathLst>
              </a:custGeom>
              <a:solidFill>
                <a:srgbClr val="000000"/>
              </a:solidFill>
              <a:ln w="6251" cap="flat">
                <a:noFill/>
                <a:prstDash val="solid"/>
                <a:miter/>
              </a:ln>
            </p:spPr>
            <p:txBody>
              <a:bodyPr rtlCol="0" anchor="ctr"/>
              <a:lstStyle/>
              <a:p>
                <a:endParaRPr lang="es-CO"/>
              </a:p>
            </p:txBody>
          </p:sp>
          <p:sp>
            <p:nvSpPr>
              <p:cNvPr id="140" name="Forma libre: forma 139">
                <a:extLst>
                  <a:ext uri="{FF2B5EF4-FFF2-40B4-BE49-F238E27FC236}">
                    <a16:creationId xmlns:a16="http://schemas.microsoft.com/office/drawing/2014/main" id="{39B2CF36-9CBC-0F12-4E98-0647CEF5AFF4}"/>
                  </a:ext>
                </a:extLst>
              </p:cNvPr>
              <p:cNvSpPr/>
              <p:nvPr/>
            </p:nvSpPr>
            <p:spPr>
              <a:xfrm>
                <a:off x="7724826" y="308619"/>
                <a:ext cx="23040" cy="23036"/>
              </a:xfrm>
              <a:custGeom>
                <a:avLst/>
                <a:gdLst>
                  <a:gd name="connsiteX0" fmla="*/ 11511 w 23040"/>
                  <a:gd name="connsiteY0" fmla="*/ 0 h 23036"/>
                  <a:gd name="connsiteX1" fmla="*/ 8193 w 23040"/>
                  <a:gd name="connsiteY1" fmla="*/ 491 h 23036"/>
                  <a:gd name="connsiteX2" fmla="*/ 8193 w 23040"/>
                  <a:gd name="connsiteY2" fmla="*/ 491 h 23036"/>
                  <a:gd name="connsiteX3" fmla="*/ 494 w 23040"/>
                  <a:gd name="connsiteY3" fmla="*/ 14844 h 23036"/>
                  <a:gd name="connsiteX4" fmla="*/ 14848 w 23040"/>
                  <a:gd name="connsiteY4" fmla="*/ 22543 h 23036"/>
                  <a:gd name="connsiteX5" fmla="*/ 22546 w 23040"/>
                  <a:gd name="connsiteY5" fmla="*/ 8190 h 23036"/>
                  <a:gd name="connsiteX6" fmla="*/ 11517 w 23040"/>
                  <a:gd name="connsiteY6" fmla="*/ 0 h 2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0" h="23036">
                    <a:moveTo>
                      <a:pt x="11511" y="0"/>
                    </a:moveTo>
                    <a:cubicBezTo>
                      <a:pt x="10387" y="1"/>
                      <a:pt x="9269" y="166"/>
                      <a:pt x="8193" y="491"/>
                    </a:cubicBezTo>
                    <a:lnTo>
                      <a:pt x="8193" y="491"/>
                    </a:lnTo>
                    <a:cubicBezTo>
                      <a:pt x="2104" y="2329"/>
                      <a:pt x="-1343" y="8755"/>
                      <a:pt x="494" y="14844"/>
                    </a:cubicBezTo>
                    <a:cubicBezTo>
                      <a:pt x="2332" y="20934"/>
                      <a:pt x="8758" y="24380"/>
                      <a:pt x="14848" y="22543"/>
                    </a:cubicBezTo>
                    <a:cubicBezTo>
                      <a:pt x="20937" y="20705"/>
                      <a:pt x="24384" y="14279"/>
                      <a:pt x="22546" y="8190"/>
                    </a:cubicBezTo>
                    <a:cubicBezTo>
                      <a:pt x="21078" y="3326"/>
                      <a:pt x="16598" y="-1"/>
                      <a:pt x="11517" y="0"/>
                    </a:cubicBezTo>
                    <a:close/>
                  </a:path>
                </a:pathLst>
              </a:custGeom>
              <a:solidFill>
                <a:srgbClr val="000000"/>
              </a:solidFill>
              <a:ln w="6251" cap="flat">
                <a:noFill/>
                <a:prstDash val="solid"/>
                <a:miter/>
              </a:ln>
            </p:spPr>
            <p:txBody>
              <a:bodyPr rtlCol="0" anchor="ctr"/>
              <a:lstStyle/>
              <a:p>
                <a:endParaRPr lang="es-CO"/>
              </a:p>
            </p:txBody>
          </p:sp>
          <p:sp>
            <p:nvSpPr>
              <p:cNvPr id="141" name="Forma libre: forma 140">
                <a:extLst>
                  <a:ext uri="{FF2B5EF4-FFF2-40B4-BE49-F238E27FC236}">
                    <a16:creationId xmlns:a16="http://schemas.microsoft.com/office/drawing/2014/main" id="{42D3861F-F471-E1B6-B272-389222EECAA7}"/>
                  </a:ext>
                </a:extLst>
              </p:cNvPr>
              <p:cNvSpPr/>
              <p:nvPr/>
            </p:nvSpPr>
            <p:spPr>
              <a:xfrm>
                <a:off x="7674060" y="368200"/>
                <a:ext cx="89711" cy="89844"/>
              </a:xfrm>
              <a:custGeom>
                <a:avLst/>
                <a:gdLst>
                  <a:gd name="connsiteX0" fmla="*/ 49557 w 89711"/>
                  <a:gd name="connsiteY0" fmla="*/ 89844 h 89844"/>
                  <a:gd name="connsiteX1" fmla="*/ 42630 w 89711"/>
                  <a:gd name="connsiteY1" fmla="*/ 82508 h 89844"/>
                  <a:gd name="connsiteX2" fmla="*/ 39368 w 89711"/>
                  <a:gd name="connsiteY2" fmla="*/ 82181 h 89844"/>
                  <a:gd name="connsiteX3" fmla="*/ 31182 w 89711"/>
                  <a:gd name="connsiteY3" fmla="*/ 87974 h 89844"/>
                  <a:gd name="connsiteX4" fmla="*/ 16416 w 89711"/>
                  <a:gd name="connsiteY4" fmla="*/ 80015 h 89844"/>
                  <a:gd name="connsiteX5" fmla="*/ 16788 w 89711"/>
                  <a:gd name="connsiteY5" fmla="*/ 69870 h 89844"/>
                  <a:gd name="connsiteX6" fmla="*/ 14735 w 89711"/>
                  <a:gd name="connsiteY6" fmla="*/ 67352 h 89844"/>
                  <a:gd name="connsiteX7" fmla="*/ 4842 w 89711"/>
                  <a:gd name="connsiteY7" fmla="*/ 65677 h 89844"/>
                  <a:gd name="connsiteX8" fmla="*/ 0 w 89711"/>
                  <a:gd name="connsiteY8" fmla="*/ 49657 h 89844"/>
                  <a:gd name="connsiteX9" fmla="*/ 7330 w 89711"/>
                  <a:gd name="connsiteY9" fmla="*/ 42731 h 89844"/>
                  <a:gd name="connsiteX10" fmla="*/ 7644 w 89711"/>
                  <a:gd name="connsiteY10" fmla="*/ 39500 h 89844"/>
                  <a:gd name="connsiteX11" fmla="*/ 1700 w 89711"/>
                  <a:gd name="connsiteY11" fmla="*/ 31270 h 89844"/>
                  <a:gd name="connsiteX12" fmla="*/ 9741 w 89711"/>
                  <a:gd name="connsiteY12" fmla="*/ 16479 h 89844"/>
                  <a:gd name="connsiteX13" fmla="*/ 19816 w 89711"/>
                  <a:gd name="connsiteY13" fmla="*/ 16781 h 89844"/>
                  <a:gd name="connsiteX14" fmla="*/ 22379 w 89711"/>
                  <a:gd name="connsiteY14" fmla="*/ 14722 h 89844"/>
                  <a:gd name="connsiteX15" fmla="*/ 24098 w 89711"/>
                  <a:gd name="connsiteY15" fmla="*/ 4842 h 89844"/>
                  <a:gd name="connsiteX16" fmla="*/ 40080 w 89711"/>
                  <a:gd name="connsiteY16" fmla="*/ 0 h 89844"/>
                  <a:gd name="connsiteX17" fmla="*/ 46975 w 89711"/>
                  <a:gd name="connsiteY17" fmla="*/ 7279 h 89844"/>
                  <a:gd name="connsiteX18" fmla="*/ 50249 w 89711"/>
                  <a:gd name="connsiteY18" fmla="*/ 7607 h 89844"/>
                  <a:gd name="connsiteX19" fmla="*/ 58473 w 89711"/>
                  <a:gd name="connsiteY19" fmla="*/ 1839 h 89844"/>
                  <a:gd name="connsiteX20" fmla="*/ 73208 w 89711"/>
                  <a:gd name="connsiteY20" fmla="*/ 9773 h 89844"/>
                  <a:gd name="connsiteX21" fmla="*/ 72905 w 89711"/>
                  <a:gd name="connsiteY21" fmla="*/ 19848 h 89844"/>
                  <a:gd name="connsiteX22" fmla="*/ 74965 w 89711"/>
                  <a:gd name="connsiteY22" fmla="*/ 22367 h 89844"/>
                  <a:gd name="connsiteX23" fmla="*/ 84870 w 89711"/>
                  <a:gd name="connsiteY23" fmla="*/ 24042 h 89844"/>
                  <a:gd name="connsiteX24" fmla="*/ 89712 w 89711"/>
                  <a:gd name="connsiteY24" fmla="*/ 40067 h 89844"/>
                  <a:gd name="connsiteX25" fmla="*/ 82363 w 89711"/>
                  <a:gd name="connsiteY25" fmla="*/ 46994 h 89844"/>
                  <a:gd name="connsiteX26" fmla="*/ 82004 w 89711"/>
                  <a:gd name="connsiteY26" fmla="*/ 50356 h 89844"/>
                  <a:gd name="connsiteX27" fmla="*/ 87779 w 89711"/>
                  <a:gd name="connsiteY27" fmla="*/ 58542 h 89844"/>
                  <a:gd name="connsiteX28" fmla="*/ 79845 w 89711"/>
                  <a:gd name="connsiteY28" fmla="*/ 73296 h 89844"/>
                  <a:gd name="connsiteX29" fmla="*/ 69814 w 89711"/>
                  <a:gd name="connsiteY29" fmla="*/ 72994 h 89844"/>
                  <a:gd name="connsiteX30" fmla="*/ 67257 w 89711"/>
                  <a:gd name="connsiteY30" fmla="*/ 75090 h 89844"/>
                  <a:gd name="connsiteX31" fmla="*/ 65532 w 89711"/>
                  <a:gd name="connsiteY31" fmla="*/ 85008 h 89844"/>
                  <a:gd name="connsiteX32" fmla="*/ 48083 w 89711"/>
                  <a:gd name="connsiteY32" fmla="*/ 69902 h 89844"/>
                  <a:gd name="connsiteX33" fmla="*/ 53372 w 89711"/>
                  <a:gd name="connsiteY33" fmla="*/ 75525 h 89844"/>
                  <a:gd name="connsiteX34" fmla="*/ 54468 w 89711"/>
                  <a:gd name="connsiteY34" fmla="*/ 75191 h 89844"/>
                  <a:gd name="connsiteX35" fmla="*/ 55790 w 89711"/>
                  <a:gd name="connsiteY35" fmla="*/ 67572 h 89844"/>
                  <a:gd name="connsiteX36" fmla="*/ 58152 w 89711"/>
                  <a:gd name="connsiteY36" fmla="*/ 66080 h 89844"/>
                  <a:gd name="connsiteX37" fmla="*/ 62818 w 89711"/>
                  <a:gd name="connsiteY37" fmla="*/ 62257 h 89844"/>
                  <a:gd name="connsiteX38" fmla="*/ 64757 w 89711"/>
                  <a:gd name="connsiteY38" fmla="*/ 60230 h 89844"/>
                  <a:gd name="connsiteX39" fmla="*/ 72458 w 89711"/>
                  <a:gd name="connsiteY39" fmla="*/ 60463 h 89844"/>
                  <a:gd name="connsiteX40" fmla="*/ 73013 w 89711"/>
                  <a:gd name="connsiteY40" fmla="*/ 59430 h 89844"/>
                  <a:gd name="connsiteX41" fmla="*/ 68554 w 89711"/>
                  <a:gd name="connsiteY41" fmla="*/ 53133 h 89844"/>
                  <a:gd name="connsiteX42" fmla="*/ 69184 w 89711"/>
                  <a:gd name="connsiteY42" fmla="*/ 50369 h 89844"/>
                  <a:gd name="connsiteX43" fmla="*/ 69814 w 89711"/>
                  <a:gd name="connsiteY43" fmla="*/ 44318 h 89844"/>
                  <a:gd name="connsiteX44" fmla="*/ 69770 w 89711"/>
                  <a:gd name="connsiteY44" fmla="*/ 41541 h 89844"/>
                  <a:gd name="connsiteX45" fmla="*/ 75374 w 89711"/>
                  <a:gd name="connsiteY45" fmla="*/ 36264 h 89844"/>
                  <a:gd name="connsiteX46" fmla="*/ 75046 w 89711"/>
                  <a:gd name="connsiteY46" fmla="*/ 35174 h 89844"/>
                  <a:gd name="connsiteX47" fmla="*/ 67427 w 89711"/>
                  <a:gd name="connsiteY47" fmla="*/ 33915 h 89844"/>
                  <a:gd name="connsiteX48" fmla="*/ 65928 w 89711"/>
                  <a:gd name="connsiteY48" fmla="*/ 31503 h 89844"/>
                  <a:gd name="connsiteX49" fmla="*/ 62150 w 89711"/>
                  <a:gd name="connsiteY49" fmla="*/ 26856 h 89844"/>
                  <a:gd name="connsiteX50" fmla="*/ 60135 w 89711"/>
                  <a:gd name="connsiteY50" fmla="*/ 24917 h 89844"/>
                  <a:gd name="connsiteX51" fmla="*/ 60368 w 89711"/>
                  <a:gd name="connsiteY51" fmla="*/ 17172 h 89844"/>
                  <a:gd name="connsiteX52" fmla="*/ 59329 w 89711"/>
                  <a:gd name="connsiteY52" fmla="*/ 16611 h 89844"/>
                  <a:gd name="connsiteX53" fmla="*/ 53032 w 89711"/>
                  <a:gd name="connsiteY53" fmla="*/ 21019 h 89844"/>
                  <a:gd name="connsiteX54" fmla="*/ 50318 w 89711"/>
                  <a:gd name="connsiteY54" fmla="*/ 20389 h 89844"/>
                  <a:gd name="connsiteX55" fmla="*/ 44336 w 89711"/>
                  <a:gd name="connsiteY55" fmla="*/ 19791 h 89844"/>
                  <a:gd name="connsiteX56" fmla="*/ 41547 w 89711"/>
                  <a:gd name="connsiteY56" fmla="*/ 19848 h 89844"/>
                  <a:gd name="connsiteX57" fmla="*/ 36276 w 89711"/>
                  <a:gd name="connsiteY57" fmla="*/ 14275 h 89844"/>
                  <a:gd name="connsiteX58" fmla="*/ 35162 w 89711"/>
                  <a:gd name="connsiteY58" fmla="*/ 14615 h 89844"/>
                  <a:gd name="connsiteX59" fmla="*/ 33833 w 89711"/>
                  <a:gd name="connsiteY59" fmla="*/ 22266 h 89844"/>
                  <a:gd name="connsiteX60" fmla="*/ 31428 w 89711"/>
                  <a:gd name="connsiteY60" fmla="*/ 23758 h 89844"/>
                  <a:gd name="connsiteX61" fmla="*/ 26724 w 89711"/>
                  <a:gd name="connsiteY61" fmla="*/ 27536 h 89844"/>
                  <a:gd name="connsiteX62" fmla="*/ 24791 w 89711"/>
                  <a:gd name="connsiteY62" fmla="*/ 29507 h 89844"/>
                  <a:gd name="connsiteX63" fmla="*/ 17115 w 89711"/>
                  <a:gd name="connsiteY63" fmla="*/ 29281 h 89844"/>
                  <a:gd name="connsiteX64" fmla="*/ 16529 w 89711"/>
                  <a:gd name="connsiteY64" fmla="*/ 30345 h 89844"/>
                  <a:gd name="connsiteX65" fmla="*/ 21019 w 89711"/>
                  <a:gd name="connsiteY65" fmla="*/ 36642 h 89844"/>
                  <a:gd name="connsiteX66" fmla="*/ 20389 w 89711"/>
                  <a:gd name="connsiteY66" fmla="*/ 39375 h 89844"/>
                  <a:gd name="connsiteX67" fmla="*/ 19797 w 89711"/>
                  <a:gd name="connsiteY67" fmla="*/ 45369 h 89844"/>
                  <a:gd name="connsiteX68" fmla="*/ 19867 w 89711"/>
                  <a:gd name="connsiteY68" fmla="*/ 48171 h 89844"/>
                  <a:gd name="connsiteX69" fmla="*/ 14244 w 89711"/>
                  <a:gd name="connsiteY69" fmla="*/ 53473 h 89844"/>
                  <a:gd name="connsiteX70" fmla="*/ 14571 w 89711"/>
                  <a:gd name="connsiteY70" fmla="*/ 54556 h 89844"/>
                  <a:gd name="connsiteX71" fmla="*/ 22178 w 89711"/>
                  <a:gd name="connsiteY71" fmla="*/ 55816 h 89844"/>
                  <a:gd name="connsiteX72" fmla="*/ 23683 w 89711"/>
                  <a:gd name="connsiteY72" fmla="*/ 58202 h 89844"/>
                  <a:gd name="connsiteX73" fmla="*/ 27461 w 89711"/>
                  <a:gd name="connsiteY73" fmla="*/ 62849 h 89844"/>
                  <a:gd name="connsiteX74" fmla="*/ 29495 w 89711"/>
                  <a:gd name="connsiteY74" fmla="*/ 64808 h 89844"/>
                  <a:gd name="connsiteX75" fmla="*/ 29211 w 89711"/>
                  <a:gd name="connsiteY75" fmla="*/ 72603 h 89844"/>
                  <a:gd name="connsiteX76" fmla="*/ 30219 w 89711"/>
                  <a:gd name="connsiteY76" fmla="*/ 73145 h 89844"/>
                  <a:gd name="connsiteX77" fmla="*/ 36516 w 89711"/>
                  <a:gd name="connsiteY77" fmla="*/ 68737 h 89844"/>
                  <a:gd name="connsiteX78" fmla="*/ 39242 w 89711"/>
                  <a:gd name="connsiteY78" fmla="*/ 69367 h 89844"/>
                  <a:gd name="connsiteX79" fmla="*/ 45218 w 89711"/>
                  <a:gd name="connsiteY79" fmla="*/ 69965 h 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9711" h="89844">
                    <a:moveTo>
                      <a:pt x="49557" y="89844"/>
                    </a:moveTo>
                    <a:lnTo>
                      <a:pt x="42630" y="82508"/>
                    </a:lnTo>
                    <a:cubicBezTo>
                      <a:pt x="41541" y="82445"/>
                      <a:pt x="40451" y="82338"/>
                      <a:pt x="39368" y="82181"/>
                    </a:cubicBezTo>
                    <a:lnTo>
                      <a:pt x="31182" y="87974"/>
                    </a:lnTo>
                    <a:lnTo>
                      <a:pt x="16416" y="80015"/>
                    </a:lnTo>
                    <a:lnTo>
                      <a:pt x="16788" y="69870"/>
                    </a:lnTo>
                    <a:cubicBezTo>
                      <a:pt x="16063" y="69064"/>
                      <a:pt x="15383" y="68221"/>
                      <a:pt x="14735" y="67352"/>
                    </a:cubicBezTo>
                    <a:lnTo>
                      <a:pt x="4842" y="65677"/>
                    </a:lnTo>
                    <a:lnTo>
                      <a:pt x="0" y="49657"/>
                    </a:lnTo>
                    <a:lnTo>
                      <a:pt x="7330" y="42731"/>
                    </a:lnTo>
                    <a:cubicBezTo>
                      <a:pt x="7386" y="41648"/>
                      <a:pt x="7493" y="40571"/>
                      <a:pt x="7644" y="39500"/>
                    </a:cubicBezTo>
                    <a:lnTo>
                      <a:pt x="1700" y="31270"/>
                    </a:lnTo>
                    <a:lnTo>
                      <a:pt x="9741" y="16479"/>
                    </a:lnTo>
                    <a:lnTo>
                      <a:pt x="19816" y="16781"/>
                    </a:lnTo>
                    <a:cubicBezTo>
                      <a:pt x="20635" y="16057"/>
                      <a:pt x="21498" y="15371"/>
                      <a:pt x="22379" y="14722"/>
                    </a:cubicBezTo>
                    <a:lnTo>
                      <a:pt x="24098" y="4842"/>
                    </a:lnTo>
                    <a:lnTo>
                      <a:pt x="40080" y="0"/>
                    </a:lnTo>
                    <a:lnTo>
                      <a:pt x="46975" y="7279"/>
                    </a:lnTo>
                    <a:cubicBezTo>
                      <a:pt x="48070" y="7342"/>
                      <a:pt x="49160" y="7456"/>
                      <a:pt x="50249" y="7607"/>
                    </a:cubicBezTo>
                    <a:lnTo>
                      <a:pt x="58473" y="1839"/>
                    </a:lnTo>
                    <a:lnTo>
                      <a:pt x="73208" y="9773"/>
                    </a:lnTo>
                    <a:lnTo>
                      <a:pt x="72905" y="19848"/>
                    </a:lnTo>
                    <a:cubicBezTo>
                      <a:pt x="73631" y="20662"/>
                      <a:pt x="74318" y="21502"/>
                      <a:pt x="74965" y="22367"/>
                    </a:cubicBezTo>
                    <a:lnTo>
                      <a:pt x="84870" y="24042"/>
                    </a:lnTo>
                    <a:lnTo>
                      <a:pt x="89712" y="40067"/>
                    </a:lnTo>
                    <a:lnTo>
                      <a:pt x="82363" y="46994"/>
                    </a:lnTo>
                    <a:cubicBezTo>
                      <a:pt x="82292" y="48123"/>
                      <a:pt x="82173" y="49244"/>
                      <a:pt x="82004" y="50356"/>
                    </a:cubicBezTo>
                    <a:lnTo>
                      <a:pt x="87779" y="58542"/>
                    </a:lnTo>
                    <a:lnTo>
                      <a:pt x="79845" y="73296"/>
                    </a:lnTo>
                    <a:lnTo>
                      <a:pt x="69814" y="72994"/>
                    </a:lnTo>
                    <a:cubicBezTo>
                      <a:pt x="68995" y="73730"/>
                      <a:pt x="68139" y="74429"/>
                      <a:pt x="67257" y="75090"/>
                    </a:cubicBezTo>
                    <a:lnTo>
                      <a:pt x="65532" y="85008"/>
                    </a:lnTo>
                    <a:close/>
                    <a:moveTo>
                      <a:pt x="48083" y="69902"/>
                    </a:moveTo>
                    <a:lnTo>
                      <a:pt x="53372" y="75525"/>
                    </a:lnTo>
                    <a:lnTo>
                      <a:pt x="54468" y="75191"/>
                    </a:lnTo>
                    <a:lnTo>
                      <a:pt x="55790" y="67572"/>
                    </a:lnTo>
                    <a:lnTo>
                      <a:pt x="58152" y="66080"/>
                    </a:lnTo>
                    <a:cubicBezTo>
                      <a:pt x="59856" y="64999"/>
                      <a:pt x="61423" y="63716"/>
                      <a:pt x="62818" y="62257"/>
                    </a:cubicBezTo>
                    <a:lnTo>
                      <a:pt x="64757" y="60230"/>
                    </a:lnTo>
                    <a:lnTo>
                      <a:pt x="72458" y="60463"/>
                    </a:lnTo>
                    <a:lnTo>
                      <a:pt x="73013" y="59430"/>
                    </a:lnTo>
                    <a:lnTo>
                      <a:pt x="68554" y="53133"/>
                    </a:lnTo>
                    <a:lnTo>
                      <a:pt x="69184" y="50369"/>
                    </a:lnTo>
                    <a:cubicBezTo>
                      <a:pt x="69642" y="48385"/>
                      <a:pt x="69854" y="46353"/>
                      <a:pt x="69814" y="44318"/>
                    </a:cubicBezTo>
                    <a:lnTo>
                      <a:pt x="69770" y="41541"/>
                    </a:lnTo>
                    <a:lnTo>
                      <a:pt x="75374" y="36264"/>
                    </a:lnTo>
                    <a:lnTo>
                      <a:pt x="75046" y="35174"/>
                    </a:lnTo>
                    <a:lnTo>
                      <a:pt x="67427" y="33915"/>
                    </a:lnTo>
                    <a:lnTo>
                      <a:pt x="65928" y="31503"/>
                    </a:lnTo>
                    <a:cubicBezTo>
                      <a:pt x="64866" y="29804"/>
                      <a:pt x="63597" y="28243"/>
                      <a:pt x="62150" y="26856"/>
                    </a:cubicBezTo>
                    <a:lnTo>
                      <a:pt x="60135" y="24917"/>
                    </a:lnTo>
                    <a:lnTo>
                      <a:pt x="60368" y="17172"/>
                    </a:lnTo>
                    <a:lnTo>
                      <a:pt x="59329" y="16611"/>
                    </a:lnTo>
                    <a:lnTo>
                      <a:pt x="53032" y="21019"/>
                    </a:lnTo>
                    <a:lnTo>
                      <a:pt x="50318" y="20389"/>
                    </a:lnTo>
                    <a:cubicBezTo>
                      <a:pt x="48359" y="19932"/>
                      <a:pt x="46348" y="19731"/>
                      <a:pt x="44336" y="19791"/>
                    </a:cubicBezTo>
                    <a:lnTo>
                      <a:pt x="41547" y="19848"/>
                    </a:lnTo>
                    <a:lnTo>
                      <a:pt x="36276" y="14275"/>
                    </a:lnTo>
                    <a:lnTo>
                      <a:pt x="35162" y="14615"/>
                    </a:lnTo>
                    <a:lnTo>
                      <a:pt x="33833" y="22266"/>
                    </a:lnTo>
                    <a:lnTo>
                      <a:pt x="31428" y="23758"/>
                    </a:lnTo>
                    <a:cubicBezTo>
                      <a:pt x="29713" y="24822"/>
                      <a:pt x="28133" y="26091"/>
                      <a:pt x="26724" y="27536"/>
                    </a:cubicBezTo>
                    <a:lnTo>
                      <a:pt x="24791" y="29507"/>
                    </a:lnTo>
                    <a:lnTo>
                      <a:pt x="17115" y="29281"/>
                    </a:lnTo>
                    <a:lnTo>
                      <a:pt x="16529" y="30345"/>
                    </a:lnTo>
                    <a:lnTo>
                      <a:pt x="21019" y="36642"/>
                    </a:lnTo>
                    <a:lnTo>
                      <a:pt x="20389" y="39375"/>
                    </a:lnTo>
                    <a:cubicBezTo>
                      <a:pt x="19957" y="41342"/>
                      <a:pt x="19758" y="43355"/>
                      <a:pt x="19797" y="45369"/>
                    </a:cubicBezTo>
                    <a:lnTo>
                      <a:pt x="19867" y="48171"/>
                    </a:lnTo>
                    <a:lnTo>
                      <a:pt x="14244" y="53473"/>
                    </a:lnTo>
                    <a:lnTo>
                      <a:pt x="14571" y="54556"/>
                    </a:lnTo>
                    <a:lnTo>
                      <a:pt x="22178" y="55816"/>
                    </a:lnTo>
                    <a:lnTo>
                      <a:pt x="23683" y="58202"/>
                    </a:lnTo>
                    <a:cubicBezTo>
                      <a:pt x="24748" y="59899"/>
                      <a:pt x="26017" y="61460"/>
                      <a:pt x="27461" y="62849"/>
                    </a:cubicBezTo>
                    <a:lnTo>
                      <a:pt x="29495" y="64808"/>
                    </a:lnTo>
                    <a:lnTo>
                      <a:pt x="29211" y="72603"/>
                    </a:lnTo>
                    <a:lnTo>
                      <a:pt x="30219" y="73145"/>
                    </a:lnTo>
                    <a:lnTo>
                      <a:pt x="36516" y="68737"/>
                    </a:lnTo>
                    <a:lnTo>
                      <a:pt x="39242" y="69367"/>
                    </a:lnTo>
                    <a:cubicBezTo>
                      <a:pt x="41199" y="69831"/>
                      <a:pt x="43208" y="70033"/>
                      <a:pt x="45218" y="69965"/>
                    </a:cubicBezTo>
                    <a:close/>
                  </a:path>
                </a:pathLst>
              </a:custGeom>
              <a:solidFill>
                <a:srgbClr val="000000"/>
              </a:solidFill>
              <a:ln w="6251" cap="flat">
                <a:noFill/>
                <a:prstDash val="solid"/>
                <a:miter/>
              </a:ln>
            </p:spPr>
            <p:txBody>
              <a:bodyPr rtlCol="0" anchor="ctr"/>
              <a:lstStyle/>
              <a:p>
                <a:endParaRPr lang="es-CO"/>
              </a:p>
            </p:txBody>
          </p:sp>
          <p:sp>
            <p:nvSpPr>
              <p:cNvPr id="142" name="Forma libre: forma 141">
                <a:extLst>
                  <a:ext uri="{FF2B5EF4-FFF2-40B4-BE49-F238E27FC236}">
                    <a16:creationId xmlns:a16="http://schemas.microsoft.com/office/drawing/2014/main" id="{C9C4D3DA-6541-4A17-3FCB-1F8EF58949CB}"/>
                  </a:ext>
                </a:extLst>
              </p:cNvPr>
              <p:cNvSpPr/>
              <p:nvPr/>
            </p:nvSpPr>
            <p:spPr>
              <a:xfrm>
                <a:off x="7707433" y="401568"/>
                <a:ext cx="23002" cy="22999"/>
              </a:xfrm>
              <a:custGeom>
                <a:avLst/>
                <a:gdLst>
                  <a:gd name="connsiteX0" fmla="*/ 11474 w 23002"/>
                  <a:gd name="connsiteY0" fmla="*/ 6 h 22999"/>
                  <a:gd name="connsiteX1" fmla="*/ 8156 w 23002"/>
                  <a:gd name="connsiteY1" fmla="*/ 497 h 22999"/>
                  <a:gd name="connsiteX2" fmla="*/ 8156 w 23002"/>
                  <a:gd name="connsiteY2" fmla="*/ 497 h 22999"/>
                  <a:gd name="connsiteX3" fmla="*/ 500 w 23002"/>
                  <a:gd name="connsiteY3" fmla="*/ 14844 h 22999"/>
                  <a:gd name="connsiteX4" fmla="*/ 14847 w 23002"/>
                  <a:gd name="connsiteY4" fmla="*/ 22499 h 22999"/>
                  <a:gd name="connsiteX5" fmla="*/ 22502 w 23002"/>
                  <a:gd name="connsiteY5" fmla="*/ 8153 h 22999"/>
                  <a:gd name="connsiteX6" fmla="*/ 11480 w 23002"/>
                  <a:gd name="connsiteY6" fmla="*/ 0 h 2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02" h="22999">
                    <a:moveTo>
                      <a:pt x="11474" y="6"/>
                    </a:moveTo>
                    <a:cubicBezTo>
                      <a:pt x="10350" y="10"/>
                      <a:pt x="9232" y="175"/>
                      <a:pt x="8156" y="497"/>
                    </a:cubicBezTo>
                    <a:lnTo>
                      <a:pt x="8156" y="497"/>
                    </a:lnTo>
                    <a:cubicBezTo>
                      <a:pt x="2080" y="2345"/>
                      <a:pt x="-1347" y="8768"/>
                      <a:pt x="500" y="14844"/>
                    </a:cubicBezTo>
                    <a:cubicBezTo>
                      <a:pt x="2348" y="20919"/>
                      <a:pt x="8771" y="24346"/>
                      <a:pt x="14847" y="22499"/>
                    </a:cubicBezTo>
                    <a:cubicBezTo>
                      <a:pt x="20922" y="20651"/>
                      <a:pt x="24349" y="14228"/>
                      <a:pt x="22502" y="8153"/>
                    </a:cubicBezTo>
                    <a:cubicBezTo>
                      <a:pt x="21027" y="3303"/>
                      <a:pt x="16549" y="-9"/>
                      <a:pt x="11480" y="0"/>
                    </a:cubicBezTo>
                    <a:close/>
                  </a:path>
                </a:pathLst>
              </a:custGeom>
              <a:solidFill>
                <a:srgbClr val="000000"/>
              </a:solidFill>
              <a:ln w="6251" cap="flat">
                <a:noFill/>
                <a:prstDash val="solid"/>
                <a:miter/>
              </a:ln>
            </p:spPr>
            <p:txBody>
              <a:bodyPr rtlCol="0" anchor="ctr"/>
              <a:lstStyle/>
              <a:p>
                <a:endParaRPr lang="es-CO"/>
              </a:p>
            </p:txBody>
          </p:sp>
        </p:grpSp>
        <p:grpSp>
          <p:nvGrpSpPr>
            <p:cNvPr id="125" name="Gráfico 75" descr="Cerebro derecho contorno">
              <a:extLst>
                <a:ext uri="{FF2B5EF4-FFF2-40B4-BE49-F238E27FC236}">
                  <a16:creationId xmlns:a16="http://schemas.microsoft.com/office/drawing/2014/main" id="{5630EF66-D166-957A-5BA1-57E30ADC4BB3}"/>
                </a:ext>
              </a:extLst>
            </p:cNvPr>
            <p:cNvGrpSpPr/>
            <p:nvPr/>
          </p:nvGrpSpPr>
          <p:grpSpPr>
            <a:xfrm>
              <a:off x="7833840" y="156972"/>
              <a:ext cx="280565" cy="412731"/>
              <a:chOff x="7841250" y="760621"/>
              <a:chExt cx="280565" cy="412731"/>
            </a:xfrm>
            <a:solidFill>
              <a:schemeClr val="lt1"/>
            </a:solidFill>
          </p:grpSpPr>
          <p:sp>
            <p:nvSpPr>
              <p:cNvPr id="126" name="Forma libre: forma 125">
                <a:extLst>
                  <a:ext uri="{FF2B5EF4-FFF2-40B4-BE49-F238E27FC236}">
                    <a16:creationId xmlns:a16="http://schemas.microsoft.com/office/drawing/2014/main" id="{757188B1-5179-5A05-BE2F-E876FEEF5CBD}"/>
                  </a:ext>
                </a:extLst>
              </p:cNvPr>
              <p:cNvSpPr/>
              <p:nvPr/>
            </p:nvSpPr>
            <p:spPr>
              <a:xfrm>
                <a:off x="7841250" y="760621"/>
                <a:ext cx="195257" cy="407200"/>
              </a:xfrm>
              <a:custGeom>
                <a:avLst/>
                <a:gdLst>
                  <a:gd name="connsiteX0" fmla="*/ 29224 w 195257"/>
                  <a:gd name="connsiteY0" fmla="*/ 405230 h 407200"/>
                  <a:gd name="connsiteX1" fmla="*/ 81689 w 195257"/>
                  <a:gd name="connsiteY1" fmla="*/ 378054 h 407200"/>
                  <a:gd name="connsiteX2" fmla="*/ 81721 w 195257"/>
                  <a:gd name="connsiteY2" fmla="*/ 377952 h 407200"/>
                  <a:gd name="connsiteX3" fmla="*/ 94844 w 195257"/>
                  <a:gd name="connsiteY3" fmla="*/ 379375 h 407200"/>
                  <a:gd name="connsiteX4" fmla="*/ 94913 w 195257"/>
                  <a:gd name="connsiteY4" fmla="*/ 379375 h 407200"/>
                  <a:gd name="connsiteX5" fmla="*/ 156163 w 195257"/>
                  <a:gd name="connsiteY5" fmla="*/ 318132 h 407200"/>
                  <a:gd name="connsiteX6" fmla="*/ 156163 w 195257"/>
                  <a:gd name="connsiteY6" fmla="*/ 317439 h 407200"/>
                  <a:gd name="connsiteX7" fmla="*/ 189203 w 195257"/>
                  <a:gd name="connsiteY7" fmla="*/ 228873 h 407200"/>
                  <a:gd name="connsiteX8" fmla="*/ 174921 w 195257"/>
                  <a:gd name="connsiteY8" fmla="*/ 208641 h 407200"/>
                  <a:gd name="connsiteX9" fmla="*/ 177510 w 195257"/>
                  <a:gd name="connsiteY9" fmla="*/ 203906 h 407200"/>
                  <a:gd name="connsiteX10" fmla="*/ 148405 w 195257"/>
                  <a:gd name="connsiteY10" fmla="*/ 118306 h 407200"/>
                  <a:gd name="connsiteX11" fmla="*/ 148815 w 195257"/>
                  <a:gd name="connsiteY11" fmla="*/ 116864 h 407200"/>
                  <a:gd name="connsiteX12" fmla="*/ 111413 w 195257"/>
                  <a:gd name="connsiteY12" fmla="*/ 52082 h 407200"/>
                  <a:gd name="connsiteX13" fmla="*/ 111386 w 195257"/>
                  <a:gd name="connsiteY13" fmla="*/ 52075 h 407200"/>
                  <a:gd name="connsiteX14" fmla="*/ 55797 w 195257"/>
                  <a:gd name="connsiteY14" fmla="*/ 0 h 407200"/>
                  <a:gd name="connsiteX15" fmla="*/ 55797 w 195257"/>
                  <a:gd name="connsiteY15" fmla="*/ 0 h 407200"/>
                  <a:gd name="connsiteX16" fmla="*/ 0 w 195257"/>
                  <a:gd name="connsiteY16" fmla="*/ 55772 h 407200"/>
                  <a:gd name="connsiteX17" fmla="*/ 0 w 195257"/>
                  <a:gd name="connsiteY17" fmla="*/ 55803 h 407200"/>
                  <a:gd name="connsiteX18" fmla="*/ 0 w 195257"/>
                  <a:gd name="connsiteY18" fmla="*/ 365421 h 407200"/>
                  <a:gd name="connsiteX19" fmla="*/ 29224 w 195257"/>
                  <a:gd name="connsiteY19" fmla="*/ 405230 h 407200"/>
                  <a:gd name="connsiteX20" fmla="*/ 12594 w 195257"/>
                  <a:gd name="connsiteY20" fmla="*/ 55797 h 407200"/>
                  <a:gd name="connsiteX21" fmla="*/ 55709 w 195257"/>
                  <a:gd name="connsiteY21" fmla="*/ 12620 h 407200"/>
                  <a:gd name="connsiteX22" fmla="*/ 98792 w 195257"/>
                  <a:gd name="connsiteY22" fmla="*/ 52913 h 407200"/>
                  <a:gd name="connsiteX23" fmla="*/ 99384 w 195257"/>
                  <a:gd name="connsiteY23" fmla="*/ 61917 h 407200"/>
                  <a:gd name="connsiteX24" fmla="*/ 108105 w 195257"/>
                  <a:gd name="connsiteY24" fmla="*/ 64247 h 407200"/>
                  <a:gd name="connsiteX25" fmla="*/ 136643 w 195257"/>
                  <a:gd name="connsiteY25" fmla="*/ 113621 h 407200"/>
                  <a:gd name="connsiteX26" fmla="*/ 136328 w 195257"/>
                  <a:gd name="connsiteY26" fmla="*/ 114717 h 407200"/>
                  <a:gd name="connsiteX27" fmla="*/ 133293 w 195257"/>
                  <a:gd name="connsiteY27" fmla="*/ 124912 h 407200"/>
                  <a:gd name="connsiteX28" fmla="*/ 142832 w 195257"/>
                  <a:gd name="connsiteY28" fmla="*/ 129615 h 407200"/>
                  <a:gd name="connsiteX29" fmla="*/ 166207 w 195257"/>
                  <a:gd name="connsiteY29" fmla="*/ 198346 h 407200"/>
                  <a:gd name="connsiteX30" fmla="*/ 164129 w 195257"/>
                  <a:gd name="connsiteY30" fmla="*/ 202124 h 407200"/>
                  <a:gd name="connsiteX31" fmla="*/ 158971 w 195257"/>
                  <a:gd name="connsiteY31" fmla="*/ 210694 h 407200"/>
                  <a:gd name="connsiteX32" fmla="*/ 165149 w 195257"/>
                  <a:gd name="connsiteY32" fmla="*/ 216689 h 407200"/>
                  <a:gd name="connsiteX33" fmla="*/ 168492 w 195257"/>
                  <a:gd name="connsiteY33" fmla="*/ 293146 h 407200"/>
                  <a:gd name="connsiteX34" fmla="*/ 150930 w 195257"/>
                  <a:gd name="connsiteY34" fmla="*/ 305960 h 407200"/>
                  <a:gd name="connsiteX35" fmla="*/ 143563 w 195257"/>
                  <a:gd name="connsiteY35" fmla="*/ 309322 h 407200"/>
                  <a:gd name="connsiteX36" fmla="*/ 143563 w 195257"/>
                  <a:gd name="connsiteY36" fmla="*/ 317981 h 407200"/>
                  <a:gd name="connsiteX37" fmla="*/ 94964 w 195257"/>
                  <a:gd name="connsiteY37" fmla="*/ 366744 h 407200"/>
                  <a:gd name="connsiteX38" fmla="*/ 84435 w 195257"/>
                  <a:gd name="connsiteY38" fmla="*/ 365610 h 407200"/>
                  <a:gd name="connsiteX39" fmla="*/ 73195 w 195257"/>
                  <a:gd name="connsiteY39" fmla="*/ 363148 h 407200"/>
                  <a:gd name="connsiteX40" fmla="*/ 70047 w 195257"/>
                  <a:gd name="connsiteY40" fmla="*/ 373097 h 407200"/>
                  <a:gd name="connsiteX41" fmla="*/ 53857 w 195257"/>
                  <a:gd name="connsiteY41" fmla="*/ 391988 h 407200"/>
                  <a:gd name="connsiteX42" fmla="*/ 15189 w 195257"/>
                  <a:gd name="connsiteY42" fmla="*/ 377399 h 407200"/>
                  <a:gd name="connsiteX43" fmla="*/ 12594 w 195257"/>
                  <a:gd name="connsiteY43" fmla="*/ 365421 h 4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5257" h="407200">
                    <a:moveTo>
                      <a:pt x="29224" y="405230"/>
                    </a:moveTo>
                    <a:cubicBezTo>
                      <a:pt x="51216" y="412214"/>
                      <a:pt x="74706" y="400047"/>
                      <a:pt x="81689" y="378054"/>
                    </a:cubicBezTo>
                    <a:cubicBezTo>
                      <a:pt x="81700" y="378020"/>
                      <a:pt x="81710" y="377986"/>
                      <a:pt x="81721" y="377952"/>
                    </a:cubicBezTo>
                    <a:cubicBezTo>
                      <a:pt x="86031" y="378898"/>
                      <a:pt x="90431" y="379375"/>
                      <a:pt x="94844" y="379375"/>
                    </a:cubicBezTo>
                    <a:lnTo>
                      <a:pt x="94913" y="379375"/>
                    </a:lnTo>
                    <a:cubicBezTo>
                      <a:pt x="128702" y="379289"/>
                      <a:pt x="156073" y="351921"/>
                      <a:pt x="156163" y="318132"/>
                    </a:cubicBezTo>
                    <a:lnTo>
                      <a:pt x="156163" y="317439"/>
                    </a:lnTo>
                    <a:cubicBezTo>
                      <a:pt x="189744" y="302106"/>
                      <a:pt x="204536" y="262453"/>
                      <a:pt x="189203" y="228873"/>
                    </a:cubicBezTo>
                    <a:cubicBezTo>
                      <a:pt x="185744" y="221298"/>
                      <a:pt x="180900" y="214437"/>
                      <a:pt x="174921" y="208641"/>
                    </a:cubicBezTo>
                    <a:cubicBezTo>
                      <a:pt x="175853" y="207105"/>
                      <a:pt x="176716" y="205526"/>
                      <a:pt x="177510" y="203906"/>
                    </a:cubicBezTo>
                    <a:cubicBezTo>
                      <a:pt x="193102" y="172231"/>
                      <a:pt x="180074" y="133912"/>
                      <a:pt x="148405" y="118306"/>
                    </a:cubicBezTo>
                    <a:cubicBezTo>
                      <a:pt x="148550" y="117828"/>
                      <a:pt x="148689" y="117349"/>
                      <a:pt x="148815" y="116864"/>
                    </a:cubicBezTo>
                    <a:cubicBezTo>
                      <a:pt x="156375" y="88647"/>
                      <a:pt x="139630" y="59644"/>
                      <a:pt x="111413" y="52082"/>
                    </a:cubicBezTo>
                    <a:cubicBezTo>
                      <a:pt x="111404" y="52080"/>
                      <a:pt x="111395" y="52078"/>
                      <a:pt x="111386" y="52075"/>
                    </a:cubicBezTo>
                    <a:cubicBezTo>
                      <a:pt x="109456" y="22789"/>
                      <a:pt x="85147" y="16"/>
                      <a:pt x="55797" y="0"/>
                    </a:cubicBezTo>
                    <a:lnTo>
                      <a:pt x="55797" y="0"/>
                    </a:lnTo>
                    <a:cubicBezTo>
                      <a:pt x="24988" y="-7"/>
                      <a:pt x="7" y="24963"/>
                      <a:pt x="0" y="55772"/>
                    </a:cubicBezTo>
                    <a:cubicBezTo>
                      <a:pt x="0" y="55782"/>
                      <a:pt x="0" y="55792"/>
                      <a:pt x="0" y="55803"/>
                    </a:cubicBezTo>
                    <a:lnTo>
                      <a:pt x="0" y="365421"/>
                    </a:lnTo>
                    <a:cubicBezTo>
                      <a:pt x="37" y="383638"/>
                      <a:pt x="11856" y="399737"/>
                      <a:pt x="29224" y="405230"/>
                    </a:cubicBezTo>
                    <a:close/>
                    <a:moveTo>
                      <a:pt x="12594" y="55797"/>
                    </a:moveTo>
                    <a:cubicBezTo>
                      <a:pt x="12577" y="31967"/>
                      <a:pt x="31881" y="12637"/>
                      <a:pt x="55709" y="12620"/>
                    </a:cubicBezTo>
                    <a:cubicBezTo>
                      <a:pt x="78443" y="12603"/>
                      <a:pt x="97289" y="30230"/>
                      <a:pt x="98792" y="52913"/>
                    </a:cubicBezTo>
                    <a:lnTo>
                      <a:pt x="99384" y="61917"/>
                    </a:lnTo>
                    <a:lnTo>
                      <a:pt x="108105" y="64247"/>
                    </a:lnTo>
                    <a:cubicBezTo>
                      <a:pt x="129601" y="70025"/>
                      <a:pt x="142367" y="92110"/>
                      <a:pt x="136643" y="113621"/>
                    </a:cubicBezTo>
                    <a:cubicBezTo>
                      <a:pt x="136542" y="113986"/>
                      <a:pt x="136441" y="114352"/>
                      <a:pt x="136328" y="114717"/>
                    </a:cubicBezTo>
                    <a:lnTo>
                      <a:pt x="133293" y="124912"/>
                    </a:lnTo>
                    <a:lnTo>
                      <a:pt x="142832" y="129615"/>
                    </a:lnTo>
                    <a:cubicBezTo>
                      <a:pt x="168239" y="142164"/>
                      <a:pt x="178695" y="172910"/>
                      <a:pt x="166207" y="198346"/>
                    </a:cubicBezTo>
                    <a:cubicBezTo>
                      <a:pt x="165577" y="199605"/>
                      <a:pt x="164872" y="200921"/>
                      <a:pt x="164129" y="202124"/>
                    </a:cubicBezTo>
                    <a:lnTo>
                      <a:pt x="158971" y="210694"/>
                    </a:lnTo>
                    <a:lnTo>
                      <a:pt x="165149" y="216689"/>
                    </a:lnTo>
                    <a:cubicBezTo>
                      <a:pt x="186230" y="237314"/>
                      <a:pt x="187693" y="270758"/>
                      <a:pt x="168492" y="293146"/>
                    </a:cubicBezTo>
                    <a:cubicBezTo>
                      <a:pt x="163566" y="298562"/>
                      <a:pt x="157592" y="302922"/>
                      <a:pt x="150930" y="305960"/>
                    </a:cubicBezTo>
                    <a:lnTo>
                      <a:pt x="143563" y="309322"/>
                    </a:lnTo>
                    <a:lnTo>
                      <a:pt x="143563" y="317981"/>
                    </a:lnTo>
                    <a:cubicBezTo>
                      <a:pt x="143608" y="344867"/>
                      <a:pt x="121850" y="366699"/>
                      <a:pt x="94964" y="366744"/>
                    </a:cubicBezTo>
                    <a:cubicBezTo>
                      <a:pt x="91424" y="366750"/>
                      <a:pt x="87893" y="366370"/>
                      <a:pt x="84435" y="365610"/>
                    </a:cubicBezTo>
                    <a:lnTo>
                      <a:pt x="73195" y="363148"/>
                    </a:lnTo>
                    <a:lnTo>
                      <a:pt x="70047" y="373097"/>
                    </a:lnTo>
                    <a:cubicBezTo>
                      <a:pt x="67143" y="381162"/>
                      <a:pt x="61383" y="387883"/>
                      <a:pt x="53857" y="391988"/>
                    </a:cubicBezTo>
                    <a:cubicBezTo>
                      <a:pt x="39151" y="398638"/>
                      <a:pt x="21838" y="392106"/>
                      <a:pt x="15189" y="377399"/>
                    </a:cubicBezTo>
                    <a:cubicBezTo>
                      <a:pt x="13487" y="373635"/>
                      <a:pt x="12603" y="369553"/>
                      <a:pt x="12594" y="365421"/>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27" name="Forma libre: forma 126">
                <a:extLst>
                  <a:ext uri="{FF2B5EF4-FFF2-40B4-BE49-F238E27FC236}">
                    <a16:creationId xmlns:a16="http://schemas.microsoft.com/office/drawing/2014/main" id="{C9425E78-6716-212D-627B-20A04D8DC2C9}"/>
                  </a:ext>
                </a:extLst>
              </p:cNvPr>
              <p:cNvSpPr/>
              <p:nvPr/>
            </p:nvSpPr>
            <p:spPr>
              <a:xfrm>
                <a:off x="8004349" y="761089"/>
                <a:ext cx="42128" cy="42256"/>
              </a:xfrm>
              <a:custGeom>
                <a:avLst/>
                <a:gdLst>
                  <a:gd name="connsiteX0" fmla="*/ 6117 w 42128"/>
                  <a:gd name="connsiteY0" fmla="*/ 42257 h 42256"/>
                  <a:gd name="connsiteX1" fmla="*/ 10525 w 42128"/>
                  <a:gd name="connsiteY1" fmla="*/ 40431 h 42256"/>
                  <a:gd name="connsiteX2" fmla="*/ 40165 w 42128"/>
                  <a:gd name="connsiteY2" fmla="*/ 11024 h 42256"/>
                  <a:gd name="connsiteX3" fmla="*/ 40883 w 42128"/>
                  <a:gd name="connsiteY3" fmla="*/ 2334 h 42256"/>
                  <a:gd name="connsiteX4" fmla="*/ 32026 w 42128"/>
                  <a:gd name="connsiteY4" fmla="*/ 1404 h 42256"/>
                  <a:gd name="connsiteX5" fmla="*/ 31557 w 42128"/>
                  <a:gd name="connsiteY5" fmla="*/ 1824 h 42256"/>
                  <a:gd name="connsiteX6" fmla="*/ 1961 w 42128"/>
                  <a:gd name="connsiteY6" fmla="*/ 31199 h 42256"/>
                  <a:gd name="connsiteX7" fmla="*/ 1332 w 42128"/>
                  <a:gd name="connsiteY7" fmla="*/ 40015 h 42256"/>
                  <a:gd name="connsiteX8" fmla="*/ 6117 w 42128"/>
                  <a:gd name="connsiteY8" fmla="*/ 42257 h 4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 h="42256">
                    <a:moveTo>
                      <a:pt x="6117" y="42257"/>
                    </a:moveTo>
                    <a:cubicBezTo>
                      <a:pt x="7769" y="42250"/>
                      <a:pt x="9352" y="41594"/>
                      <a:pt x="10525" y="40431"/>
                    </a:cubicBezTo>
                    <a:lnTo>
                      <a:pt x="40165" y="11024"/>
                    </a:lnTo>
                    <a:cubicBezTo>
                      <a:pt x="42481" y="8685"/>
                      <a:pt x="42784" y="5021"/>
                      <a:pt x="40883" y="2334"/>
                    </a:cubicBezTo>
                    <a:cubicBezTo>
                      <a:pt x="38694" y="-368"/>
                      <a:pt x="34729" y="-785"/>
                      <a:pt x="32026" y="1404"/>
                    </a:cubicBezTo>
                    <a:cubicBezTo>
                      <a:pt x="31863" y="1536"/>
                      <a:pt x="31706" y="1676"/>
                      <a:pt x="31557" y="1824"/>
                    </a:cubicBezTo>
                    <a:lnTo>
                      <a:pt x="1961" y="31199"/>
                    </a:lnTo>
                    <a:cubicBezTo>
                      <a:pt x="-392" y="33581"/>
                      <a:pt x="-659" y="37322"/>
                      <a:pt x="1332" y="40015"/>
                    </a:cubicBezTo>
                    <a:cubicBezTo>
                      <a:pt x="2521" y="41428"/>
                      <a:pt x="4271" y="42247"/>
                      <a:pt x="6117" y="42257"/>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28" name="Forma libre: forma 127">
                <a:extLst>
                  <a:ext uri="{FF2B5EF4-FFF2-40B4-BE49-F238E27FC236}">
                    <a16:creationId xmlns:a16="http://schemas.microsoft.com/office/drawing/2014/main" id="{E11DA183-B137-DBFD-34BB-1CAF59908F78}"/>
                  </a:ext>
                </a:extLst>
              </p:cNvPr>
              <p:cNvSpPr/>
              <p:nvPr/>
            </p:nvSpPr>
            <p:spPr>
              <a:xfrm>
                <a:off x="8044973" y="853052"/>
                <a:ext cx="55380" cy="30851"/>
              </a:xfrm>
              <a:custGeom>
                <a:avLst/>
                <a:gdLst>
                  <a:gd name="connsiteX0" fmla="*/ 64 w 55380"/>
                  <a:gd name="connsiteY0" fmla="*/ 25780 h 30851"/>
                  <a:gd name="connsiteX1" fmla="*/ 7467 w 55380"/>
                  <a:gd name="connsiteY1" fmla="*/ 30729 h 30851"/>
                  <a:gd name="connsiteX2" fmla="*/ 8709 w 55380"/>
                  <a:gd name="connsiteY2" fmla="*/ 30345 h 30851"/>
                  <a:gd name="connsiteX3" fmla="*/ 51302 w 55380"/>
                  <a:gd name="connsiteY3" fmla="*/ 12236 h 30851"/>
                  <a:gd name="connsiteX4" fmla="*/ 55193 w 55380"/>
                  <a:gd name="connsiteY4" fmla="*/ 4440 h 30851"/>
                  <a:gd name="connsiteX5" fmla="*/ 47318 w 55380"/>
                  <a:gd name="connsiteY5" fmla="*/ 282 h 30851"/>
                  <a:gd name="connsiteX6" fmla="*/ 46711 w 55380"/>
                  <a:gd name="connsiteY6" fmla="*/ 504 h 30851"/>
                  <a:gd name="connsiteX7" fmla="*/ 4025 w 55380"/>
                  <a:gd name="connsiteY7" fmla="*/ 18627 h 30851"/>
                  <a:gd name="connsiteX8" fmla="*/ 64 w 55380"/>
                  <a:gd name="connsiteY8" fmla="*/ 25780 h 3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0" h="30851">
                    <a:moveTo>
                      <a:pt x="64" y="25780"/>
                    </a:moveTo>
                    <a:cubicBezTo>
                      <a:pt x="741" y="29191"/>
                      <a:pt x="4056" y="31407"/>
                      <a:pt x="7467" y="30729"/>
                    </a:cubicBezTo>
                    <a:cubicBezTo>
                      <a:pt x="7893" y="30645"/>
                      <a:pt x="8310" y="30516"/>
                      <a:pt x="8709" y="30345"/>
                    </a:cubicBezTo>
                    <a:lnTo>
                      <a:pt x="51302" y="12236"/>
                    </a:lnTo>
                    <a:cubicBezTo>
                      <a:pt x="54319" y="10926"/>
                      <a:pt x="55960" y="7639"/>
                      <a:pt x="55193" y="4440"/>
                    </a:cubicBezTo>
                    <a:cubicBezTo>
                      <a:pt x="54167" y="1117"/>
                      <a:pt x="50641" y="-744"/>
                      <a:pt x="47318" y="282"/>
                    </a:cubicBezTo>
                    <a:cubicBezTo>
                      <a:pt x="47112" y="346"/>
                      <a:pt x="46910" y="420"/>
                      <a:pt x="46711" y="504"/>
                    </a:cubicBezTo>
                    <a:lnTo>
                      <a:pt x="4025" y="18627"/>
                    </a:lnTo>
                    <a:cubicBezTo>
                      <a:pt x="1264" y="19869"/>
                      <a:pt x="-348" y="22782"/>
                      <a:pt x="64" y="25780"/>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29" name="Forma libre: forma 128">
                <a:extLst>
                  <a:ext uri="{FF2B5EF4-FFF2-40B4-BE49-F238E27FC236}">
                    <a16:creationId xmlns:a16="http://schemas.microsoft.com/office/drawing/2014/main" id="{4AE5E79C-F875-7E15-27D2-4038871918B0}"/>
                  </a:ext>
                </a:extLst>
              </p:cNvPr>
              <p:cNvSpPr/>
              <p:nvPr/>
            </p:nvSpPr>
            <p:spPr>
              <a:xfrm>
                <a:off x="8064538" y="960031"/>
                <a:ext cx="57277" cy="12593"/>
              </a:xfrm>
              <a:custGeom>
                <a:avLst/>
                <a:gdLst>
                  <a:gd name="connsiteX0" fmla="*/ 50955 w 57277"/>
                  <a:gd name="connsiteY0" fmla="*/ 0 h 12593"/>
                  <a:gd name="connsiteX1" fmla="*/ 6650 w 57277"/>
                  <a:gd name="connsiteY1" fmla="*/ 0 h 12593"/>
                  <a:gd name="connsiteX2" fmla="*/ 32 w 57277"/>
                  <a:gd name="connsiteY2" fmla="*/ 5667 h 12593"/>
                  <a:gd name="connsiteX3" fmla="*/ 5668 w 57277"/>
                  <a:gd name="connsiteY3" fmla="*/ 12562 h 12593"/>
                  <a:gd name="connsiteX4" fmla="*/ 6297 w 57277"/>
                  <a:gd name="connsiteY4" fmla="*/ 12594 h 12593"/>
                  <a:gd name="connsiteX5" fmla="*/ 50628 w 57277"/>
                  <a:gd name="connsiteY5" fmla="*/ 12594 h 12593"/>
                  <a:gd name="connsiteX6" fmla="*/ 57246 w 57277"/>
                  <a:gd name="connsiteY6" fmla="*/ 6927 h 12593"/>
                  <a:gd name="connsiteX7" fmla="*/ 51610 w 57277"/>
                  <a:gd name="connsiteY7" fmla="*/ 31 h 12593"/>
                  <a:gd name="connsiteX8" fmla="*/ 50955 w 57277"/>
                  <a:gd name="connsiteY8" fmla="*/ 0 h 1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77" h="12593">
                    <a:moveTo>
                      <a:pt x="50955" y="0"/>
                    </a:moveTo>
                    <a:lnTo>
                      <a:pt x="6650" y="0"/>
                    </a:lnTo>
                    <a:cubicBezTo>
                      <a:pt x="3361" y="32"/>
                      <a:pt x="570" y="2422"/>
                      <a:pt x="32" y="5667"/>
                    </a:cubicBezTo>
                    <a:cubicBezTo>
                      <a:pt x="-316" y="9127"/>
                      <a:pt x="2208" y="12215"/>
                      <a:pt x="5668" y="12562"/>
                    </a:cubicBezTo>
                    <a:cubicBezTo>
                      <a:pt x="5877" y="12583"/>
                      <a:pt x="6087" y="12594"/>
                      <a:pt x="6297" y="12594"/>
                    </a:cubicBezTo>
                    <a:lnTo>
                      <a:pt x="50628" y="12594"/>
                    </a:lnTo>
                    <a:cubicBezTo>
                      <a:pt x="53918" y="12564"/>
                      <a:pt x="56710" y="10173"/>
                      <a:pt x="57246" y="6927"/>
                    </a:cubicBezTo>
                    <a:cubicBezTo>
                      <a:pt x="57593" y="3466"/>
                      <a:pt x="55070" y="379"/>
                      <a:pt x="51610" y="31"/>
                    </a:cubicBezTo>
                    <a:cubicBezTo>
                      <a:pt x="51393" y="9"/>
                      <a:pt x="51174" y="-1"/>
                      <a:pt x="50955" y="0"/>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30" name="Forma libre: forma 129">
                <a:extLst>
                  <a:ext uri="{FF2B5EF4-FFF2-40B4-BE49-F238E27FC236}">
                    <a16:creationId xmlns:a16="http://schemas.microsoft.com/office/drawing/2014/main" id="{97D83D7E-3C2D-EAAA-ECE2-5FA3B46BFA06}"/>
                  </a:ext>
                </a:extLst>
              </p:cNvPr>
              <p:cNvSpPr/>
              <p:nvPr/>
            </p:nvSpPr>
            <p:spPr>
              <a:xfrm>
                <a:off x="8060884" y="1053870"/>
                <a:ext cx="49049" cy="29071"/>
              </a:xfrm>
              <a:custGeom>
                <a:avLst/>
                <a:gdLst>
                  <a:gd name="connsiteX0" fmla="*/ 45157 w 49049"/>
                  <a:gd name="connsiteY0" fmla="*/ 16929 h 29071"/>
                  <a:gd name="connsiteX1" fmla="*/ 8786 w 49049"/>
                  <a:gd name="connsiteY1" fmla="*/ 557 h 29071"/>
                  <a:gd name="connsiteX2" fmla="*/ 458 w 49049"/>
                  <a:gd name="connsiteY2" fmla="*/ 3712 h 29071"/>
                  <a:gd name="connsiteX3" fmla="*/ 216 w 49049"/>
                  <a:gd name="connsiteY3" fmla="*/ 4336 h 29071"/>
                  <a:gd name="connsiteX4" fmla="*/ 3931 w 49049"/>
                  <a:gd name="connsiteY4" fmla="*/ 12169 h 29071"/>
                  <a:gd name="connsiteX5" fmla="*/ 40220 w 49049"/>
                  <a:gd name="connsiteY5" fmla="*/ 28509 h 29071"/>
                  <a:gd name="connsiteX6" fmla="*/ 48554 w 49049"/>
                  <a:gd name="connsiteY6" fmla="*/ 25370 h 29071"/>
                  <a:gd name="connsiteX7" fmla="*/ 48973 w 49049"/>
                  <a:gd name="connsiteY7" fmla="*/ 24102 h 29071"/>
                  <a:gd name="connsiteX8" fmla="*/ 45157 w 49049"/>
                  <a:gd name="connsiteY8" fmla="*/ 16929 h 2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9" h="29071">
                    <a:moveTo>
                      <a:pt x="45157" y="16929"/>
                    </a:moveTo>
                    <a:lnTo>
                      <a:pt x="8786" y="557"/>
                    </a:lnTo>
                    <a:cubicBezTo>
                      <a:pt x="5615" y="-871"/>
                      <a:pt x="1887" y="541"/>
                      <a:pt x="458" y="3712"/>
                    </a:cubicBezTo>
                    <a:cubicBezTo>
                      <a:pt x="366" y="3915"/>
                      <a:pt x="286" y="4123"/>
                      <a:pt x="216" y="4336"/>
                    </a:cubicBezTo>
                    <a:cubicBezTo>
                      <a:pt x="-602" y="7502"/>
                      <a:pt x="962" y="10799"/>
                      <a:pt x="3931" y="12169"/>
                    </a:cubicBezTo>
                    <a:lnTo>
                      <a:pt x="40220" y="28509"/>
                    </a:lnTo>
                    <a:cubicBezTo>
                      <a:pt x="43388" y="29944"/>
                      <a:pt x="47119" y="28539"/>
                      <a:pt x="48554" y="25370"/>
                    </a:cubicBezTo>
                    <a:cubicBezTo>
                      <a:pt x="48738" y="24964"/>
                      <a:pt x="48878" y="24539"/>
                      <a:pt x="48973" y="24102"/>
                    </a:cubicBezTo>
                    <a:cubicBezTo>
                      <a:pt x="49421" y="21131"/>
                      <a:pt x="47871" y="18217"/>
                      <a:pt x="45157" y="16929"/>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31" name="Forma libre: forma 130">
                <a:extLst>
                  <a:ext uri="{FF2B5EF4-FFF2-40B4-BE49-F238E27FC236}">
                    <a16:creationId xmlns:a16="http://schemas.microsoft.com/office/drawing/2014/main" id="{ECF03A49-4492-180E-AC17-869F42146416}"/>
                  </a:ext>
                </a:extLst>
              </p:cNvPr>
              <p:cNvSpPr/>
              <p:nvPr/>
            </p:nvSpPr>
            <p:spPr>
              <a:xfrm>
                <a:off x="8008220" y="1133887"/>
                <a:ext cx="40427" cy="39465"/>
              </a:xfrm>
              <a:custGeom>
                <a:avLst/>
                <a:gdLst>
                  <a:gd name="connsiteX0" fmla="*/ 1158 w 40427"/>
                  <a:gd name="connsiteY0" fmla="*/ 2444 h 39465"/>
                  <a:gd name="connsiteX1" fmla="*/ 2064 w 40427"/>
                  <a:gd name="connsiteY1" fmla="*/ 11115 h 39465"/>
                  <a:gd name="connsiteX2" fmla="*/ 29947 w 40427"/>
                  <a:gd name="connsiteY2" fmla="*/ 37726 h 39465"/>
                  <a:gd name="connsiteX3" fmla="*/ 38850 w 40427"/>
                  <a:gd name="connsiteY3" fmla="*/ 37514 h 39465"/>
                  <a:gd name="connsiteX4" fmla="*/ 39122 w 40427"/>
                  <a:gd name="connsiteY4" fmla="*/ 37210 h 39465"/>
                  <a:gd name="connsiteX5" fmla="*/ 38341 w 40427"/>
                  <a:gd name="connsiteY5" fmla="*/ 28325 h 39465"/>
                  <a:gd name="connsiteX6" fmla="*/ 10483 w 40427"/>
                  <a:gd name="connsiteY6" fmla="*/ 1739 h 39465"/>
                  <a:gd name="connsiteX7" fmla="*/ 1581 w 40427"/>
                  <a:gd name="connsiteY7" fmla="*/ 1952 h 39465"/>
                  <a:gd name="connsiteX8" fmla="*/ 1158 w 40427"/>
                  <a:gd name="connsiteY8" fmla="*/ 2444 h 3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27" h="39465">
                    <a:moveTo>
                      <a:pt x="1158" y="2444"/>
                    </a:moveTo>
                    <a:cubicBezTo>
                      <a:pt x="-679" y="5173"/>
                      <a:pt x="-297" y="8826"/>
                      <a:pt x="2064" y="11115"/>
                    </a:cubicBezTo>
                    <a:lnTo>
                      <a:pt x="29947" y="37726"/>
                    </a:lnTo>
                    <a:cubicBezTo>
                      <a:pt x="32464" y="40126"/>
                      <a:pt x="36450" y="40031"/>
                      <a:pt x="38850" y="37514"/>
                    </a:cubicBezTo>
                    <a:cubicBezTo>
                      <a:pt x="38943" y="37415"/>
                      <a:pt x="39034" y="37314"/>
                      <a:pt x="39122" y="37210"/>
                    </a:cubicBezTo>
                    <a:cubicBezTo>
                      <a:pt x="41125" y="34471"/>
                      <a:pt x="40792" y="30672"/>
                      <a:pt x="38341" y="28325"/>
                    </a:cubicBezTo>
                    <a:lnTo>
                      <a:pt x="10483" y="1739"/>
                    </a:lnTo>
                    <a:cubicBezTo>
                      <a:pt x="7967" y="-661"/>
                      <a:pt x="3981" y="-565"/>
                      <a:pt x="1581" y="1952"/>
                    </a:cubicBezTo>
                    <a:cubicBezTo>
                      <a:pt x="1432" y="2109"/>
                      <a:pt x="1290" y="2273"/>
                      <a:pt x="1158" y="2444"/>
                    </a:cubicBezTo>
                    <a:close/>
                  </a:path>
                </a:pathLst>
              </a:custGeom>
              <a:solidFill>
                <a:schemeClr val="lt1"/>
              </a:solidFill>
              <a:ln w="12700" cap="flat">
                <a:solidFill>
                  <a:srgbClr val="C00000"/>
                </a:solidFill>
                <a:prstDash val="solid"/>
                <a:miter/>
              </a:ln>
            </p:spPr>
            <p:txBody>
              <a:bodyPr rtlCol="0" anchor="ctr"/>
              <a:lstStyle/>
              <a:p>
                <a:endParaRPr lang="es-CO"/>
              </a:p>
            </p:txBody>
          </p:sp>
          <p:sp>
            <p:nvSpPr>
              <p:cNvPr id="132" name="Forma libre: forma 131">
                <a:extLst>
                  <a:ext uri="{FF2B5EF4-FFF2-40B4-BE49-F238E27FC236}">
                    <a16:creationId xmlns:a16="http://schemas.microsoft.com/office/drawing/2014/main" id="{7F6D4BDA-0F88-EC87-2476-060D6C031C0A}"/>
                  </a:ext>
                </a:extLst>
              </p:cNvPr>
              <p:cNvSpPr/>
              <p:nvPr/>
            </p:nvSpPr>
            <p:spPr>
              <a:xfrm>
                <a:off x="7876211" y="919209"/>
                <a:ext cx="105246" cy="101983"/>
              </a:xfrm>
              <a:custGeom>
                <a:avLst/>
                <a:gdLst>
                  <a:gd name="connsiteX0" fmla="*/ 48788 w 105246"/>
                  <a:gd name="connsiteY0" fmla="*/ 99056 h 101983"/>
                  <a:gd name="connsiteX1" fmla="*/ 52617 w 105246"/>
                  <a:gd name="connsiteY1" fmla="*/ 101984 h 101983"/>
                  <a:gd name="connsiteX2" fmla="*/ 56439 w 105246"/>
                  <a:gd name="connsiteY2" fmla="*/ 99056 h 101983"/>
                  <a:gd name="connsiteX3" fmla="*/ 105246 w 105246"/>
                  <a:gd name="connsiteY3" fmla="*/ 29985 h 101983"/>
                  <a:gd name="connsiteX4" fmla="*/ 81740 w 105246"/>
                  <a:gd name="connsiteY4" fmla="*/ 635 h 101983"/>
                  <a:gd name="connsiteX5" fmla="*/ 52629 w 105246"/>
                  <a:gd name="connsiteY5" fmla="*/ 12637 h 101983"/>
                  <a:gd name="connsiteX6" fmla="*/ 23513 w 105246"/>
                  <a:gd name="connsiteY6" fmla="*/ 635 h 101983"/>
                  <a:gd name="connsiteX7" fmla="*/ 0 w 105246"/>
                  <a:gd name="connsiteY7" fmla="*/ 29985 h 101983"/>
                  <a:gd name="connsiteX8" fmla="*/ 48788 w 105246"/>
                  <a:gd name="connsiteY8" fmla="*/ 99056 h 101983"/>
                  <a:gd name="connsiteX9" fmla="*/ 26422 w 105246"/>
                  <a:gd name="connsiteY9" fmla="*/ 12889 h 101983"/>
                  <a:gd name="connsiteX10" fmla="*/ 29425 w 105246"/>
                  <a:gd name="connsiteY10" fmla="*/ 12530 h 101983"/>
                  <a:gd name="connsiteX11" fmla="*/ 47000 w 105246"/>
                  <a:gd name="connsiteY11" fmla="*/ 27372 h 101983"/>
                  <a:gd name="connsiteX12" fmla="*/ 52573 w 105246"/>
                  <a:gd name="connsiteY12" fmla="*/ 38429 h 101983"/>
                  <a:gd name="connsiteX13" fmla="*/ 52680 w 105246"/>
                  <a:gd name="connsiteY13" fmla="*/ 38429 h 101983"/>
                  <a:gd name="connsiteX14" fmla="*/ 58234 w 105246"/>
                  <a:gd name="connsiteY14" fmla="*/ 27372 h 101983"/>
                  <a:gd name="connsiteX15" fmla="*/ 78825 w 105246"/>
                  <a:gd name="connsiteY15" fmla="*/ 12889 h 101983"/>
                  <a:gd name="connsiteX16" fmla="*/ 92678 w 105246"/>
                  <a:gd name="connsiteY16" fmla="*/ 29991 h 101983"/>
                  <a:gd name="connsiteX17" fmla="*/ 52642 w 105246"/>
                  <a:gd name="connsiteY17" fmla="*/ 86002 h 101983"/>
                  <a:gd name="connsiteX18" fmla="*/ 12606 w 105246"/>
                  <a:gd name="connsiteY18" fmla="*/ 29960 h 101983"/>
                  <a:gd name="connsiteX19" fmla="*/ 26422 w 105246"/>
                  <a:gd name="connsiteY19" fmla="*/ 12889 h 1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246" h="101983">
                    <a:moveTo>
                      <a:pt x="48788" y="99056"/>
                    </a:moveTo>
                    <a:lnTo>
                      <a:pt x="52617" y="101984"/>
                    </a:lnTo>
                    <a:lnTo>
                      <a:pt x="56439" y="99056"/>
                    </a:lnTo>
                    <a:cubicBezTo>
                      <a:pt x="58435" y="97532"/>
                      <a:pt x="105265" y="61363"/>
                      <a:pt x="105246" y="29985"/>
                    </a:cubicBezTo>
                    <a:cubicBezTo>
                      <a:pt x="104778" y="16075"/>
                      <a:pt x="95212" y="4131"/>
                      <a:pt x="81740" y="635"/>
                    </a:cubicBezTo>
                    <a:cubicBezTo>
                      <a:pt x="70485" y="-1802"/>
                      <a:pt x="58896" y="2976"/>
                      <a:pt x="52629" y="12637"/>
                    </a:cubicBezTo>
                    <a:cubicBezTo>
                      <a:pt x="46370" y="2965"/>
                      <a:pt x="34770" y="-1817"/>
                      <a:pt x="23513" y="635"/>
                    </a:cubicBezTo>
                    <a:cubicBezTo>
                      <a:pt x="10039" y="4129"/>
                      <a:pt x="470" y="16073"/>
                      <a:pt x="0" y="29985"/>
                    </a:cubicBezTo>
                    <a:cubicBezTo>
                      <a:pt x="0" y="61369"/>
                      <a:pt x="46811" y="97532"/>
                      <a:pt x="48788" y="99056"/>
                    </a:cubicBezTo>
                    <a:close/>
                    <a:moveTo>
                      <a:pt x="26422" y="12889"/>
                    </a:moveTo>
                    <a:cubicBezTo>
                      <a:pt x="27405" y="12652"/>
                      <a:pt x="28413" y="12532"/>
                      <a:pt x="29425" y="12530"/>
                    </a:cubicBezTo>
                    <a:cubicBezTo>
                      <a:pt x="35968" y="12530"/>
                      <a:pt x="42126" y="17687"/>
                      <a:pt x="47000" y="27372"/>
                    </a:cubicBezTo>
                    <a:lnTo>
                      <a:pt x="52573" y="38429"/>
                    </a:lnTo>
                    <a:cubicBezTo>
                      <a:pt x="52573" y="38486"/>
                      <a:pt x="52655" y="38486"/>
                      <a:pt x="52680" y="38429"/>
                    </a:cubicBezTo>
                    <a:lnTo>
                      <a:pt x="58234" y="27372"/>
                    </a:lnTo>
                    <a:cubicBezTo>
                      <a:pt x="63857" y="16220"/>
                      <a:pt x="71136" y="11063"/>
                      <a:pt x="78825" y="12889"/>
                    </a:cubicBezTo>
                    <a:cubicBezTo>
                      <a:pt x="86584" y="15103"/>
                      <a:pt x="92123" y="21942"/>
                      <a:pt x="92678" y="29991"/>
                    </a:cubicBezTo>
                    <a:cubicBezTo>
                      <a:pt x="92678" y="48958"/>
                      <a:pt x="66583" y="74473"/>
                      <a:pt x="52642" y="86002"/>
                    </a:cubicBezTo>
                    <a:cubicBezTo>
                      <a:pt x="38701" y="74485"/>
                      <a:pt x="12606" y="48989"/>
                      <a:pt x="12606" y="29960"/>
                    </a:cubicBezTo>
                    <a:cubicBezTo>
                      <a:pt x="13167" y="21932"/>
                      <a:pt x="18687" y="15111"/>
                      <a:pt x="26422" y="12889"/>
                    </a:cubicBezTo>
                    <a:close/>
                  </a:path>
                </a:pathLst>
              </a:custGeom>
              <a:solidFill>
                <a:schemeClr val="lt1"/>
              </a:solidFill>
              <a:ln w="12700" cap="flat">
                <a:solidFill>
                  <a:srgbClr val="C00000"/>
                </a:solidFill>
                <a:prstDash val="solid"/>
                <a:miter/>
              </a:ln>
            </p:spPr>
            <p:txBody>
              <a:bodyPr rtlCol="0" anchor="ctr"/>
              <a:lstStyle/>
              <a:p>
                <a:endParaRPr lang="es-CO"/>
              </a:p>
            </p:txBody>
          </p:sp>
        </p:grpSp>
      </p:grpSp>
      <p:pic>
        <p:nvPicPr>
          <p:cNvPr id="143" name="Gráfico 142" descr="Cerebro derecho contorno">
            <a:extLst>
              <a:ext uri="{FF2B5EF4-FFF2-40B4-BE49-F238E27FC236}">
                <a16:creationId xmlns:a16="http://schemas.microsoft.com/office/drawing/2014/main" id="{D2AE55C0-3859-293D-20D8-80C94C68AD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4827" y="1275057"/>
            <a:ext cx="604502" cy="604502"/>
          </a:xfrm>
          <a:prstGeom prst="rect">
            <a:avLst/>
          </a:prstGeom>
        </p:spPr>
      </p:pic>
      <p:sp>
        <p:nvSpPr>
          <p:cNvPr id="144" name="TextBox 16">
            <a:extLst>
              <a:ext uri="{FF2B5EF4-FFF2-40B4-BE49-F238E27FC236}">
                <a16:creationId xmlns:a16="http://schemas.microsoft.com/office/drawing/2014/main" id="{96726F3C-E0C8-E731-E51E-47F191EDB3AE}"/>
              </a:ext>
            </a:extLst>
          </p:cNvPr>
          <p:cNvSpPr txBox="1"/>
          <p:nvPr/>
        </p:nvSpPr>
        <p:spPr>
          <a:xfrm>
            <a:off x="9254605" y="6157519"/>
            <a:ext cx="2064039" cy="246221"/>
          </a:xfrm>
          <a:prstGeom prst="rect">
            <a:avLst/>
          </a:prstGeom>
        </p:spPr>
        <p:txBody>
          <a:bodyPr wrap="square" lIns="0" tIns="0" rIns="0" bIns="0" rtlCol="0" anchor="t">
            <a:spAutoFit/>
          </a:bodyPr>
          <a:lstStyle/>
          <a:p>
            <a:pPr algn="ctr"/>
            <a:r>
              <a:rPr lang="es-CO" sz="1600">
                <a:solidFill>
                  <a:srgbClr val="000000"/>
                </a:solidFill>
                <a:latin typeface="Montserrat Medium" pitchFamily="2" charset="77"/>
              </a:rPr>
              <a:t>Primera infancia </a:t>
            </a:r>
            <a:endParaRPr lang="es-CO" sz="1600" b="1">
              <a:solidFill>
                <a:srgbClr val="000000"/>
              </a:solidFill>
              <a:latin typeface="Montserrat" panose="00000500000000000000" pitchFamily="2" charset="0"/>
            </a:endParaRPr>
          </a:p>
        </p:txBody>
      </p:sp>
      <p:sp>
        <p:nvSpPr>
          <p:cNvPr id="147" name="TextBox 16">
            <a:extLst>
              <a:ext uri="{FF2B5EF4-FFF2-40B4-BE49-F238E27FC236}">
                <a16:creationId xmlns:a16="http://schemas.microsoft.com/office/drawing/2014/main" id="{C8AF25A4-EE97-B28B-116C-CEF76FD46E10}"/>
              </a:ext>
            </a:extLst>
          </p:cNvPr>
          <p:cNvSpPr txBox="1"/>
          <p:nvPr/>
        </p:nvSpPr>
        <p:spPr>
          <a:xfrm>
            <a:off x="9571996" y="4625503"/>
            <a:ext cx="1429258" cy="246221"/>
          </a:xfrm>
          <a:prstGeom prst="rect">
            <a:avLst/>
          </a:prstGeom>
        </p:spPr>
        <p:txBody>
          <a:bodyPr wrap="square" lIns="0" tIns="0" rIns="0" bIns="0" rtlCol="0" anchor="t">
            <a:spAutoFit/>
          </a:bodyPr>
          <a:lstStyle/>
          <a:p>
            <a:pPr algn="ctr"/>
            <a:r>
              <a:rPr lang="en-US" sz="1600" err="1">
                <a:solidFill>
                  <a:srgbClr val="000000"/>
                </a:solidFill>
                <a:latin typeface="Montserrat Medium" pitchFamily="2" charset="77"/>
              </a:rPr>
              <a:t>Infancia</a:t>
            </a:r>
            <a:endParaRPr lang="en-US" sz="1600" b="1">
              <a:solidFill>
                <a:srgbClr val="000000"/>
              </a:solidFill>
              <a:latin typeface="Montserrat" panose="00000500000000000000" pitchFamily="2" charset="0"/>
            </a:endParaRPr>
          </a:p>
        </p:txBody>
      </p:sp>
      <p:sp>
        <p:nvSpPr>
          <p:cNvPr id="148" name="TextBox 16">
            <a:extLst>
              <a:ext uri="{FF2B5EF4-FFF2-40B4-BE49-F238E27FC236}">
                <a16:creationId xmlns:a16="http://schemas.microsoft.com/office/drawing/2014/main" id="{A1927A57-904C-98F1-7FFC-210BC6A8E9DF}"/>
              </a:ext>
            </a:extLst>
          </p:cNvPr>
          <p:cNvSpPr txBox="1"/>
          <p:nvPr/>
        </p:nvSpPr>
        <p:spPr>
          <a:xfrm>
            <a:off x="9521529" y="3077740"/>
            <a:ext cx="1429258" cy="246221"/>
          </a:xfrm>
          <a:prstGeom prst="rect">
            <a:avLst/>
          </a:prstGeom>
        </p:spPr>
        <p:txBody>
          <a:bodyPr wrap="square" lIns="0" tIns="0" rIns="0" bIns="0" rtlCol="0" anchor="t">
            <a:spAutoFit/>
          </a:bodyPr>
          <a:lstStyle/>
          <a:p>
            <a:pPr algn="ctr"/>
            <a:r>
              <a:rPr lang="en-US" sz="1600" err="1">
                <a:solidFill>
                  <a:srgbClr val="000000"/>
                </a:solidFill>
                <a:latin typeface="Montserrat Medium" pitchFamily="2" charset="77"/>
              </a:rPr>
              <a:t>Adolescencia</a:t>
            </a:r>
            <a:endParaRPr lang="en-US" sz="1600" b="1">
              <a:solidFill>
                <a:srgbClr val="000000"/>
              </a:solidFill>
              <a:latin typeface="Montserrat" panose="00000500000000000000" pitchFamily="2" charset="0"/>
            </a:endParaRPr>
          </a:p>
        </p:txBody>
      </p:sp>
      <p:sp>
        <p:nvSpPr>
          <p:cNvPr id="151" name="TextBox 16">
            <a:extLst>
              <a:ext uri="{FF2B5EF4-FFF2-40B4-BE49-F238E27FC236}">
                <a16:creationId xmlns:a16="http://schemas.microsoft.com/office/drawing/2014/main" id="{58D7280C-A1DA-BCE1-3CB6-A029EF3E1C05}"/>
              </a:ext>
            </a:extLst>
          </p:cNvPr>
          <p:cNvSpPr txBox="1"/>
          <p:nvPr/>
        </p:nvSpPr>
        <p:spPr>
          <a:xfrm>
            <a:off x="9521528" y="2078969"/>
            <a:ext cx="1479719" cy="492443"/>
          </a:xfrm>
          <a:prstGeom prst="rect">
            <a:avLst/>
          </a:prstGeom>
        </p:spPr>
        <p:txBody>
          <a:bodyPr wrap="square" lIns="0" tIns="0" rIns="0" bIns="0" rtlCol="0" anchor="t">
            <a:spAutoFit/>
          </a:bodyPr>
          <a:lstStyle/>
          <a:p>
            <a:pPr algn="ctr"/>
            <a:r>
              <a:rPr lang="en-US" sz="1600">
                <a:solidFill>
                  <a:srgbClr val="000000"/>
                </a:solidFill>
                <a:latin typeface="Montserrat Medium" pitchFamily="2" charset="77"/>
              </a:rPr>
              <a:t>Juventud </a:t>
            </a:r>
          </a:p>
          <a:p>
            <a:pPr algn="ctr"/>
            <a:r>
              <a:rPr lang="en-US" sz="1600">
                <a:solidFill>
                  <a:srgbClr val="000000"/>
                </a:solidFill>
                <a:latin typeface="Montserrat Medium" pitchFamily="2" charset="77"/>
              </a:rPr>
              <a:t>y </a:t>
            </a:r>
            <a:r>
              <a:rPr lang="en-US" sz="1600" err="1">
                <a:solidFill>
                  <a:srgbClr val="000000"/>
                </a:solidFill>
                <a:latin typeface="Montserrat Medium" pitchFamily="2" charset="77"/>
              </a:rPr>
              <a:t>adultez</a:t>
            </a:r>
            <a:endParaRPr lang="en-US" sz="1600" b="1">
              <a:solidFill>
                <a:srgbClr val="000000"/>
              </a:solidFill>
              <a:latin typeface="Montserrat" panose="00000500000000000000" pitchFamily="2" charset="0"/>
            </a:endParaRPr>
          </a:p>
        </p:txBody>
      </p:sp>
      <p:sp>
        <p:nvSpPr>
          <p:cNvPr id="27" name="TextBox 43">
            <a:extLst>
              <a:ext uri="{FF2B5EF4-FFF2-40B4-BE49-F238E27FC236}">
                <a16:creationId xmlns:a16="http://schemas.microsoft.com/office/drawing/2014/main" id="{3AD9A5F7-F740-FDA8-782C-9FD879C489E8}"/>
              </a:ext>
            </a:extLst>
          </p:cNvPr>
          <p:cNvSpPr txBox="1"/>
          <p:nvPr/>
        </p:nvSpPr>
        <p:spPr>
          <a:xfrm>
            <a:off x="7083598" y="4735624"/>
            <a:ext cx="1883249" cy="415498"/>
          </a:xfrm>
          <a:prstGeom prst="rect">
            <a:avLst/>
          </a:prstGeom>
        </p:spPr>
        <p:txBody>
          <a:bodyPr wrap="square" lIns="0" tIns="0" rIns="0" bIns="0" rtlCol="0" anchor="t">
            <a:spAutoFit/>
          </a:bodyPr>
          <a:lstStyle/>
          <a:p>
            <a:r>
              <a:rPr lang="es-ES_tradnl" sz="900">
                <a:solidFill>
                  <a:srgbClr val="000000"/>
                </a:solidFill>
                <a:latin typeface="Montserrat Medium"/>
              </a:rPr>
              <a:t>Ciudadanía para la reconciliación, socio emocional y para la acción climática.  </a:t>
            </a:r>
            <a:endParaRPr lang="es-ES_tradnl" sz="900">
              <a:solidFill>
                <a:srgbClr val="000000"/>
              </a:solidFill>
              <a:latin typeface="Montserrat Medium" pitchFamily="2" charset="77"/>
            </a:endParaRPr>
          </a:p>
        </p:txBody>
      </p:sp>
      <p:sp>
        <p:nvSpPr>
          <p:cNvPr id="52" name="CuadroTexto 51">
            <a:extLst>
              <a:ext uri="{FF2B5EF4-FFF2-40B4-BE49-F238E27FC236}">
                <a16:creationId xmlns:a16="http://schemas.microsoft.com/office/drawing/2014/main" id="{09E28F7F-DE4F-BFEF-C2CD-178D8F76E994}"/>
              </a:ext>
            </a:extLst>
          </p:cNvPr>
          <p:cNvSpPr txBox="1"/>
          <p:nvPr/>
        </p:nvSpPr>
        <p:spPr>
          <a:xfrm>
            <a:off x="6954239" y="5492060"/>
            <a:ext cx="2278661" cy="369332"/>
          </a:xfrm>
          <a:prstGeom prst="rect">
            <a:avLst/>
          </a:prstGeom>
          <a:noFill/>
        </p:spPr>
        <p:txBody>
          <a:bodyPr wrap="square" lIns="91440" tIns="45720" rIns="91440" bIns="45720" anchor="t">
            <a:spAutoFit/>
          </a:bodyPr>
          <a:lstStyle/>
          <a:p>
            <a:pPr defTabSz="914400">
              <a:defRPr/>
            </a:pPr>
            <a:r>
              <a:rPr lang="es-ES" sz="900">
                <a:solidFill>
                  <a:srgbClr val="000000"/>
                </a:solidFill>
                <a:latin typeface="Montserrat Medium"/>
              </a:rPr>
              <a:t>Estudio Internacional de </a:t>
            </a:r>
          </a:p>
          <a:p>
            <a:pPr defTabSz="914400">
              <a:defRPr/>
            </a:pPr>
            <a:r>
              <a:rPr lang="es-ES" sz="900">
                <a:solidFill>
                  <a:srgbClr val="000000"/>
                </a:solidFill>
                <a:latin typeface="Montserrat Medium"/>
              </a:rPr>
              <a:t>Educación Cívica y Ciudadana </a:t>
            </a:r>
          </a:p>
        </p:txBody>
      </p:sp>
      <p:sp>
        <p:nvSpPr>
          <p:cNvPr id="26" name="TextBox 43">
            <a:extLst>
              <a:ext uri="{FF2B5EF4-FFF2-40B4-BE49-F238E27FC236}">
                <a16:creationId xmlns:a16="http://schemas.microsoft.com/office/drawing/2014/main" id="{744980D0-837C-0D28-AF40-97642FE861D4}"/>
              </a:ext>
            </a:extLst>
          </p:cNvPr>
          <p:cNvSpPr txBox="1"/>
          <p:nvPr/>
        </p:nvSpPr>
        <p:spPr>
          <a:xfrm>
            <a:off x="4529275" y="4797957"/>
            <a:ext cx="1644037" cy="276999"/>
          </a:xfrm>
          <a:prstGeom prst="rect">
            <a:avLst/>
          </a:prstGeom>
        </p:spPr>
        <p:txBody>
          <a:bodyPr wrap="square" lIns="0" tIns="0" rIns="0" bIns="0" rtlCol="0" anchor="t">
            <a:spAutoFit/>
          </a:bodyPr>
          <a:lstStyle/>
          <a:p>
            <a:r>
              <a:rPr lang="es-ES_tradnl" sz="900">
                <a:solidFill>
                  <a:srgbClr val="000000"/>
                </a:solidFill>
                <a:latin typeface="Montserrat Medium"/>
              </a:rPr>
              <a:t>Estudio Regional Comparativo y Explicativo</a:t>
            </a:r>
            <a:endParaRPr lang="es-ES"/>
          </a:p>
        </p:txBody>
      </p:sp>
      <p:sp>
        <p:nvSpPr>
          <p:cNvPr id="67" name="Rectángulo 66">
            <a:extLst>
              <a:ext uri="{FF2B5EF4-FFF2-40B4-BE49-F238E27FC236}">
                <a16:creationId xmlns:a16="http://schemas.microsoft.com/office/drawing/2014/main" id="{7E3650B9-0A9C-9F4B-8B65-823B68BCF9E5}"/>
              </a:ext>
            </a:extLst>
          </p:cNvPr>
          <p:cNvSpPr/>
          <p:nvPr/>
        </p:nvSpPr>
        <p:spPr>
          <a:xfrm>
            <a:off x="6987959" y="3137738"/>
            <a:ext cx="1855799" cy="369332"/>
          </a:xfrm>
          <a:prstGeom prst="rect">
            <a:avLst/>
          </a:prstGeom>
        </p:spPr>
        <p:txBody>
          <a:bodyPr wrap="square">
            <a:spAutoFit/>
          </a:bodyPr>
          <a:lstStyle/>
          <a:p>
            <a:pPr lvl="0"/>
            <a:r>
              <a:rPr lang="en-US" sz="900" err="1">
                <a:solidFill>
                  <a:srgbClr val="000000"/>
                </a:solidFill>
                <a:latin typeface="Montserrat Medium" pitchFamily="2" charset="77"/>
              </a:rPr>
              <a:t>Encuesta</a:t>
            </a:r>
            <a:r>
              <a:rPr lang="en-US" sz="900">
                <a:solidFill>
                  <a:srgbClr val="000000"/>
                </a:solidFill>
                <a:latin typeface="Montserrat Medium" pitchFamily="2" charset="77"/>
              </a:rPr>
              <a:t> </a:t>
            </a:r>
            <a:r>
              <a:rPr lang="en-US" sz="900" err="1">
                <a:solidFill>
                  <a:srgbClr val="000000"/>
                </a:solidFill>
                <a:latin typeface="Montserrat Medium" pitchFamily="2" charset="77"/>
              </a:rPr>
              <a:t>sobre</a:t>
            </a:r>
            <a:r>
              <a:rPr lang="en-US" sz="900">
                <a:solidFill>
                  <a:srgbClr val="000000"/>
                </a:solidFill>
                <a:latin typeface="Montserrat Medium" pitchFamily="2" charset="77"/>
              </a:rPr>
              <a:t> </a:t>
            </a:r>
            <a:r>
              <a:rPr lang="en-US" sz="900" err="1">
                <a:solidFill>
                  <a:srgbClr val="000000"/>
                </a:solidFill>
                <a:latin typeface="Montserrat Medium" pitchFamily="2" charset="77"/>
              </a:rPr>
              <a:t>Habilidades</a:t>
            </a:r>
            <a:r>
              <a:rPr lang="en-US" sz="900">
                <a:solidFill>
                  <a:srgbClr val="000000"/>
                </a:solidFill>
                <a:latin typeface="Montserrat Medium" pitchFamily="2" charset="77"/>
              </a:rPr>
              <a:t> </a:t>
            </a:r>
          </a:p>
          <a:p>
            <a:pPr lvl="0"/>
            <a:r>
              <a:rPr lang="en-US" sz="900" err="1">
                <a:solidFill>
                  <a:srgbClr val="000000"/>
                </a:solidFill>
                <a:latin typeface="Montserrat Medium" pitchFamily="2" charset="77"/>
              </a:rPr>
              <a:t>Sociales</a:t>
            </a:r>
            <a:r>
              <a:rPr lang="en-US" sz="900">
                <a:solidFill>
                  <a:srgbClr val="000000"/>
                </a:solidFill>
                <a:latin typeface="Montserrat Medium" pitchFamily="2" charset="77"/>
              </a:rPr>
              <a:t> y </a:t>
            </a:r>
            <a:r>
              <a:rPr lang="en-US" sz="900" err="1">
                <a:solidFill>
                  <a:srgbClr val="000000"/>
                </a:solidFill>
                <a:latin typeface="Montserrat Medium" pitchFamily="2" charset="77"/>
              </a:rPr>
              <a:t>Emocionales</a:t>
            </a:r>
            <a:r>
              <a:rPr lang="en-US" sz="900">
                <a:solidFill>
                  <a:srgbClr val="000000"/>
                </a:solidFill>
                <a:latin typeface="Montserrat Medium" pitchFamily="2" charset="77"/>
              </a:rPr>
              <a:t> </a:t>
            </a:r>
          </a:p>
        </p:txBody>
      </p:sp>
    </p:spTree>
    <p:extLst>
      <p:ext uri="{BB962C8B-B14F-4D97-AF65-F5344CB8AC3E}">
        <p14:creationId xmlns:p14="http://schemas.microsoft.com/office/powerpoint/2010/main" val="200555674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345C666-E336-132C-3BCD-2D7C11333E64}"/>
              </a:ext>
            </a:extLst>
          </p:cNvPr>
          <p:cNvSpPr/>
          <p:nvPr/>
        </p:nvSpPr>
        <p:spPr>
          <a:xfrm>
            <a:off x="245660" y="1433015"/>
            <a:ext cx="3862316" cy="3916907"/>
          </a:xfrm>
          <a:prstGeom prst="rect">
            <a:avLst/>
          </a:prstGeom>
          <a:solidFill>
            <a:srgbClr val="05A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471B037E-E692-976D-9BE1-4DE02E48743B}"/>
              </a:ext>
            </a:extLst>
          </p:cNvPr>
          <p:cNvSpPr txBox="1"/>
          <p:nvPr/>
        </p:nvSpPr>
        <p:spPr>
          <a:xfrm>
            <a:off x="1429659" y="2088430"/>
            <a:ext cx="2043174" cy="135421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a:ln>
                  <a:noFill/>
                </a:ln>
                <a:solidFill>
                  <a:prstClr val="white"/>
                </a:solidFill>
                <a:effectLst/>
                <a:uLnTx/>
                <a:uFillTx/>
                <a:latin typeface="Montserrat"/>
                <a:ea typeface="+mn-ea"/>
                <a:cs typeface="+mn-cs"/>
              </a:rPr>
              <a:t>03</a:t>
            </a:r>
            <a:endParaRPr kumimoji="0" lang="es-ES" sz="96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cxnSp>
        <p:nvCxnSpPr>
          <p:cNvPr id="6" name="Conector recto 5">
            <a:extLst>
              <a:ext uri="{FF2B5EF4-FFF2-40B4-BE49-F238E27FC236}">
                <a16:creationId xmlns:a16="http://schemas.microsoft.com/office/drawing/2014/main" id="{E3F1BA54-D732-C3AE-E882-301F439ECCC0}"/>
              </a:ext>
            </a:extLst>
          </p:cNvPr>
          <p:cNvCxnSpPr>
            <a:cxnSpLocks/>
          </p:cNvCxnSpPr>
          <p:nvPr/>
        </p:nvCxnSpPr>
        <p:spPr>
          <a:xfrm>
            <a:off x="1429659" y="3442647"/>
            <a:ext cx="1106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AB2F1B52-272C-9D0C-4468-4F2C2DCCC8BC}"/>
              </a:ext>
            </a:extLst>
          </p:cNvPr>
          <p:cNvSpPr txBox="1"/>
          <p:nvPr/>
        </p:nvSpPr>
        <p:spPr>
          <a:xfrm>
            <a:off x="1429658" y="3657620"/>
            <a:ext cx="8076291" cy="984885"/>
          </a:xfrm>
          <a:prstGeom prst="rect">
            <a:avLst/>
          </a:prstGeom>
          <a:noFill/>
        </p:spPr>
        <p:txBody>
          <a:bodyPr wrap="square" lIns="0" tIns="0" rIns="0" bIns="0" rtlCol="0">
            <a:spAutoFit/>
          </a:bodyPr>
          <a:lstStyle/>
          <a:p>
            <a:pPr marR="0" lvl="0" defTabSz="914400" rtl="0" eaLnBrk="1" fontAlgn="auto" latinLnBrk="0" hangingPunct="1">
              <a:lnSpc>
                <a:spcPct val="100000"/>
              </a:lnSpc>
              <a:spcBef>
                <a:spcPts val="0"/>
              </a:spcBef>
              <a:spcAft>
                <a:spcPts val="0"/>
              </a:spcAft>
              <a:buClrTx/>
              <a:buSzTx/>
              <a:tabLst/>
              <a:defRPr/>
            </a:pPr>
            <a:r>
              <a:rPr lang="es-ES" sz="4000" b="1" i="1">
                <a:solidFill>
                  <a:schemeClr val="bg1"/>
                </a:solidFill>
                <a:latin typeface="Montserrat"/>
              </a:rPr>
              <a:t>Transformación estratégica</a:t>
            </a:r>
          </a:p>
          <a:p>
            <a:pPr marR="0" lvl="0" defTabSz="914400" rtl="0" eaLnBrk="1" fontAlgn="auto" latinLnBrk="0" hangingPunct="1">
              <a:lnSpc>
                <a:spcPct val="100000"/>
              </a:lnSpc>
              <a:spcBef>
                <a:spcPts val="0"/>
              </a:spcBef>
              <a:spcAft>
                <a:spcPts val="0"/>
              </a:spcAft>
              <a:buClrTx/>
              <a:buSzTx/>
              <a:tabLst/>
              <a:defRPr/>
            </a:pPr>
            <a:r>
              <a:rPr lang="es-ES" sz="2400" i="1">
                <a:solidFill>
                  <a:schemeClr val="bg1"/>
                </a:solidFill>
                <a:latin typeface="Montserrat" pitchFamily="2" charset="77"/>
              </a:rPr>
              <a:t>Nuevo ICFES</a:t>
            </a:r>
            <a:endParaRPr lang="es-ES" sz="6000" i="1">
              <a:solidFill>
                <a:schemeClr val="bg1"/>
              </a:solidFill>
              <a:latin typeface="Montserrat" panose="00000500000000000000" pitchFamily="2" charset="0"/>
            </a:endParaRPr>
          </a:p>
        </p:txBody>
      </p:sp>
    </p:spTree>
    <p:extLst>
      <p:ext uri="{BB962C8B-B14F-4D97-AF65-F5344CB8AC3E}">
        <p14:creationId xmlns:p14="http://schemas.microsoft.com/office/powerpoint/2010/main" val="180755079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D9CA4C6-106C-9124-D484-42B435395894}"/>
              </a:ext>
            </a:extLst>
          </p:cNvPr>
          <p:cNvSpPr txBox="1"/>
          <p:nvPr/>
        </p:nvSpPr>
        <p:spPr>
          <a:xfrm>
            <a:off x="968964" y="1685008"/>
            <a:ext cx="8145520" cy="232418"/>
          </a:xfrm>
          <a:prstGeom prst="rect">
            <a:avLst/>
          </a:prstGeom>
          <a:noFill/>
        </p:spPr>
        <p:txBody>
          <a:bodyPr wrap="square" lIns="0" tIns="0" rIns="0" bIns="0" anchor="t">
            <a:noAutofit/>
          </a:bodyPr>
          <a:lstStyle/>
          <a:p>
            <a:pPr defTabSz="914400">
              <a:lnSpc>
                <a:spcPts val="2400"/>
              </a:lnSpc>
              <a:defRPr/>
            </a:pPr>
            <a:r>
              <a:rPr lang="es-ES" sz="3200" b="1">
                <a:solidFill>
                  <a:srgbClr val="01B1C4"/>
                </a:solidFill>
                <a:latin typeface="Montserrat"/>
                <a:ea typeface="+mn-lt"/>
                <a:cs typeface="+mn-lt"/>
              </a:rPr>
              <a:t>Fase modelo evolutivo</a:t>
            </a:r>
          </a:p>
        </p:txBody>
      </p:sp>
      <p:pic>
        <p:nvPicPr>
          <p:cNvPr id="5" name="Gráfico 4">
            <a:extLst>
              <a:ext uri="{FF2B5EF4-FFF2-40B4-BE49-F238E27FC236}">
                <a16:creationId xmlns:a16="http://schemas.microsoft.com/office/drawing/2014/main" id="{1E591C79-49B5-46FC-C97E-3984BBBFA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40336" y="1373116"/>
            <a:ext cx="623784" cy="623784"/>
          </a:xfrm>
          <a:prstGeom prst="rect">
            <a:avLst/>
          </a:prstGeom>
        </p:spPr>
      </p:pic>
      <p:sp>
        <p:nvSpPr>
          <p:cNvPr id="6" name="CuadroTexto 5">
            <a:extLst>
              <a:ext uri="{FF2B5EF4-FFF2-40B4-BE49-F238E27FC236}">
                <a16:creationId xmlns:a16="http://schemas.microsoft.com/office/drawing/2014/main" id="{C69D3175-2F46-B2ED-11B8-192CB18F8DE3}"/>
              </a:ext>
            </a:extLst>
          </p:cNvPr>
          <p:cNvSpPr txBox="1"/>
          <p:nvPr/>
        </p:nvSpPr>
        <p:spPr>
          <a:xfrm>
            <a:off x="9640344" y="2213132"/>
            <a:ext cx="2177009" cy="738664"/>
          </a:xfrm>
          <a:prstGeom prst="rect">
            <a:avLst/>
          </a:prstGeom>
          <a:noFill/>
        </p:spPr>
        <p:txBody>
          <a:bodyPr wrap="square">
            <a:spAutoFit/>
          </a:bodyPr>
          <a:lstStyle/>
          <a:p>
            <a:r>
              <a:rPr lang="es-CO" sz="1400">
                <a:latin typeface="Montserrat" pitchFamily="2" charset="77"/>
              </a:rPr>
              <a:t>Oportunidades de acceder a educación de calidad</a:t>
            </a:r>
          </a:p>
        </p:txBody>
      </p:sp>
      <p:sp>
        <p:nvSpPr>
          <p:cNvPr id="7" name="CuadroTexto 6">
            <a:extLst>
              <a:ext uri="{FF2B5EF4-FFF2-40B4-BE49-F238E27FC236}">
                <a16:creationId xmlns:a16="http://schemas.microsoft.com/office/drawing/2014/main" id="{CAEC3DF4-2E52-606E-77A6-FEB4792369C6}"/>
              </a:ext>
            </a:extLst>
          </p:cNvPr>
          <p:cNvSpPr txBox="1"/>
          <p:nvPr/>
        </p:nvSpPr>
        <p:spPr>
          <a:xfrm>
            <a:off x="9589864" y="3123404"/>
            <a:ext cx="2546090" cy="738664"/>
          </a:xfrm>
          <a:prstGeom prst="rect">
            <a:avLst/>
          </a:prstGeom>
          <a:noFill/>
        </p:spPr>
        <p:txBody>
          <a:bodyPr wrap="square">
            <a:spAutoFit/>
          </a:bodyPr>
          <a:lstStyle/>
          <a:p>
            <a:r>
              <a:rPr lang="es-CO" sz="1400">
                <a:latin typeface="Montserrat" pitchFamily="2" charset="77"/>
              </a:rPr>
              <a:t>Oportunidades de desarrollar trayectorias educativas completas</a:t>
            </a:r>
          </a:p>
        </p:txBody>
      </p:sp>
      <p:sp>
        <p:nvSpPr>
          <p:cNvPr id="8" name="CuadroTexto 7">
            <a:extLst>
              <a:ext uri="{FF2B5EF4-FFF2-40B4-BE49-F238E27FC236}">
                <a16:creationId xmlns:a16="http://schemas.microsoft.com/office/drawing/2014/main" id="{56F68A2C-AC89-9C2A-A9F1-0C87447A5D9E}"/>
              </a:ext>
            </a:extLst>
          </p:cNvPr>
          <p:cNvSpPr txBox="1"/>
          <p:nvPr/>
        </p:nvSpPr>
        <p:spPr>
          <a:xfrm>
            <a:off x="9594889" y="4017264"/>
            <a:ext cx="2336590" cy="954107"/>
          </a:xfrm>
          <a:prstGeom prst="rect">
            <a:avLst/>
          </a:prstGeom>
          <a:noFill/>
        </p:spPr>
        <p:txBody>
          <a:bodyPr wrap="square">
            <a:spAutoFit/>
          </a:bodyPr>
          <a:lstStyle/>
          <a:p>
            <a:r>
              <a:rPr lang="es-CO" sz="1400">
                <a:latin typeface="Montserrat" pitchFamily="2" charset="77"/>
              </a:rPr>
              <a:t>Oportunidades para vincularse activa y productivamente a la sociedad</a:t>
            </a:r>
          </a:p>
        </p:txBody>
      </p:sp>
      <p:sp>
        <p:nvSpPr>
          <p:cNvPr id="9" name="CuadroTexto 8">
            <a:extLst>
              <a:ext uri="{FF2B5EF4-FFF2-40B4-BE49-F238E27FC236}">
                <a16:creationId xmlns:a16="http://schemas.microsoft.com/office/drawing/2014/main" id="{477B8370-BF48-56B8-16D3-9C8F993DF22D}"/>
              </a:ext>
            </a:extLst>
          </p:cNvPr>
          <p:cNvSpPr txBox="1"/>
          <p:nvPr/>
        </p:nvSpPr>
        <p:spPr>
          <a:xfrm>
            <a:off x="9596011" y="5141373"/>
            <a:ext cx="2089180" cy="523220"/>
          </a:xfrm>
          <a:prstGeom prst="rect">
            <a:avLst/>
          </a:prstGeom>
          <a:noFill/>
        </p:spPr>
        <p:txBody>
          <a:bodyPr wrap="square">
            <a:spAutoFit/>
          </a:bodyPr>
          <a:lstStyle/>
          <a:p>
            <a:r>
              <a:rPr lang="es-CO" sz="1400">
                <a:latin typeface="Montserrat" pitchFamily="2" charset="77"/>
              </a:rPr>
              <a:t>Bienestar y desarrollo social</a:t>
            </a:r>
          </a:p>
        </p:txBody>
      </p:sp>
      <p:pic>
        <p:nvPicPr>
          <p:cNvPr id="10" name="Imagen 9">
            <a:extLst>
              <a:ext uri="{FF2B5EF4-FFF2-40B4-BE49-F238E27FC236}">
                <a16:creationId xmlns:a16="http://schemas.microsoft.com/office/drawing/2014/main" id="{14496409-3269-1CC2-01E6-84937AE82324}"/>
              </a:ext>
            </a:extLst>
          </p:cNvPr>
          <p:cNvPicPr>
            <a:picLocks noChangeAspect="1"/>
          </p:cNvPicPr>
          <p:nvPr/>
        </p:nvPicPr>
        <p:blipFill>
          <a:blip r:embed="rId6"/>
          <a:stretch>
            <a:fillRect/>
          </a:stretch>
        </p:blipFill>
        <p:spPr>
          <a:xfrm>
            <a:off x="-13983" y="1458449"/>
            <a:ext cx="9894666" cy="4895512"/>
          </a:xfrm>
          <a:prstGeom prst="rect">
            <a:avLst/>
          </a:prstGeom>
        </p:spPr>
      </p:pic>
    </p:spTree>
    <p:extLst>
      <p:ext uri="{BB962C8B-B14F-4D97-AF65-F5344CB8AC3E}">
        <p14:creationId xmlns:p14="http://schemas.microsoft.com/office/powerpoint/2010/main" val="158700480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6CB21239-D6FA-27B5-B37B-C64715C11A15}"/>
              </a:ext>
            </a:extLst>
          </p:cNvPr>
          <p:cNvSpPr/>
          <p:nvPr/>
        </p:nvSpPr>
        <p:spPr>
          <a:xfrm>
            <a:off x="10152207" y="4954452"/>
            <a:ext cx="1971368" cy="1852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F00DF61E-1E3A-9CFF-7040-E158CD830A75}"/>
              </a:ext>
            </a:extLst>
          </p:cNvPr>
          <p:cNvSpPr txBox="1"/>
          <p:nvPr/>
        </p:nvSpPr>
        <p:spPr>
          <a:xfrm>
            <a:off x="-93309" y="3253326"/>
            <a:ext cx="3041631" cy="584775"/>
          </a:xfrm>
          <a:prstGeom prst="rect">
            <a:avLst/>
          </a:prstGeom>
          <a:noFill/>
        </p:spPr>
        <p:txBody>
          <a:bodyPr wrap="square" rtlCol="0">
            <a:spAutoFit/>
          </a:bodyPr>
          <a:lstStyle/>
          <a:p>
            <a:pPr algn="r"/>
            <a:r>
              <a:rPr lang="es-CO" sz="3200" b="1">
                <a:solidFill>
                  <a:srgbClr val="05ACBF"/>
                </a:solidFill>
                <a:latin typeface="Montserrat" pitchFamily="2" charset="77"/>
              </a:rPr>
              <a:t>Estrategias</a:t>
            </a:r>
            <a:endParaRPr lang="es-CO" sz="3200">
              <a:solidFill>
                <a:srgbClr val="05ACBF"/>
              </a:solidFill>
              <a:latin typeface="Montserrat Light" pitchFamily="2" charset="77"/>
            </a:endParaRPr>
          </a:p>
        </p:txBody>
      </p:sp>
      <p:sp>
        <p:nvSpPr>
          <p:cNvPr id="3" name="Elipse 2">
            <a:extLst>
              <a:ext uri="{FF2B5EF4-FFF2-40B4-BE49-F238E27FC236}">
                <a16:creationId xmlns:a16="http://schemas.microsoft.com/office/drawing/2014/main" id="{C9A994B9-9A0E-1CFE-D02D-E801A9F3DB69}"/>
              </a:ext>
            </a:extLst>
          </p:cNvPr>
          <p:cNvSpPr/>
          <p:nvPr/>
        </p:nvSpPr>
        <p:spPr>
          <a:xfrm>
            <a:off x="3766931" y="1449455"/>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6351BD50-764D-CE98-2641-E710D2DE0970}"/>
              </a:ext>
            </a:extLst>
          </p:cNvPr>
          <p:cNvSpPr txBox="1"/>
          <p:nvPr/>
        </p:nvSpPr>
        <p:spPr>
          <a:xfrm>
            <a:off x="3663196" y="2553711"/>
            <a:ext cx="1287469" cy="461665"/>
          </a:xfrm>
          <a:prstGeom prst="rect">
            <a:avLst/>
          </a:prstGeom>
          <a:noFill/>
        </p:spPr>
        <p:txBody>
          <a:bodyPr wrap="square">
            <a:spAutoFit/>
          </a:bodyPr>
          <a:lstStyle/>
          <a:p>
            <a:pPr algn="ctr"/>
            <a:r>
              <a:rPr lang="es-CO" sz="1200">
                <a:latin typeface="Montserrat" pitchFamily="2" charset="77"/>
              </a:rPr>
              <a:t>Observatorio de Datos </a:t>
            </a:r>
            <a:endParaRPr lang="es-CO" sz="1200"/>
          </a:p>
        </p:txBody>
      </p:sp>
      <p:sp>
        <p:nvSpPr>
          <p:cNvPr id="12" name="Elipse 11">
            <a:extLst>
              <a:ext uri="{FF2B5EF4-FFF2-40B4-BE49-F238E27FC236}">
                <a16:creationId xmlns:a16="http://schemas.microsoft.com/office/drawing/2014/main" id="{95E36845-195E-863C-E8E4-195C8211AD8C}"/>
              </a:ext>
            </a:extLst>
          </p:cNvPr>
          <p:cNvSpPr/>
          <p:nvPr/>
        </p:nvSpPr>
        <p:spPr>
          <a:xfrm>
            <a:off x="5853755" y="1449455"/>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69ED7B69-4319-0C94-EB33-2ED48511C95C}"/>
              </a:ext>
            </a:extLst>
          </p:cNvPr>
          <p:cNvSpPr txBox="1"/>
          <p:nvPr/>
        </p:nvSpPr>
        <p:spPr>
          <a:xfrm>
            <a:off x="6001502" y="2576855"/>
            <a:ext cx="738511" cy="461665"/>
          </a:xfrm>
          <a:prstGeom prst="rect">
            <a:avLst/>
          </a:prstGeom>
          <a:noFill/>
        </p:spPr>
        <p:txBody>
          <a:bodyPr wrap="square">
            <a:spAutoFit/>
          </a:bodyPr>
          <a:lstStyle/>
          <a:p>
            <a:pPr algn="ctr"/>
            <a:r>
              <a:rPr lang="es-CO" sz="1200" err="1">
                <a:latin typeface="Montserrat" pitchFamily="2" charset="77"/>
              </a:rPr>
              <a:t>Icfes</a:t>
            </a:r>
            <a:r>
              <a:rPr lang="es-CO" sz="1200">
                <a:latin typeface="Montserrat" pitchFamily="2" charset="77"/>
              </a:rPr>
              <a:t> Rural</a:t>
            </a:r>
            <a:endParaRPr lang="es-CO" sz="1200"/>
          </a:p>
        </p:txBody>
      </p:sp>
      <p:sp>
        <p:nvSpPr>
          <p:cNvPr id="14" name="Elipse 13">
            <a:extLst>
              <a:ext uri="{FF2B5EF4-FFF2-40B4-BE49-F238E27FC236}">
                <a16:creationId xmlns:a16="http://schemas.microsoft.com/office/drawing/2014/main" id="{698A91B4-106B-EA8B-030A-F1DB9A3AD752}"/>
              </a:ext>
            </a:extLst>
          </p:cNvPr>
          <p:cNvSpPr/>
          <p:nvPr/>
        </p:nvSpPr>
        <p:spPr>
          <a:xfrm>
            <a:off x="7958801" y="1449455"/>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5A5FB93E-75B1-0CF5-53AE-E5E5B8A6A0EF}"/>
              </a:ext>
            </a:extLst>
          </p:cNvPr>
          <p:cNvSpPr txBox="1"/>
          <p:nvPr/>
        </p:nvSpPr>
        <p:spPr>
          <a:xfrm>
            <a:off x="7702467" y="2570920"/>
            <a:ext cx="1362198" cy="461665"/>
          </a:xfrm>
          <a:prstGeom prst="rect">
            <a:avLst/>
          </a:prstGeom>
          <a:noFill/>
        </p:spPr>
        <p:txBody>
          <a:bodyPr wrap="square">
            <a:spAutoFit/>
          </a:bodyPr>
          <a:lstStyle/>
          <a:p>
            <a:pPr algn="ctr"/>
            <a:r>
              <a:rPr lang="es-CO" sz="1200">
                <a:latin typeface="Montserrat" pitchFamily="2" charset="77"/>
              </a:rPr>
              <a:t>Prepárate con el </a:t>
            </a:r>
            <a:r>
              <a:rPr lang="es-CO" sz="1200" err="1">
                <a:latin typeface="Montserrat" pitchFamily="2" charset="77"/>
              </a:rPr>
              <a:t>Icfes</a:t>
            </a:r>
            <a:endParaRPr lang="es-CO" sz="1200"/>
          </a:p>
        </p:txBody>
      </p:sp>
      <p:sp>
        <p:nvSpPr>
          <p:cNvPr id="16" name="Elipse 15">
            <a:extLst>
              <a:ext uri="{FF2B5EF4-FFF2-40B4-BE49-F238E27FC236}">
                <a16:creationId xmlns:a16="http://schemas.microsoft.com/office/drawing/2014/main" id="{D16985E0-17D2-A399-D35E-AEF7723FDD57}"/>
              </a:ext>
            </a:extLst>
          </p:cNvPr>
          <p:cNvSpPr/>
          <p:nvPr/>
        </p:nvSpPr>
        <p:spPr>
          <a:xfrm>
            <a:off x="3782830" y="3284421"/>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71727C8B-C17A-5437-2EFE-EA61767C5869}"/>
              </a:ext>
            </a:extLst>
          </p:cNvPr>
          <p:cNvSpPr txBox="1"/>
          <p:nvPr/>
        </p:nvSpPr>
        <p:spPr>
          <a:xfrm>
            <a:off x="3530322" y="4357475"/>
            <a:ext cx="1517293" cy="646331"/>
          </a:xfrm>
          <a:prstGeom prst="rect">
            <a:avLst/>
          </a:prstGeom>
          <a:noFill/>
        </p:spPr>
        <p:txBody>
          <a:bodyPr wrap="square">
            <a:spAutoFit/>
          </a:bodyPr>
          <a:lstStyle/>
          <a:p>
            <a:pPr algn="ctr"/>
            <a:r>
              <a:rPr lang="es-CO" sz="1200">
                <a:latin typeface="Montserrat" pitchFamily="2" charset="77"/>
              </a:rPr>
              <a:t>Grupos focales con carácter diferencial </a:t>
            </a:r>
          </a:p>
        </p:txBody>
      </p:sp>
      <p:sp>
        <p:nvSpPr>
          <p:cNvPr id="18" name="Elipse 17">
            <a:extLst>
              <a:ext uri="{FF2B5EF4-FFF2-40B4-BE49-F238E27FC236}">
                <a16:creationId xmlns:a16="http://schemas.microsoft.com/office/drawing/2014/main" id="{F56D73F0-7020-F3F4-93A3-86930C6BA14C}"/>
              </a:ext>
            </a:extLst>
          </p:cNvPr>
          <p:cNvSpPr/>
          <p:nvPr/>
        </p:nvSpPr>
        <p:spPr>
          <a:xfrm>
            <a:off x="5845661" y="3296694"/>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B14224E9-0E1F-4829-1A0C-22EF83BED15C}"/>
              </a:ext>
            </a:extLst>
          </p:cNvPr>
          <p:cNvSpPr txBox="1"/>
          <p:nvPr/>
        </p:nvSpPr>
        <p:spPr>
          <a:xfrm>
            <a:off x="5625644" y="4379497"/>
            <a:ext cx="1493713" cy="646331"/>
          </a:xfrm>
          <a:prstGeom prst="rect">
            <a:avLst/>
          </a:prstGeom>
          <a:noFill/>
        </p:spPr>
        <p:txBody>
          <a:bodyPr wrap="square">
            <a:spAutoFit/>
          </a:bodyPr>
          <a:lstStyle/>
          <a:p>
            <a:pPr algn="ctr"/>
            <a:r>
              <a:rPr lang="es-CO" sz="1200">
                <a:latin typeface="Montserrat" pitchFamily="2" charset="77"/>
              </a:rPr>
              <a:t>Generación de investigación de alta calidad</a:t>
            </a:r>
          </a:p>
        </p:txBody>
      </p:sp>
      <p:sp>
        <p:nvSpPr>
          <p:cNvPr id="20" name="Elipse 19">
            <a:extLst>
              <a:ext uri="{FF2B5EF4-FFF2-40B4-BE49-F238E27FC236}">
                <a16:creationId xmlns:a16="http://schemas.microsoft.com/office/drawing/2014/main" id="{AD2332C1-8B14-A9ED-9DC0-F229F5567CC1}"/>
              </a:ext>
            </a:extLst>
          </p:cNvPr>
          <p:cNvSpPr/>
          <p:nvPr/>
        </p:nvSpPr>
        <p:spPr>
          <a:xfrm>
            <a:off x="7976585" y="3295373"/>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592597FA-CB9F-AE09-6432-F194F69584CE}"/>
              </a:ext>
            </a:extLst>
          </p:cNvPr>
          <p:cNvSpPr txBox="1"/>
          <p:nvPr/>
        </p:nvSpPr>
        <p:spPr>
          <a:xfrm>
            <a:off x="7634176" y="4394308"/>
            <a:ext cx="1711477" cy="646331"/>
          </a:xfrm>
          <a:prstGeom prst="rect">
            <a:avLst/>
          </a:prstGeom>
          <a:noFill/>
        </p:spPr>
        <p:txBody>
          <a:bodyPr wrap="square">
            <a:spAutoFit/>
          </a:bodyPr>
          <a:lstStyle/>
          <a:p>
            <a:pPr algn="ctr"/>
            <a:r>
              <a:rPr lang="es-CO" sz="1200">
                <a:latin typeface="Montserrat" pitchFamily="2" charset="77"/>
              </a:rPr>
              <a:t>Divulgación y promoción investigación</a:t>
            </a:r>
          </a:p>
        </p:txBody>
      </p:sp>
      <p:sp>
        <p:nvSpPr>
          <p:cNvPr id="22" name="Elipse 21">
            <a:extLst>
              <a:ext uri="{FF2B5EF4-FFF2-40B4-BE49-F238E27FC236}">
                <a16:creationId xmlns:a16="http://schemas.microsoft.com/office/drawing/2014/main" id="{187957C9-BA68-5C3D-301F-C1C174C08F98}"/>
              </a:ext>
            </a:extLst>
          </p:cNvPr>
          <p:cNvSpPr/>
          <p:nvPr/>
        </p:nvSpPr>
        <p:spPr>
          <a:xfrm>
            <a:off x="10099388" y="3266456"/>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id="{1A65CE8D-01D6-78EC-1C5E-AD6E12336B22}"/>
              </a:ext>
            </a:extLst>
          </p:cNvPr>
          <p:cNvSpPr txBox="1"/>
          <p:nvPr/>
        </p:nvSpPr>
        <p:spPr>
          <a:xfrm>
            <a:off x="9390882" y="4366764"/>
            <a:ext cx="2480623" cy="646331"/>
          </a:xfrm>
          <a:prstGeom prst="rect">
            <a:avLst/>
          </a:prstGeom>
          <a:noFill/>
        </p:spPr>
        <p:txBody>
          <a:bodyPr wrap="square">
            <a:spAutoFit/>
          </a:bodyPr>
          <a:lstStyle/>
          <a:p>
            <a:pPr algn="ctr"/>
            <a:r>
              <a:rPr lang="es-CO" sz="1200">
                <a:latin typeface="Montserrat" pitchFamily="2" charset="77"/>
              </a:rPr>
              <a:t>Nuevo Modelo operativo  MIPG /SIG. (FURAG)</a:t>
            </a:r>
          </a:p>
          <a:p>
            <a:pPr algn="ctr"/>
            <a:r>
              <a:rPr lang="es-CO" sz="1200">
                <a:latin typeface="Montserrat" pitchFamily="2" charset="77"/>
              </a:rPr>
              <a:t>Arquitectura Empresarial</a:t>
            </a:r>
          </a:p>
        </p:txBody>
      </p:sp>
      <p:sp>
        <p:nvSpPr>
          <p:cNvPr id="24" name="Elipse 23">
            <a:extLst>
              <a:ext uri="{FF2B5EF4-FFF2-40B4-BE49-F238E27FC236}">
                <a16:creationId xmlns:a16="http://schemas.microsoft.com/office/drawing/2014/main" id="{53661E7F-6E4A-C7B8-E48F-C23D09EDAB45}"/>
              </a:ext>
            </a:extLst>
          </p:cNvPr>
          <p:cNvSpPr/>
          <p:nvPr/>
        </p:nvSpPr>
        <p:spPr>
          <a:xfrm>
            <a:off x="10082750" y="1449455"/>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CuadroTexto 24">
            <a:extLst>
              <a:ext uri="{FF2B5EF4-FFF2-40B4-BE49-F238E27FC236}">
                <a16:creationId xmlns:a16="http://schemas.microsoft.com/office/drawing/2014/main" id="{D30BD110-8C05-0FD2-1F71-D3C8165C3EB9}"/>
              </a:ext>
            </a:extLst>
          </p:cNvPr>
          <p:cNvSpPr txBox="1"/>
          <p:nvPr/>
        </p:nvSpPr>
        <p:spPr>
          <a:xfrm>
            <a:off x="9441625" y="2576855"/>
            <a:ext cx="2281034" cy="461665"/>
          </a:xfrm>
          <a:prstGeom prst="rect">
            <a:avLst/>
          </a:prstGeom>
          <a:noFill/>
        </p:spPr>
        <p:txBody>
          <a:bodyPr wrap="square">
            <a:spAutoFit/>
          </a:bodyPr>
          <a:lstStyle/>
          <a:p>
            <a:pPr algn="ctr"/>
            <a:r>
              <a:rPr lang="es-CO" sz="1200">
                <a:latin typeface="Montserrat" pitchFamily="2" charset="77"/>
              </a:rPr>
              <a:t>Estrategia comercial</a:t>
            </a:r>
          </a:p>
          <a:p>
            <a:pPr algn="ctr"/>
            <a:r>
              <a:rPr lang="es-CO" sz="1200">
                <a:latin typeface="Montserrat" pitchFamily="2" charset="77"/>
              </a:rPr>
              <a:t>(Internacionalización)</a:t>
            </a:r>
          </a:p>
        </p:txBody>
      </p:sp>
      <p:sp>
        <p:nvSpPr>
          <p:cNvPr id="26" name="Elipse 25">
            <a:extLst>
              <a:ext uri="{FF2B5EF4-FFF2-40B4-BE49-F238E27FC236}">
                <a16:creationId xmlns:a16="http://schemas.microsoft.com/office/drawing/2014/main" id="{EC0A62A6-3011-0BD3-60BF-87F8120CCB81}"/>
              </a:ext>
            </a:extLst>
          </p:cNvPr>
          <p:cNvSpPr/>
          <p:nvPr/>
        </p:nvSpPr>
        <p:spPr>
          <a:xfrm>
            <a:off x="7984665" y="5139402"/>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CuadroTexto 26">
            <a:extLst>
              <a:ext uri="{FF2B5EF4-FFF2-40B4-BE49-F238E27FC236}">
                <a16:creationId xmlns:a16="http://schemas.microsoft.com/office/drawing/2014/main" id="{DA7B0478-2529-D37F-24BC-508E367F4EFA}"/>
              </a:ext>
            </a:extLst>
          </p:cNvPr>
          <p:cNvSpPr txBox="1"/>
          <p:nvPr/>
        </p:nvSpPr>
        <p:spPr>
          <a:xfrm>
            <a:off x="7565017" y="6261623"/>
            <a:ext cx="1968147" cy="276999"/>
          </a:xfrm>
          <a:prstGeom prst="rect">
            <a:avLst/>
          </a:prstGeom>
          <a:noFill/>
        </p:spPr>
        <p:txBody>
          <a:bodyPr wrap="square">
            <a:spAutoFit/>
          </a:bodyPr>
          <a:lstStyle/>
          <a:p>
            <a:pPr algn="ctr"/>
            <a:r>
              <a:rPr lang="es-CO" sz="1200">
                <a:latin typeface="Montserrat" pitchFamily="2" charset="77"/>
              </a:rPr>
              <a:t>Gestión de Proyectos</a:t>
            </a:r>
          </a:p>
        </p:txBody>
      </p:sp>
      <p:sp>
        <p:nvSpPr>
          <p:cNvPr id="28" name="CuadroTexto 27">
            <a:extLst>
              <a:ext uri="{FF2B5EF4-FFF2-40B4-BE49-F238E27FC236}">
                <a16:creationId xmlns:a16="http://schemas.microsoft.com/office/drawing/2014/main" id="{1FBFF6CA-BAA3-1E41-B5F4-81925A963940}"/>
              </a:ext>
            </a:extLst>
          </p:cNvPr>
          <p:cNvSpPr txBox="1"/>
          <p:nvPr/>
        </p:nvSpPr>
        <p:spPr>
          <a:xfrm>
            <a:off x="406051" y="3917255"/>
            <a:ext cx="2608623" cy="954107"/>
          </a:xfrm>
          <a:prstGeom prst="rect">
            <a:avLst/>
          </a:prstGeom>
          <a:noFill/>
        </p:spPr>
        <p:txBody>
          <a:bodyPr wrap="square" lIns="91440" tIns="45720" rIns="91440" bIns="45720" anchor="t">
            <a:spAutoFit/>
          </a:bodyPr>
          <a:lstStyle/>
          <a:p>
            <a:r>
              <a:rPr lang="es-ES" sz="1400">
                <a:solidFill>
                  <a:schemeClr val="bg2">
                    <a:lumMod val="50000"/>
                  </a:schemeClr>
                </a:solidFill>
                <a:latin typeface="Montserrat Medium" pitchFamily="2" charset="77"/>
              </a:rPr>
              <a:t>“La Ruta del Cambio: El Nuevo ICFES, Más Rural, Más Incluyente, Más Diverso”</a:t>
            </a:r>
            <a:endParaRPr lang="en-US" sz="1400">
              <a:latin typeface="Montserrat Medium" pitchFamily="2" charset="77"/>
            </a:endParaRPr>
          </a:p>
        </p:txBody>
      </p:sp>
      <p:pic>
        <p:nvPicPr>
          <p:cNvPr id="29" name="Gráfico 28" descr="Prismáticos contorno">
            <a:extLst>
              <a:ext uri="{FF2B5EF4-FFF2-40B4-BE49-F238E27FC236}">
                <a16:creationId xmlns:a16="http://schemas.microsoft.com/office/drawing/2014/main" id="{6F7BF2BA-8B7F-340E-2B3B-35851FF79D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3483" y="1501480"/>
            <a:ext cx="914400" cy="914400"/>
          </a:xfrm>
          <a:prstGeom prst="rect">
            <a:avLst/>
          </a:prstGeom>
        </p:spPr>
      </p:pic>
      <p:pic>
        <p:nvPicPr>
          <p:cNvPr id="30" name="Gráfico 29" descr="Escena de una granja contorno">
            <a:extLst>
              <a:ext uri="{FF2B5EF4-FFF2-40B4-BE49-F238E27FC236}">
                <a16:creationId xmlns:a16="http://schemas.microsoft.com/office/drawing/2014/main" id="{4619B08A-5279-C11D-8AE2-3DE443E5ED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0704" y="1551660"/>
            <a:ext cx="914400" cy="914400"/>
          </a:xfrm>
          <a:prstGeom prst="rect">
            <a:avLst/>
          </a:prstGeom>
        </p:spPr>
      </p:pic>
      <p:pic>
        <p:nvPicPr>
          <p:cNvPr id="31" name="Gráfico 30" descr="Libros contorno">
            <a:extLst>
              <a:ext uri="{FF2B5EF4-FFF2-40B4-BE49-F238E27FC236}">
                <a16:creationId xmlns:a16="http://schemas.microsoft.com/office/drawing/2014/main" id="{6506B099-250B-A88F-CB2A-FECBD72B7D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57257" y="1538530"/>
            <a:ext cx="914400" cy="914400"/>
          </a:xfrm>
          <a:prstGeom prst="rect">
            <a:avLst/>
          </a:prstGeom>
        </p:spPr>
      </p:pic>
      <p:pic>
        <p:nvPicPr>
          <p:cNvPr id="32" name="Gráfico 31" descr="Viaje contorno">
            <a:extLst>
              <a:ext uri="{FF2B5EF4-FFF2-40B4-BE49-F238E27FC236}">
                <a16:creationId xmlns:a16="http://schemas.microsoft.com/office/drawing/2014/main" id="{1DE13A0C-194D-74BC-293A-C0F7BA15F3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84935" y="1501480"/>
            <a:ext cx="914400" cy="914400"/>
          </a:xfrm>
          <a:prstGeom prst="rect">
            <a:avLst/>
          </a:prstGeom>
        </p:spPr>
      </p:pic>
      <p:pic>
        <p:nvPicPr>
          <p:cNvPr id="33" name="Gráfico 32" descr="Probetas contorno">
            <a:extLst>
              <a:ext uri="{FF2B5EF4-FFF2-40B4-BE49-F238E27FC236}">
                <a16:creationId xmlns:a16="http://schemas.microsoft.com/office/drawing/2014/main" id="{5D6054CC-1BAF-D7B2-5ED9-64777EE0DB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41417" y="3375844"/>
            <a:ext cx="914400" cy="914400"/>
          </a:xfrm>
          <a:prstGeom prst="rect">
            <a:avLst/>
          </a:prstGeom>
        </p:spPr>
      </p:pic>
      <p:pic>
        <p:nvPicPr>
          <p:cNvPr id="34" name="Gráfico 33" descr="Familia con dos niños contorno">
            <a:extLst>
              <a:ext uri="{FF2B5EF4-FFF2-40B4-BE49-F238E27FC236}">
                <a16:creationId xmlns:a16="http://schemas.microsoft.com/office/drawing/2014/main" id="{687BAC15-0A30-CF71-768C-8463BBFD2A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65630" y="3330798"/>
            <a:ext cx="914400" cy="914400"/>
          </a:xfrm>
          <a:prstGeom prst="rect">
            <a:avLst/>
          </a:prstGeom>
        </p:spPr>
      </p:pic>
      <p:pic>
        <p:nvPicPr>
          <p:cNvPr id="35" name="Gráfico 34" descr="Megáfono contorno">
            <a:extLst>
              <a:ext uri="{FF2B5EF4-FFF2-40B4-BE49-F238E27FC236}">
                <a16:creationId xmlns:a16="http://schemas.microsoft.com/office/drawing/2014/main" id="{754271BA-94FC-C1D4-88C7-5AF64437A0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12073" y="3353122"/>
            <a:ext cx="914400" cy="914400"/>
          </a:xfrm>
          <a:prstGeom prst="rect">
            <a:avLst/>
          </a:prstGeom>
        </p:spPr>
      </p:pic>
      <p:pic>
        <p:nvPicPr>
          <p:cNvPr id="36" name="Gráfico 35" descr="Plano contorno">
            <a:extLst>
              <a:ext uri="{FF2B5EF4-FFF2-40B4-BE49-F238E27FC236}">
                <a16:creationId xmlns:a16="http://schemas.microsoft.com/office/drawing/2014/main" id="{09009C68-58F2-5171-6FE3-40D21214398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67465" y="5191427"/>
            <a:ext cx="914400" cy="914400"/>
          </a:xfrm>
          <a:prstGeom prst="rect">
            <a:avLst/>
          </a:prstGeom>
        </p:spPr>
      </p:pic>
      <p:pic>
        <p:nvPicPr>
          <p:cNvPr id="37" name="Gráfico 36" descr="Velocímetro en el medio contorno">
            <a:extLst>
              <a:ext uri="{FF2B5EF4-FFF2-40B4-BE49-F238E27FC236}">
                <a16:creationId xmlns:a16="http://schemas.microsoft.com/office/drawing/2014/main" id="{EF36A8A1-7493-896E-102C-2197ED6E03C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06610" y="3270188"/>
            <a:ext cx="914400" cy="914400"/>
          </a:xfrm>
          <a:prstGeom prst="rect">
            <a:avLst/>
          </a:prstGeom>
        </p:spPr>
      </p:pic>
      <p:sp>
        <p:nvSpPr>
          <p:cNvPr id="38" name="Elipse 37">
            <a:extLst>
              <a:ext uri="{FF2B5EF4-FFF2-40B4-BE49-F238E27FC236}">
                <a16:creationId xmlns:a16="http://schemas.microsoft.com/office/drawing/2014/main" id="{CD1CD806-AD52-AF59-BCA0-E69934EA3A54}"/>
              </a:ext>
            </a:extLst>
          </p:cNvPr>
          <p:cNvSpPr/>
          <p:nvPr/>
        </p:nvSpPr>
        <p:spPr>
          <a:xfrm>
            <a:off x="5844791" y="5129898"/>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CuadroTexto 38">
            <a:extLst>
              <a:ext uri="{FF2B5EF4-FFF2-40B4-BE49-F238E27FC236}">
                <a16:creationId xmlns:a16="http://schemas.microsoft.com/office/drawing/2014/main" id="{13749D15-B365-DF9D-2BF8-7764CBB32EE4}"/>
              </a:ext>
            </a:extLst>
          </p:cNvPr>
          <p:cNvSpPr txBox="1"/>
          <p:nvPr/>
        </p:nvSpPr>
        <p:spPr>
          <a:xfrm>
            <a:off x="5138134" y="6274356"/>
            <a:ext cx="2480623" cy="276999"/>
          </a:xfrm>
          <a:prstGeom prst="rect">
            <a:avLst/>
          </a:prstGeom>
          <a:noFill/>
        </p:spPr>
        <p:txBody>
          <a:bodyPr wrap="square">
            <a:spAutoFit/>
          </a:bodyPr>
          <a:lstStyle/>
          <a:p>
            <a:pPr algn="ctr"/>
            <a:r>
              <a:rPr lang="es-CO" sz="1200">
                <a:latin typeface="Montserrat" pitchFamily="2" charset="77"/>
              </a:rPr>
              <a:t>Sostenibilidad</a:t>
            </a:r>
          </a:p>
        </p:txBody>
      </p:sp>
      <p:pic>
        <p:nvPicPr>
          <p:cNvPr id="40" name="Gráfico 39" descr="Sostenibilidad contorno">
            <a:extLst>
              <a:ext uri="{FF2B5EF4-FFF2-40B4-BE49-F238E27FC236}">
                <a16:creationId xmlns:a16="http://schemas.microsoft.com/office/drawing/2014/main" id="{5A2EE15C-5A52-796D-09BE-7EBCD6464CC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993924" y="5262562"/>
            <a:ext cx="781735" cy="781735"/>
          </a:xfrm>
          <a:prstGeom prst="rect">
            <a:avLst/>
          </a:prstGeom>
        </p:spPr>
      </p:pic>
      <p:sp>
        <p:nvSpPr>
          <p:cNvPr id="41" name="Elipse 40">
            <a:extLst>
              <a:ext uri="{FF2B5EF4-FFF2-40B4-BE49-F238E27FC236}">
                <a16:creationId xmlns:a16="http://schemas.microsoft.com/office/drawing/2014/main" id="{E46AB570-19F9-FE04-26B7-072089A35B80}"/>
              </a:ext>
            </a:extLst>
          </p:cNvPr>
          <p:cNvSpPr/>
          <p:nvPr/>
        </p:nvSpPr>
        <p:spPr>
          <a:xfrm>
            <a:off x="3770875" y="5146549"/>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CuadroTexto 41">
            <a:extLst>
              <a:ext uri="{FF2B5EF4-FFF2-40B4-BE49-F238E27FC236}">
                <a16:creationId xmlns:a16="http://schemas.microsoft.com/office/drawing/2014/main" id="{43C2C7A0-4014-9A1B-A54A-1BC0F6F91E33}"/>
              </a:ext>
            </a:extLst>
          </p:cNvPr>
          <p:cNvSpPr txBox="1"/>
          <p:nvPr/>
        </p:nvSpPr>
        <p:spPr>
          <a:xfrm>
            <a:off x="3076838" y="6280647"/>
            <a:ext cx="2480623" cy="276999"/>
          </a:xfrm>
          <a:prstGeom prst="rect">
            <a:avLst/>
          </a:prstGeom>
          <a:noFill/>
        </p:spPr>
        <p:txBody>
          <a:bodyPr wrap="square">
            <a:spAutoFit/>
          </a:bodyPr>
          <a:lstStyle/>
          <a:p>
            <a:pPr algn="ctr"/>
            <a:r>
              <a:rPr lang="es-CO" sz="1200">
                <a:latin typeface="Montserrat" pitchFamily="2" charset="77"/>
              </a:rPr>
              <a:t>Habilitación Tecnológica</a:t>
            </a:r>
          </a:p>
        </p:txBody>
      </p:sp>
      <p:pic>
        <p:nvPicPr>
          <p:cNvPr id="43" name="Gráfico 42" descr="Internet de las cosas contorno">
            <a:extLst>
              <a:ext uri="{FF2B5EF4-FFF2-40B4-BE49-F238E27FC236}">
                <a16:creationId xmlns:a16="http://schemas.microsoft.com/office/drawing/2014/main" id="{70CEA48B-124F-7A5E-8C03-063E70C7D59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859950" y="5229349"/>
            <a:ext cx="914400" cy="914400"/>
          </a:xfrm>
          <a:prstGeom prst="rect">
            <a:avLst/>
          </a:prstGeom>
        </p:spPr>
      </p:pic>
      <p:sp>
        <p:nvSpPr>
          <p:cNvPr id="44" name="Elipse 43">
            <a:extLst>
              <a:ext uri="{FF2B5EF4-FFF2-40B4-BE49-F238E27FC236}">
                <a16:creationId xmlns:a16="http://schemas.microsoft.com/office/drawing/2014/main" id="{0BAD1C36-18BD-C68E-B8C7-4DC173FE47C3}"/>
              </a:ext>
            </a:extLst>
          </p:cNvPr>
          <p:cNvSpPr/>
          <p:nvPr/>
        </p:nvSpPr>
        <p:spPr>
          <a:xfrm>
            <a:off x="10073407" y="5139441"/>
            <a:ext cx="1080000" cy="1080000"/>
          </a:xfrm>
          <a:prstGeom prst="ellipse">
            <a:avLst/>
          </a:prstGeom>
          <a:solidFill>
            <a:schemeClr val="bg1"/>
          </a:solidFill>
          <a:ln w="28575">
            <a:solidFill>
              <a:srgbClr val="01B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CuadroTexto 44">
            <a:extLst>
              <a:ext uri="{FF2B5EF4-FFF2-40B4-BE49-F238E27FC236}">
                <a16:creationId xmlns:a16="http://schemas.microsoft.com/office/drawing/2014/main" id="{E0F106DC-5FC6-79ED-277D-95F6064E4979}"/>
              </a:ext>
            </a:extLst>
          </p:cNvPr>
          <p:cNvSpPr txBox="1"/>
          <p:nvPr/>
        </p:nvSpPr>
        <p:spPr>
          <a:xfrm>
            <a:off x="9441625" y="6267989"/>
            <a:ext cx="2314757" cy="276999"/>
          </a:xfrm>
          <a:prstGeom prst="rect">
            <a:avLst/>
          </a:prstGeom>
          <a:noFill/>
        </p:spPr>
        <p:txBody>
          <a:bodyPr wrap="square">
            <a:spAutoFit/>
          </a:bodyPr>
          <a:lstStyle/>
          <a:p>
            <a:pPr algn="ctr"/>
            <a:r>
              <a:rPr lang="es-CO" sz="1200">
                <a:latin typeface="Montserrat" pitchFamily="2" charset="77"/>
              </a:rPr>
              <a:t>Modelo de Costeo</a:t>
            </a:r>
          </a:p>
        </p:txBody>
      </p:sp>
      <p:pic>
        <p:nvPicPr>
          <p:cNvPr id="46" name="Gráfico 45" descr="Dólar contorno">
            <a:extLst>
              <a:ext uri="{FF2B5EF4-FFF2-40B4-BE49-F238E27FC236}">
                <a16:creationId xmlns:a16="http://schemas.microsoft.com/office/drawing/2014/main" id="{AC6B9937-DB29-36EC-C28B-9B4547305F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74407" y="5293222"/>
            <a:ext cx="677997" cy="677997"/>
          </a:xfrm>
          <a:prstGeom prst="rect">
            <a:avLst/>
          </a:prstGeom>
        </p:spPr>
      </p:pic>
    </p:spTree>
    <p:extLst>
      <p:ext uri="{BB962C8B-B14F-4D97-AF65-F5344CB8AC3E}">
        <p14:creationId xmlns:p14="http://schemas.microsoft.com/office/powerpoint/2010/main" val="105018333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B1F7C9-4C20-3BB9-3BC9-7E56D178D89E}"/>
              </a:ext>
            </a:extLst>
          </p:cNvPr>
          <p:cNvPicPr>
            <a:picLocks noChangeAspect="1"/>
          </p:cNvPicPr>
          <p:nvPr/>
        </p:nvPicPr>
        <p:blipFill>
          <a:blip r:embed="rId4"/>
          <a:stretch>
            <a:fillRect/>
          </a:stretch>
        </p:blipFill>
        <p:spPr>
          <a:xfrm>
            <a:off x="0" y="1337261"/>
            <a:ext cx="12192000" cy="5242559"/>
          </a:xfrm>
          <a:prstGeom prst="rect">
            <a:avLst/>
          </a:prstGeom>
        </p:spPr>
      </p:pic>
      <p:sp>
        <p:nvSpPr>
          <p:cNvPr id="5" name="CuadroTexto 4">
            <a:extLst>
              <a:ext uri="{FF2B5EF4-FFF2-40B4-BE49-F238E27FC236}">
                <a16:creationId xmlns:a16="http://schemas.microsoft.com/office/drawing/2014/main" id="{6D8E6AB5-A7DB-551E-E756-A8C9CA1AE65E}"/>
              </a:ext>
            </a:extLst>
          </p:cNvPr>
          <p:cNvSpPr txBox="1"/>
          <p:nvPr/>
        </p:nvSpPr>
        <p:spPr>
          <a:xfrm>
            <a:off x="3417720" y="671777"/>
            <a:ext cx="6051861" cy="463302"/>
          </a:xfrm>
          <a:prstGeom prst="rect">
            <a:avLst/>
          </a:prstGeom>
          <a:noFill/>
        </p:spPr>
        <p:txBody>
          <a:bodyPr wrap="square" lIns="0" tIns="0" rIns="0" bIns="0" anchor="t">
            <a:noAutofit/>
          </a:bodyPr>
          <a:lstStyle/>
          <a:p>
            <a:pPr marL="0" marR="0" lvl="0" indent="0" defTabSz="914400" rtl="0" eaLnBrk="1" fontAlgn="auto" latinLnBrk="0" hangingPunct="1">
              <a:lnSpc>
                <a:spcPts val="2400"/>
              </a:lnSpc>
              <a:spcBef>
                <a:spcPts val="0"/>
              </a:spcBef>
              <a:buClrTx/>
              <a:buSzTx/>
              <a:buFontTx/>
              <a:buNone/>
              <a:tabLst/>
              <a:defRPr/>
            </a:pPr>
            <a:r>
              <a:rPr lang="es-ES" sz="3200" b="1">
                <a:solidFill>
                  <a:srgbClr val="05ACBF"/>
                </a:solidFill>
                <a:latin typeface="Montserrat" pitchFamily="2" charset="77"/>
              </a:rPr>
              <a:t>Principios Sostenibles ICFES</a:t>
            </a:r>
            <a:endParaRPr lang="es-ES" sz="1600" b="1">
              <a:solidFill>
                <a:srgbClr val="05ACBF"/>
              </a:solidFill>
              <a:latin typeface="Montserrat" pitchFamily="2" charset="77"/>
            </a:endParaRPr>
          </a:p>
        </p:txBody>
      </p:sp>
      <p:pic>
        <p:nvPicPr>
          <p:cNvPr id="6" name="Gráfico 5" descr="Mano abierta con planta contorno">
            <a:extLst>
              <a:ext uri="{FF2B5EF4-FFF2-40B4-BE49-F238E27FC236}">
                <a16:creationId xmlns:a16="http://schemas.microsoft.com/office/drawing/2014/main" id="{CDA2469E-665C-254F-8556-E0547B5930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3739" y="1973795"/>
            <a:ext cx="1399953" cy="1399953"/>
          </a:xfrm>
          <a:prstGeom prst="rect">
            <a:avLst/>
          </a:prstGeom>
        </p:spPr>
      </p:pic>
      <p:pic>
        <p:nvPicPr>
          <p:cNvPr id="7" name="Gráfico 6" descr="Paneles solares contorno">
            <a:extLst>
              <a:ext uri="{FF2B5EF4-FFF2-40B4-BE49-F238E27FC236}">
                <a16:creationId xmlns:a16="http://schemas.microsoft.com/office/drawing/2014/main" id="{2BB2CD0C-FE99-32E7-66F0-EAE18C5C73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0391" y="2487707"/>
            <a:ext cx="338465" cy="338465"/>
          </a:xfrm>
          <a:prstGeom prst="rect">
            <a:avLst/>
          </a:prstGeom>
        </p:spPr>
      </p:pic>
      <p:pic>
        <p:nvPicPr>
          <p:cNvPr id="8" name="Gráfico 7" descr="Reunión en línea contorno">
            <a:extLst>
              <a:ext uri="{FF2B5EF4-FFF2-40B4-BE49-F238E27FC236}">
                <a16:creationId xmlns:a16="http://schemas.microsoft.com/office/drawing/2014/main" id="{6D162A4F-FF8C-769D-9D5B-C838C38212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86396" y="5112314"/>
            <a:ext cx="400812" cy="400812"/>
          </a:xfrm>
          <a:prstGeom prst="rect">
            <a:avLst/>
          </a:prstGeom>
        </p:spPr>
      </p:pic>
      <p:pic>
        <p:nvPicPr>
          <p:cNvPr id="9" name="Gráfico 8" descr="Conexiones contorno">
            <a:extLst>
              <a:ext uri="{FF2B5EF4-FFF2-40B4-BE49-F238E27FC236}">
                <a16:creationId xmlns:a16="http://schemas.microsoft.com/office/drawing/2014/main" id="{5DC19301-9EA8-D581-69C8-5D8A155EB6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96000" y="5572779"/>
            <a:ext cx="400812" cy="400812"/>
          </a:xfrm>
          <a:prstGeom prst="rect">
            <a:avLst/>
          </a:prstGeom>
        </p:spPr>
      </p:pic>
      <p:pic>
        <p:nvPicPr>
          <p:cNvPr id="10" name="Gráfico 9" descr="Cadena de bloques contorno">
            <a:extLst>
              <a:ext uri="{FF2B5EF4-FFF2-40B4-BE49-F238E27FC236}">
                <a16:creationId xmlns:a16="http://schemas.microsoft.com/office/drawing/2014/main" id="{77DB980F-C921-9605-13D5-0AEC10E0C0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1544" y="5101681"/>
            <a:ext cx="344865" cy="344865"/>
          </a:xfrm>
          <a:prstGeom prst="rect">
            <a:avLst/>
          </a:prstGeom>
        </p:spPr>
      </p:pic>
      <p:pic>
        <p:nvPicPr>
          <p:cNvPr id="48" name="Gráfico 47" descr="Gráfico de barras con tendencia alcista contorno">
            <a:extLst>
              <a:ext uri="{FF2B5EF4-FFF2-40B4-BE49-F238E27FC236}">
                <a16:creationId xmlns:a16="http://schemas.microsoft.com/office/drawing/2014/main" id="{696B660C-72BC-171B-FE1E-E4CB17269CC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61609" y="2487707"/>
            <a:ext cx="307972" cy="307972"/>
          </a:xfrm>
          <a:prstGeom prst="rect">
            <a:avLst/>
          </a:prstGeom>
        </p:spPr>
      </p:pic>
      <p:cxnSp>
        <p:nvCxnSpPr>
          <p:cNvPr id="49" name="Conector recto 48">
            <a:extLst>
              <a:ext uri="{FF2B5EF4-FFF2-40B4-BE49-F238E27FC236}">
                <a16:creationId xmlns:a16="http://schemas.microsoft.com/office/drawing/2014/main" id="{346C98EC-3939-1693-761C-57E7877FB7A3}"/>
              </a:ext>
            </a:extLst>
          </p:cNvPr>
          <p:cNvCxnSpPr>
            <a:cxnSpLocks/>
          </p:cNvCxnSpPr>
          <p:nvPr/>
        </p:nvCxnSpPr>
        <p:spPr>
          <a:xfrm>
            <a:off x="3030391" y="3028191"/>
            <a:ext cx="0" cy="3668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373098F7-DB96-00AE-62C3-F6D4DBDE9D6B}"/>
              </a:ext>
            </a:extLst>
          </p:cNvPr>
          <p:cNvSpPr txBox="1"/>
          <p:nvPr/>
        </p:nvSpPr>
        <p:spPr>
          <a:xfrm>
            <a:off x="1576447" y="3028191"/>
            <a:ext cx="1453944" cy="400110"/>
          </a:xfrm>
          <a:prstGeom prst="rect">
            <a:avLst/>
          </a:prstGeom>
          <a:noFill/>
        </p:spPr>
        <p:txBody>
          <a:bodyPr wrap="square" rtlCol="0">
            <a:spAutoFit/>
          </a:bodyPr>
          <a:lstStyle/>
          <a:p>
            <a:pPr algn="r"/>
            <a:r>
              <a:rPr lang="es-CO" sz="1000" b="1">
                <a:solidFill>
                  <a:schemeClr val="bg1"/>
                </a:solidFill>
                <a:latin typeface="Montserrat" panose="00000500000000000000" pitchFamily="2" charset="0"/>
              </a:rPr>
              <a:t>TECNOLOGÍAS SOSTENIBLES</a:t>
            </a:r>
          </a:p>
        </p:txBody>
      </p:sp>
      <p:sp>
        <p:nvSpPr>
          <p:cNvPr id="51" name="CuadroTexto 50">
            <a:extLst>
              <a:ext uri="{FF2B5EF4-FFF2-40B4-BE49-F238E27FC236}">
                <a16:creationId xmlns:a16="http://schemas.microsoft.com/office/drawing/2014/main" id="{A8D17BA3-3444-F114-A5DC-045BE891EB63}"/>
              </a:ext>
            </a:extLst>
          </p:cNvPr>
          <p:cNvSpPr txBox="1"/>
          <p:nvPr/>
        </p:nvSpPr>
        <p:spPr>
          <a:xfrm>
            <a:off x="2943100" y="3027943"/>
            <a:ext cx="1565105" cy="369332"/>
          </a:xfrm>
          <a:prstGeom prst="rect">
            <a:avLst/>
          </a:prstGeom>
          <a:noFill/>
        </p:spPr>
        <p:txBody>
          <a:bodyPr wrap="square" rtlCol="0">
            <a:spAutoFit/>
          </a:bodyPr>
          <a:lstStyle/>
          <a:p>
            <a:pPr algn="ctr"/>
            <a:r>
              <a:rPr lang="es-CO" sz="900">
                <a:solidFill>
                  <a:schemeClr val="bg1"/>
                </a:solidFill>
                <a:latin typeface="Montserrat" panose="00000500000000000000" pitchFamily="2" charset="0"/>
              </a:rPr>
              <a:t>En la administración y aplicación de pruebas</a:t>
            </a:r>
          </a:p>
        </p:txBody>
      </p:sp>
      <p:cxnSp>
        <p:nvCxnSpPr>
          <p:cNvPr id="52" name="Conector recto 51">
            <a:extLst>
              <a:ext uri="{FF2B5EF4-FFF2-40B4-BE49-F238E27FC236}">
                <a16:creationId xmlns:a16="http://schemas.microsoft.com/office/drawing/2014/main" id="{28ECD254-9DB2-2156-4667-F0F30A364689}"/>
              </a:ext>
            </a:extLst>
          </p:cNvPr>
          <p:cNvCxnSpPr>
            <a:cxnSpLocks/>
          </p:cNvCxnSpPr>
          <p:nvPr/>
        </p:nvCxnSpPr>
        <p:spPr>
          <a:xfrm>
            <a:off x="3368856" y="5633324"/>
            <a:ext cx="0" cy="3668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CuadroTexto 52">
            <a:extLst>
              <a:ext uri="{FF2B5EF4-FFF2-40B4-BE49-F238E27FC236}">
                <a16:creationId xmlns:a16="http://schemas.microsoft.com/office/drawing/2014/main" id="{75D9D9A2-8EB6-B47A-4A64-894374440680}"/>
              </a:ext>
            </a:extLst>
          </p:cNvPr>
          <p:cNvSpPr txBox="1"/>
          <p:nvPr/>
        </p:nvSpPr>
        <p:spPr>
          <a:xfrm>
            <a:off x="1576447" y="5633324"/>
            <a:ext cx="1792409" cy="400110"/>
          </a:xfrm>
          <a:prstGeom prst="rect">
            <a:avLst/>
          </a:prstGeom>
          <a:noFill/>
        </p:spPr>
        <p:txBody>
          <a:bodyPr wrap="square" rtlCol="0">
            <a:spAutoFit/>
          </a:bodyPr>
          <a:lstStyle/>
          <a:p>
            <a:pPr algn="r"/>
            <a:r>
              <a:rPr lang="es-CO" sz="1000" b="1">
                <a:solidFill>
                  <a:schemeClr val="bg1"/>
                </a:solidFill>
                <a:latin typeface="Montserrat" panose="00000500000000000000" pitchFamily="2" charset="0"/>
              </a:rPr>
              <a:t>APLICACIÓN DE PRUEBAS DIGITALES</a:t>
            </a:r>
          </a:p>
        </p:txBody>
      </p:sp>
      <p:sp>
        <p:nvSpPr>
          <p:cNvPr id="54" name="CuadroTexto 53">
            <a:extLst>
              <a:ext uri="{FF2B5EF4-FFF2-40B4-BE49-F238E27FC236}">
                <a16:creationId xmlns:a16="http://schemas.microsoft.com/office/drawing/2014/main" id="{B4F8C623-3C14-5B59-DEC6-ECD1EDC5A8ED}"/>
              </a:ext>
            </a:extLst>
          </p:cNvPr>
          <p:cNvSpPr txBox="1"/>
          <p:nvPr/>
        </p:nvSpPr>
        <p:spPr>
          <a:xfrm>
            <a:off x="3368856" y="5579463"/>
            <a:ext cx="1960286" cy="507831"/>
          </a:xfrm>
          <a:prstGeom prst="rect">
            <a:avLst/>
          </a:prstGeom>
          <a:noFill/>
        </p:spPr>
        <p:txBody>
          <a:bodyPr wrap="square" rtlCol="0">
            <a:spAutoFit/>
          </a:bodyPr>
          <a:lstStyle/>
          <a:p>
            <a:r>
              <a:rPr lang="es-MX" sz="900">
                <a:solidFill>
                  <a:schemeClr val="bg1"/>
                </a:solidFill>
                <a:latin typeface="Montserrat" panose="00000500000000000000" pitchFamily="2" charset="0"/>
              </a:rPr>
              <a:t>Puede reducir el uso de papel y la necesidad de transporte físico de documentos.</a:t>
            </a:r>
            <a:endParaRPr lang="es-CO" sz="900">
              <a:solidFill>
                <a:schemeClr val="bg1"/>
              </a:solidFill>
              <a:latin typeface="Montserrat" panose="00000500000000000000" pitchFamily="2" charset="0"/>
            </a:endParaRPr>
          </a:p>
        </p:txBody>
      </p:sp>
      <p:cxnSp>
        <p:nvCxnSpPr>
          <p:cNvPr id="55" name="Conector recto 54">
            <a:extLst>
              <a:ext uri="{FF2B5EF4-FFF2-40B4-BE49-F238E27FC236}">
                <a16:creationId xmlns:a16="http://schemas.microsoft.com/office/drawing/2014/main" id="{E276BEDD-4519-89D3-6532-79BBF77AF90A}"/>
              </a:ext>
            </a:extLst>
          </p:cNvPr>
          <p:cNvCxnSpPr>
            <a:cxnSpLocks/>
          </p:cNvCxnSpPr>
          <p:nvPr/>
        </p:nvCxnSpPr>
        <p:spPr>
          <a:xfrm>
            <a:off x="6197469" y="6143398"/>
            <a:ext cx="0" cy="3668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88CED9B8-C291-DE39-528D-7F09019B642C}"/>
              </a:ext>
            </a:extLst>
          </p:cNvPr>
          <p:cNvSpPr txBox="1"/>
          <p:nvPr/>
        </p:nvSpPr>
        <p:spPr>
          <a:xfrm>
            <a:off x="4853762" y="6233101"/>
            <a:ext cx="1399954" cy="246221"/>
          </a:xfrm>
          <a:prstGeom prst="rect">
            <a:avLst/>
          </a:prstGeom>
          <a:noFill/>
        </p:spPr>
        <p:txBody>
          <a:bodyPr wrap="square" rtlCol="0">
            <a:spAutoFit/>
          </a:bodyPr>
          <a:lstStyle/>
          <a:p>
            <a:r>
              <a:rPr lang="es-CO" sz="1000" b="1">
                <a:solidFill>
                  <a:schemeClr val="bg1"/>
                </a:solidFill>
                <a:latin typeface="Montserrat" panose="00000500000000000000" pitchFamily="2" charset="0"/>
              </a:rPr>
              <a:t>LOGÍSTICA VERDE </a:t>
            </a:r>
          </a:p>
        </p:txBody>
      </p:sp>
      <p:sp>
        <p:nvSpPr>
          <p:cNvPr id="57" name="CuadroTexto 56">
            <a:extLst>
              <a:ext uri="{FF2B5EF4-FFF2-40B4-BE49-F238E27FC236}">
                <a16:creationId xmlns:a16="http://schemas.microsoft.com/office/drawing/2014/main" id="{633F1992-4AAE-28CD-0DA3-5E12A4EFB2F9}"/>
              </a:ext>
            </a:extLst>
          </p:cNvPr>
          <p:cNvSpPr txBox="1"/>
          <p:nvPr/>
        </p:nvSpPr>
        <p:spPr>
          <a:xfrm>
            <a:off x="6197468" y="6173357"/>
            <a:ext cx="3876172" cy="369332"/>
          </a:xfrm>
          <a:prstGeom prst="rect">
            <a:avLst/>
          </a:prstGeom>
          <a:noFill/>
        </p:spPr>
        <p:txBody>
          <a:bodyPr wrap="square" rtlCol="0">
            <a:spAutoFit/>
          </a:bodyPr>
          <a:lstStyle/>
          <a:p>
            <a:r>
              <a:rPr lang="es-MX" sz="900">
                <a:solidFill>
                  <a:schemeClr val="bg1"/>
                </a:solidFill>
                <a:latin typeface="Montserrat" panose="00000500000000000000" pitchFamily="2" charset="0"/>
              </a:rPr>
              <a:t>Para la entrega y recogida de materiales relacionados con las pruebas. Planificación de rutas, vehículos eléctricos.</a:t>
            </a:r>
            <a:endParaRPr lang="es-CO" sz="900">
              <a:solidFill>
                <a:schemeClr val="bg1"/>
              </a:solidFill>
              <a:latin typeface="Montserrat" panose="00000500000000000000" pitchFamily="2" charset="0"/>
            </a:endParaRPr>
          </a:p>
        </p:txBody>
      </p:sp>
      <p:cxnSp>
        <p:nvCxnSpPr>
          <p:cNvPr id="58" name="Conector recto 57">
            <a:extLst>
              <a:ext uri="{FF2B5EF4-FFF2-40B4-BE49-F238E27FC236}">
                <a16:creationId xmlns:a16="http://schemas.microsoft.com/office/drawing/2014/main" id="{AC709EC7-021A-D30A-6A34-627D841573BD}"/>
              </a:ext>
            </a:extLst>
          </p:cNvPr>
          <p:cNvCxnSpPr>
            <a:cxnSpLocks/>
          </p:cNvCxnSpPr>
          <p:nvPr/>
        </p:nvCxnSpPr>
        <p:spPr>
          <a:xfrm>
            <a:off x="9030800" y="5609001"/>
            <a:ext cx="0" cy="3668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CuadroTexto 58">
            <a:extLst>
              <a:ext uri="{FF2B5EF4-FFF2-40B4-BE49-F238E27FC236}">
                <a16:creationId xmlns:a16="http://schemas.microsoft.com/office/drawing/2014/main" id="{6CA3E794-99A4-8203-D7C1-8DDB57ADC6BB}"/>
              </a:ext>
            </a:extLst>
          </p:cNvPr>
          <p:cNvSpPr txBox="1"/>
          <p:nvPr/>
        </p:nvSpPr>
        <p:spPr>
          <a:xfrm>
            <a:off x="7630846" y="5624572"/>
            <a:ext cx="1399954" cy="400110"/>
          </a:xfrm>
          <a:prstGeom prst="rect">
            <a:avLst/>
          </a:prstGeom>
          <a:noFill/>
        </p:spPr>
        <p:txBody>
          <a:bodyPr wrap="square" lIns="91440" tIns="45720" rIns="91440" bIns="45720" rtlCol="0" anchor="t">
            <a:spAutoFit/>
          </a:bodyPr>
          <a:lstStyle/>
          <a:p>
            <a:pPr algn="r"/>
            <a:r>
              <a:rPr lang="es-CO" sz="1000" b="1">
                <a:solidFill>
                  <a:schemeClr val="bg1"/>
                </a:solidFill>
                <a:latin typeface="Montserrat"/>
              </a:rPr>
              <a:t>IMPRENTA SOSTENIBLE</a:t>
            </a:r>
            <a:endParaRPr lang="es-CO" sz="1000" b="1">
              <a:solidFill>
                <a:schemeClr val="bg1"/>
              </a:solidFill>
              <a:latin typeface="Montserrat" panose="00000500000000000000" pitchFamily="2" charset="0"/>
            </a:endParaRPr>
          </a:p>
        </p:txBody>
      </p:sp>
      <p:sp>
        <p:nvSpPr>
          <p:cNvPr id="60" name="CuadroTexto 59">
            <a:extLst>
              <a:ext uri="{FF2B5EF4-FFF2-40B4-BE49-F238E27FC236}">
                <a16:creationId xmlns:a16="http://schemas.microsoft.com/office/drawing/2014/main" id="{A8AA674D-DE65-0C7B-EE5C-AAD9046DC6A7}"/>
              </a:ext>
            </a:extLst>
          </p:cNvPr>
          <p:cNvSpPr txBox="1"/>
          <p:nvPr/>
        </p:nvSpPr>
        <p:spPr>
          <a:xfrm>
            <a:off x="9030800" y="5445880"/>
            <a:ext cx="3180690" cy="646331"/>
          </a:xfrm>
          <a:prstGeom prst="rect">
            <a:avLst/>
          </a:prstGeom>
          <a:noFill/>
        </p:spPr>
        <p:txBody>
          <a:bodyPr wrap="square" rtlCol="0">
            <a:spAutoFit/>
          </a:bodyPr>
          <a:lstStyle/>
          <a:p>
            <a:r>
              <a:rPr lang="es-MX" sz="900">
                <a:solidFill>
                  <a:schemeClr val="bg1"/>
                </a:solidFill>
                <a:latin typeface="Montserrat" panose="00000500000000000000" pitchFamily="2" charset="0"/>
              </a:rPr>
              <a:t>Cadena de suministro con proveedores que implementan prácticas ambientales, material de embalaje de las pruebas, tintas y biodegradables, reciclables – huella de carbono</a:t>
            </a:r>
            <a:endParaRPr lang="es-CO" sz="900">
              <a:solidFill>
                <a:schemeClr val="bg1"/>
              </a:solidFill>
              <a:latin typeface="Montserrat" panose="00000500000000000000" pitchFamily="2" charset="0"/>
            </a:endParaRPr>
          </a:p>
        </p:txBody>
      </p:sp>
      <p:cxnSp>
        <p:nvCxnSpPr>
          <p:cNvPr id="61" name="Conector recto 60">
            <a:extLst>
              <a:ext uri="{FF2B5EF4-FFF2-40B4-BE49-F238E27FC236}">
                <a16:creationId xmlns:a16="http://schemas.microsoft.com/office/drawing/2014/main" id="{6EACE370-7173-7398-A41B-FB05343067B0}"/>
              </a:ext>
            </a:extLst>
          </p:cNvPr>
          <p:cNvCxnSpPr>
            <a:cxnSpLocks/>
          </p:cNvCxnSpPr>
          <p:nvPr/>
        </p:nvCxnSpPr>
        <p:spPr>
          <a:xfrm>
            <a:off x="9368053" y="3048707"/>
            <a:ext cx="0" cy="3668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CuadroTexto 61">
            <a:extLst>
              <a:ext uri="{FF2B5EF4-FFF2-40B4-BE49-F238E27FC236}">
                <a16:creationId xmlns:a16="http://schemas.microsoft.com/office/drawing/2014/main" id="{6CF5574D-0DC2-1A81-8B7D-A653D7D5010C}"/>
              </a:ext>
            </a:extLst>
          </p:cNvPr>
          <p:cNvSpPr txBox="1"/>
          <p:nvPr/>
        </p:nvSpPr>
        <p:spPr>
          <a:xfrm>
            <a:off x="7968099" y="3064278"/>
            <a:ext cx="1399954" cy="400110"/>
          </a:xfrm>
          <a:prstGeom prst="rect">
            <a:avLst/>
          </a:prstGeom>
          <a:noFill/>
        </p:spPr>
        <p:txBody>
          <a:bodyPr wrap="square" rtlCol="0">
            <a:spAutoFit/>
          </a:bodyPr>
          <a:lstStyle/>
          <a:p>
            <a:pPr algn="r"/>
            <a:r>
              <a:rPr lang="es-MX" sz="1000" b="1">
                <a:solidFill>
                  <a:schemeClr val="bg1"/>
                </a:solidFill>
                <a:latin typeface="Montserrat" panose="00000500000000000000" pitchFamily="2" charset="0"/>
              </a:rPr>
              <a:t>INDICADORES AMBIENTALES</a:t>
            </a:r>
            <a:endParaRPr lang="es-CO" sz="1000" b="1">
              <a:solidFill>
                <a:schemeClr val="bg1"/>
              </a:solidFill>
              <a:latin typeface="Montserrat" panose="00000500000000000000" pitchFamily="2" charset="0"/>
            </a:endParaRPr>
          </a:p>
        </p:txBody>
      </p:sp>
      <p:sp>
        <p:nvSpPr>
          <p:cNvPr id="63" name="CuadroTexto 62">
            <a:extLst>
              <a:ext uri="{FF2B5EF4-FFF2-40B4-BE49-F238E27FC236}">
                <a16:creationId xmlns:a16="http://schemas.microsoft.com/office/drawing/2014/main" id="{0C9932C9-F811-93CF-7A29-2C37EE7269FC}"/>
              </a:ext>
            </a:extLst>
          </p:cNvPr>
          <p:cNvSpPr txBox="1"/>
          <p:nvPr/>
        </p:nvSpPr>
        <p:spPr>
          <a:xfrm>
            <a:off x="9348563" y="3037703"/>
            <a:ext cx="1996377" cy="507831"/>
          </a:xfrm>
          <a:prstGeom prst="rect">
            <a:avLst/>
          </a:prstGeom>
          <a:noFill/>
        </p:spPr>
        <p:txBody>
          <a:bodyPr wrap="square" rtlCol="0">
            <a:spAutoFit/>
          </a:bodyPr>
          <a:lstStyle/>
          <a:p>
            <a:r>
              <a:rPr lang="es-MX" sz="900">
                <a:solidFill>
                  <a:schemeClr val="bg1"/>
                </a:solidFill>
                <a:latin typeface="Montserrat" panose="00000500000000000000" pitchFamily="2" charset="0"/>
              </a:rPr>
              <a:t>Implica participación de procesos contratados externamente</a:t>
            </a:r>
            <a:endParaRPr lang="es-CO" sz="900">
              <a:solidFill>
                <a:schemeClr val="bg1"/>
              </a:solidFill>
              <a:latin typeface="Montserrat" panose="00000500000000000000" pitchFamily="2" charset="0"/>
            </a:endParaRPr>
          </a:p>
        </p:txBody>
      </p:sp>
      <p:sp>
        <p:nvSpPr>
          <p:cNvPr id="64" name="CuadroTexto 63">
            <a:extLst>
              <a:ext uri="{FF2B5EF4-FFF2-40B4-BE49-F238E27FC236}">
                <a16:creationId xmlns:a16="http://schemas.microsoft.com/office/drawing/2014/main" id="{9A2C5EE9-DB8A-4AC0-EB86-D9065C998123}"/>
              </a:ext>
            </a:extLst>
          </p:cNvPr>
          <p:cNvSpPr txBox="1"/>
          <p:nvPr/>
        </p:nvSpPr>
        <p:spPr>
          <a:xfrm>
            <a:off x="4875028" y="2579951"/>
            <a:ext cx="291451" cy="246221"/>
          </a:xfrm>
          <a:prstGeom prst="rect">
            <a:avLst/>
          </a:prstGeom>
          <a:noFill/>
        </p:spPr>
        <p:txBody>
          <a:bodyPr wrap="square" rtlCol="0">
            <a:spAutoFit/>
          </a:bodyPr>
          <a:lstStyle/>
          <a:p>
            <a:pPr algn="r"/>
            <a:r>
              <a:rPr lang="es-CO" sz="1000" b="1">
                <a:solidFill>
                  <a:schemeClr val="bg1"/>
                </a:solidFill>
                <a:latin typeface="Montserrat" panose="00000500000000000000" pitchFamily="2" charset="0"/>
              </a:rPr>
              <a:t>A</a:t>
            </a:r>
          </a:p>
        </p:txBody>
      </p:sp>
      <p:sp>
        <p:nvSpPr>
          <p:cNvPr id="65" name="CuadroTexto 64">
            <a:extLst>
              <a:ext uri="{FF2B5EF4-FFF2-40B4-BE49-F238E27FC236}">
                <a16:creationId xmlns:a16="http://schemas.microsoft.com/office/drawing/2014/main" id="{FF18F277-5361-5C2C-794E-78AD35471E5C}"/>
              </a:ext>
            </a:extLst>
          </p:cNvPr>
          <p:cNvSpPr txBox="1"/>
          <p:nvPr/>
        </p:nvSpPr>
        <p:spPr>
          <a:xfrm>
            <a:off x="5261344" y="3517312"/>
            <a:ext cx="291451" cy="246221"/>
          </a:xfrm>
          <a:prstGeom prst="rect">
            <a:avLst/>
          </a:prstGeom>
          <a:noFill/>
        </p:spPr>
        <p:txBody>
          <a:bodyPr wrap="square" rtlCol="0">
            <a:spAutoFit/>
          </a:bodyPr>
          <a:lstStyle/>
          <a:p>
            <a:pPr algn="r"/>
            <a:r>
              <a:rPr lang="es-CO" sz="1000" b="1">
                <a:solidFill>
                  <a:schemeClr val="bg1"/>
                </a:solidFill>
                <a:latin typeface="Montserrat" panose="00000500000000000000" pitchFamily="2" charset="0"/>
              </a:rPr>
              <a:t>B</a:t>
            </a:r>
          </a:p>
        </p:txBody>
      </p:sp>
      <p:sp>
        <p:nvSpPr>
          <p:cNvPr id="66" name="CuadroTexto 65">
            <a:extLst>
              <a:ext uri="{FF2B5EF4-FFF2-40B4-BE49-F238E27FC236}">
                <a16:creationId xmlns:a16="http://schemas.microsoft.com/office/drawing/2014/main" id="{22000A9A-6B6D-B9A3-6571-07D18A3F1495}"/>
              </a:ext>
            </a:extLst>
          </p:cNvPr>
          <p:cNvSpPr txBox="1"/>
          <p:nvPr/>
        </p:nvSpPr>
        <p:spPr>
          <a:xfrm>
            <a:off x="6150680" y="3921084"/>
            <a:ext cx="291451" cy="246221"/>
          </a:xfrm>
          <a:prstGeom prst="rect">
            <a:avLst/>
          </a:prstGeom>
          <a:noFill/>
        </p:spPr>
        <p:txBody>
          <a:bodyPr wrap="square" rtlCol="0">
            <a:spAutoFit/>
          </a:bodyPr>
          <a:lstStyle/>
          <a:p>
            <a:pPr algn="r"/>
            <a:r>
              <a:rPr lang="es-CO" sz="1000" b="1">
                <a:solidFill>
                  <a:schemeClr val="bg1"/>
                </a:solidFill>
                <a:latin typeface="Montserrat" panose="00000500000000000000" pitchFamily="2" charset="0"/>
              </a:rPr>
              <a:t>C</a:t>
            </a:r>
          </a:p>
        </p:txBody>
      </p:sp>
      <p:sp>
        <p:nvSpPr>
          <p:cNvPr id="67" name="CuadroTexto 66">
            <a:extLst>
              <a:ext uri="{FF2B5EF4-FFF2-40B4-BE49-F238E27FC236}">
                <a16:creationId xmlns:a16="http://schemas.microsoft.com/office/drawing/2014/main" id="{B132331E-41A9-39A8-14BD-E5DD4CA5CAC1}"/>
              </a:ext>
            </a:extLst>
          </p:cNvPr>
          <p:cNvSpPr txBox="1"/>
          <p:nvPr/>
        </p:nvSpPr>
        <p:spPr>
          <a:xfrm>
            <a:off x="7053152" y="3517312"/>
            <a:ext cx="291451" cy="246221"/>
          </a:xfrm>
          <a:prstGeom prst="rect">
            <a:avLst/>
          </a:prstGeom>
          <a:noFill/>
        </p:spPr>
        <p:txBody>
          <a:bodyPr wrap="square" rtlCol="0">
            <a:spAutoFit/>
          </a:bodyPr>
          <a:lstStyle/>
          <a:p>
            <a:pPr algn="r"/>
            <a:r>
              <a:rPr lang="es-CO" sz="1000" b="1">
                <a:solidFill>
                  <a:schemeClr val="bg1"/>
                </a:solidFill>
                <a:latin typeface="Montserrat" panose="00000500000000000000" pitchFamily="2" charset="0"/>
              </a:rPr>
              <a:t>D</a:t>
            </a:r>
          </a:p>
        </p:txBody>
      </p:sp>
      <p:sp>
        <p:nvSpPr>
          <p:cNvPr id="68" name="CuadroTexto 67">
            <a:extLst>
              <a:ext uri="{FF2B5EF4-FFF2-40B4-BE49-F238E27FC236}">
                <a16:creationId xmlns:a16="http://schemas.microsoft.com/office/drawing/2014/main" id="{5738FD2F-2E2D-DC83-3A32-2BFF182BD912}"/>
              </a:ext>
            </a:extLst>
          </p:cNvPr>
          <p:cNvSpPr txBox="1"/>
          <p:nvPr/>
        </p:nvSpPr>
        <p:spPr>
          <a:xfrm>
            <a:off x="7462611" y="2579951"/>
            <a:ext cx="291451" cy="246221"/>
          </a:xfrm>
          <a:prstGeom prst="rect">
            <a:avLst/>
          </a:prstGeom>
          <a:noFill/>
        </p:spPr>
        <p:txBody>
          <a:bodyPr wrap="square" rtlCol="0">
            <a:spAutoFit/>
          </a:bodyPr>
          <a:lstStyle/>
          <a:p>
            <a:pPr algn="r"/>
            <a:r>
              <a:rPr lang="es-CO" sz="1000" b="1">
                <a:solidFill>
                  <a:schemeClr val="bg1"/>
                </a:solidFill>
                <a:latin typeface="Montserrat" panose="00000500000000000000" pitchFamily="2" charset="0"/>
              </a:rPr>
              <a:t>E</a:t>
            </a:r>
          </a:p>
        </p:txBody>
      </p:sp>
    </p:spTree>
    <p:extLst>
      <p:ext uri="{BB962C8B-B14F-4D97-AF65-F5344CB8AC3E}">
        <p14:creationId xmlns:p14="http://schemas.microsoft.com/office/powerpoint/2010/main" val="337293062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65577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345C666-E336-132C-3BCD-2D7C11333E64}"/>
              </a:ext>
            </a:extLst>
          </p:cNvPr>
          <p:cNvSpPr/>
          <p:nvPr/>
        </p:nvSpPr>
        <p:spPr>
          <a:xfrm>
            <a:off x="245660" y="1433015"/>
            <a:ext cx="3862316" cy="3916907"/>
          </a:xfrm>
          <a:prstGeom prst="rect">
            <a:avLst/>
          </a:prstGeom>
          <a:solidFill>
            <a:srgbClr val="05A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E4A69A26-4586-9E5F-9777-4BC20D947306}"/>
              </a:ext>
            </a:extLst>
          </p:cNvPr>
          <p:cNvSpPr txBox="1"/>
          <p:nvPr/>
        </p:nvSpPr>
        <p:spPr>
          <a:xfrm>
            <a:off x="1450041" y="3687506"/>
            <a:ext cx="9291918" cy="1231106"/>
          </a:xfrm>
          <a:prstGeom prst="rect">
            <a:avLst/>
          </a:prstGeom>
          <a:noFill/>
        </p:spPr>
        <p:txBody>
          <a:bodyPr wrap="square" lIns="0" tIns="0" rIns="0" bIns="0" rtlCol="0">
            <a:spAutoFit/>
          </a:bodyPr>
          <a:lstStyle/>
          <a:p>
            <a:pPr marR="0" lvl="0" defTabSz="914400" rtl="0" eaLnBrk="1" fontAlgn="auto" latinLnBrk="0" hangingPunct="1">
              <a:lnSpc>
                <a:spcPct val="100000"/>
              </a:lnSpc>
              <a:spcBef>
                <a:spcPts val="0"/>
              </a:spcBef>
              <a:spcAft>
                <a:spcPts val="0"/>
              </a:spcAft>
              <a:buClrTx/>
              <a:buSzTx/>
              <a:tabLst/>
              <a:defRPr/>
            </a:pPr>
            <a:r>
              <a:rPr lang="es-ES" sz="4000" b="1" i="1">
                <a:solidFill>
                  <a:schemeClr val="bg1"/>
                </a:solidFill>
                <a:latin typeface="Montserrat" panose="00000500000000000000" pitchFamily="2" charset="0"/>
              </a:rPr>
              <a:t>Desafíos de la calidad de la educación en Colombia</a:t>
            </a:r>
            <a:endParaRPr lang="es-ES" sz="4000" i="1">
              <a:solidFill>
                <a:schemeClr val="bg1"/>
              </a:solidFill>
              <a:latin typeface="Montserrat" panose="00000500000000000000" pitchFamily="2" charset="0"/>
            </a:endParaRPr>
          </a:p>
        </p:txBody>
      </p:sp>
      <p:sp>
        <p:nvSpPr>
          <p:cNvPr id="3" name="CuadroTexto 2">
            <a:extLst>
              <a:ext uri="{FF2B5EF4-FFF2-40B4-BE49-F238E27FC236}">
                <a16:creationId xmlns:a16="http://schemas.microsoft.com/office/drawing/2014/main" id="{471B037E-E692-976D-9BE1-4DE02E48743B}"/>
              </a:ext>
            </a:extLst>
          </p:cNvPr>
          <p:cNvSpPr txBox="1"/>
          <p:nvPr/>
        </p:nvSpPr>
        <p:spPr>
          <a:xfrm>
            <a:off x="1429659" y="2088430"/>
            <a:ext cx="2043174" cy="1354217"/>
          </a:xfrm>
          <a:prstGeom prst="rect">
            <a:avLst/>
          </a:prstGeom>
          <a:noFill/>
        </p:spPr>
        <p:txBody>
          <a:bodyPr wrap="square" lIns="0" tIns="0" rIns="0" bIns="0" rtlCol="0" anchor="t">
            <a:spAutoFit/>
          </a:bodyPr>
          <a:lstStyle/>
          <a:p>
            <a:pPr marR="0" lvl="0" defTabSz="914400" rtl="0" eaLnBrk="1" fontAlgn="auto" latinLnBrk="0" hangingPunct="1">
              <a:lnSpc>
                <a:spcPct val="100000"/>
              </a:lnSpc>
              <a:spcBef>
                <a:spcPts val="0"/>
              </a:spcBef>
              <a:spcAft>
                <a:spcPts val="0"/>
              </a:spcAft>
              <a:buClrTx/>
              <a:buSzTx/>
              <a:tabLst/>
              <a:defRPr/>
            </a:pPr>
            <a:r>
              <a:rPr lang="es-ES" sz="8800" b="1">
                <a:solidFill>
                  <a:schemeClr val="bg1"/>
                </a:solidFill>
                <a:latin typeface="Montserrat"/>
              </a:rPr>
              <a:t>01</a:t>
            </a:r>
            <a:endParaRPr lang="es-ES" sz="9600">
              <a:solidFill>
                <a:schemeClr val="bg1"/>
              </a:solidFill>
              <a:latin typeface="Montserrat" panose="00000500000000000000" pitchFamily="2" charset="0"/>
            </a:endParaRPr>
          </a:p>
        </p:txBody>
      </p:sp>
      <p:cxnSp>
        <p:nvCxnSpPr>
          <p:cNvPr id="6" name="Conector recto 5">
            <a:extLst>
              <a:ext uri="{FF2B5EF4-FFF2-40B4-BE49-F238E27FC236}">
                <a16:creationId xmlns:a16="http://schemas.microsoft.com/office/drawing/2014/main" id="{E3F1BA54-D732-C3AE-E882-301F439ECCC0}"/>
              </a:ext>
            </a:extLst>
          </p:cNvPr>
          <p:cNvCxnSpPr>
            <a:cxnSpLocks/>
          </p:cNvCxnSpPr>
          <p:nvPr/>
        </p:nvCxnSpPr>
        <p:spPr>
          <a:xfrm>
            <a:off x="1429659" y="3442647"/>
            <a:ext cx="1106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7037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2B8F38B4-56EC-D380-0D66-B96A8E86F04A}"/>
              </a:ext>
            </a:extLst>
          </p:cNvPr>
          <p:cNvSpPr/>
          <p:nvPr/>
        </p:nvSpPr>
        <p:spPr>
          <a:xfrm>
            <a:off x="1499638" y="2697261"/>
            <a:ext cx="1851244" cy="1851244"/>
          </a:xfrm>
          <a:prstGeom prst="ellipse">
            <a:avLst/>
          </a:prstGeom>
          <a:solidFill>
            <a:sysClr val="window" lastClr="FFFFFF"/>
          </a:solidFill>
          <a:ln w="28575" cap="flat" cmpd="sng" algn="ctr">
            <a:solidFill>
              <a:srgbClr val="05AC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Elipse 4">
            <a:extLst>
              <a:ext uri="{FF2B5EF4-FFF2-40B4-BE49-F238E27FC236}">
                <a16:creationId xmlns:a16="http://schemas.microsoft.com/office/drawing/2014/main" id="{D7D7E98E-95E9-F3D8-7219-75485479281E}"/>
              </a:ext>
            </a:extLst>
          </p:cNvPr>
          <p:cNvSpPr/>
          <p:nvPr/>
        </p:nvSpPr>
        <p:spPr>
          <a:xfrm>
            <a:off x="4899343" y="2705914"/>
            <a:ext cx="1851244" cy="1851244"/>
          </a:xfrm>
          <a:prstGeom prst="ellipse">
            <a:avLst/>
          </a:prstGeom>
          <a:solidFill>
            <a:sysClr val="window" lastClr="FFFFFF"/>
          </a:solidFill>
          <a:ln w="28575" cap="flat" cmpd="sng" algn="ctr">
            <a:solidFill>
              <a:srgbClr val="05AC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Elipse 5">
            <a:extLst>
              <a:ext uri="{FF2B5EF4-FFF2-40B4-BE49-F238E27FC236}">
                <a16:creationId xmlns:a16="http://schemas.microsoft.com/office/drawing/2014/main" id="{10776FC5-A3C0-B8A7-DA6A-667FCFAFE7E3}"/>
              </a:ext>
            </a:extLst>
          </p:cNvPr>
          <p:cNvSpPr/>
          <p:nvPr/>
        </p:nvSpPr>
        <p:spPr>
          <a:xfrm>
            <a:off x="8504694" y="2697261"/>
            <a:ext cx="1851244" cy="1851244"/>
          </a:xfrm>
          <a:prstGeom prst="ellipse">
            <a:avLst/>
          </a:prstGeom>
          <a:solidFill>
            <a:sysClr val="window" lastClr="FFFFFF"/>
          </a:solidFill>
          <a:ln w="28575" cap="flat" cmpd="sng" algn="ctr">
            <a:solidFill>
              <a:srgbClr val="05AC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229EB8CA-D464-12D7-28C4-9FCCC07880F7}"/>
              </a:ext>
            </a:extLst>
          </p:cNvPr>
          <p:cNvSpPr txBox="1"/>
          <p:nvPr/>
        </p:nvSpPr>
        <p:spPr>
          <a:xfrm>
            <a:off x="1232463" y="4925819"/>
            <a:ext cx="2385594" cy="769441"/>
          </a:xfrm>
          <a:prstGeom prst="rect">
            <a:avLst/>
          </a:prstGeom>
          <a:noFill/>
        </p:spPr>
        <p:txBody>
          <a:bodyPr wrap="square" rtlCol="0">
            <a:spAutoFit/>
          </a:bodyPr>
          <a:lstStyle/>
          <a:p>
            <a:pPr algn="ctr"/>
            <a:r>
              <a:rPr lang="es-CO" sz="2200">
                <a:solidFill>
                  <a:prstClr val="black"/>
                </a:solidFill>
                <a:latin typeface="Montserrat Medium" pitchFamily="2" charset="77"/>
              </a:rPr>
              <a:t>Diversidad y desigualdad</a:t>
            </a:r>
          </a:p>
        </p:txBody>
      </p:sp>
      <p:sp>
        <p:nvSpPr>
          <p:cNvPr id="8" name="CuadroTexto 7">
            <a:extLst>
              <a:ext uri="{FF2B5EF4-FFF2-40B4-BE49-F238E27FC236}">
                <a16:creationId xmlns:a16="http://schemas.microsoft.com/office/drawing/2014/main" id="{7D9829AB-4877-AD4E-A100-68BC2B8816C5}"/>
              </a:ext>
            </a:extLst>
          </p:cNvPr>
          <p:cNvSpPr txBox="1"/>
          <p:nvPr/>
        </p:nvSpPr>
        <p:spPr>
          <a:xfrm>
            <a:off x="4606122" y="4934472"/>
            <a:ext cx="2582573" cy="769441"/>
          </a:xfrm>
          <a:prstGeom prst="rect">
            <a:avLst/>
          </a:prstGeom>
          <a:noFill/>
        </p:spPr>
        <p:txBody>
          <a:bodyPr wrap="square" rtlCol="0">
            <a:spAutoFit/>
          </a:bodyPr>
          <a:lstStyle/>
          <a:p>
            <a:pPr algn="ctr"/>
            <a:r>
              <a:rPr lang="es-CO" sz="2200">
                <a:solidFill>
                  <a:prstClr val="black"/>
                </a:solidFill>
                <a:latin typeface="Montserrat Medium" pitchFamily="2" charset="77"/>
              </a:rPr>
              <a:t>Un sistema en desventaja</a:t>
            </a:r>
          </a:p>
        </p:txBody>
      </p:sp>
      <p:sp>
        <p:nvSpPr>
          <p:cNvPr id="9" name="CuadroTexto 8">
            <a:extLst>
              <a:ext uri="{FF2B5EF4-FFF2-40B4-BE49-F238E27FC236}">
                <a16:creationId xmlns:a16="http://schemas.microsoft.com/office/drawing/2014/main" id="{71DC185E-0211-1D85-0AD7-E86C7AEFE0A7}"/>
              </a:ext>
            </a:extLst>
          </p:cNvPr>
          <p:cNvSpPr txBox="1"/>
          <p:nvPr/>
        </p:nvSpPr>
        <p:spPr>
          <a:xfrm>
            <a:off x="7980238" y="4925819"/>
            <a:ext cx="3089361" cy="769441"/>
          </a:xfrm>
          <a:prstGeom prst="rect">
            <a:avLst/>
          </a:prstGeom>
          <a:noFill/>
        </p:spPr>
        <p:txBody>
          <a:bodyPr wrap="square" rtlCol="0">
            <a:spAutoFit/>
          </a:bodyPr>
          <a:lstStyle/>
          <a:p>
            <a:pPr algn="ctr"/>
            <a:r>
              <a:rPr lang="es-CO" sz="2200">
                <a:solidFill>
                  <a:prstClr val="black"/>
                </a:solidFill>
                <a:latin typeface="Montserrat Medium" pitchFamily="2" charset="77"/>
              </a:rPr>
              <a:t>Reducido uso de datos y la evidencia</a:t>
            </a:r>
          </a:p>
        </p:txBody>
      </p:sp>
      <p:sp>
        <p:nvSpPr>
          <p:cNvPr id="10" name="Rectángulo 9">
            <a:extLst>
              <a:ext uri="{FF2B5EF4-FFF2-40B4-BE49-F238E27FC236}">
                <a16:creationId xmlns:a16="http://schemas.microsoft.com/office/drawing/2014/main" id="{855FBCE6-EBA0-4BA8-8786-3C0E9B1FFD39}"/>
              </a:ext>
            </a:extLst>
          </p:cNvPr>
          <p:cNvSpPr/>
          <p:nvPr/>
        </p:nvSpPr>
        <p:spPr>
          <a:xfrm>
            <a:off x="0" y="1710285"/>
            <a:ext cx="12191999" cy="584775"/>
          </a:xfrm>
          <a:prstGeom prst="rect">
            <a:avLst/>
          </a:prstGeom>
        </p:spPr>
        <p:txBody>
          <a:bodyPr wrap="square">
            <a:spAutoFit/>
          </a:bodyPr>
          <a:lstStyle/>
          <a:p>
            <a:pPr algn="ctr"/>
            <a:r>
              <a:rPr lang="es-CO" sz="3200" b="1">
                <a:solidFill>
                  <a:srgbClr val="C12022"/>
                </a:solidFill>
                <a:latin typeface="Montserrat" pitchFamily="2" charset="77"/>
              </a:rPr>
              <a:t>Desafíos Educación de Calidad</a:t>
            </a:r>
            <a:endParaRPr lang="es-CO" sz="3200">
              <a:solidFill>
                <a:srgbClr val="C12022"/>
              </a:solidFill>
              <a:latin typeface="Calibri" panose="020F0502020204030204"/>
            </a:endParaRPr>
          </a:p>
        </p:txBody>
      </p:sp>
      <p:pic>
        <p:nvPicPr>
          <p:cNvPr id="12" name="Imagen 11">
            <a:extLst>
              <a:ext uri="{FF2B5EF4-FFF2-40B4-BE49-F238E27FC236}">
                <a16:creationId xmlns:a16="http://schemas.microsoft.com/office/drawing/2014/main" id="{60EC5EE3-E35C-1CA3-35B1-A8B204139B57}"/>
              </a:ext>
            </a:extLst>
          </p:cNvPr>
          <p:cNvPicPr>
            <a:picLocks noChangeAspect="1"/>
          </p:cNvPicPr>
          <p:nvPr/>
        </p:nvPicPr>
        <p:blipFill>
          <a:blip r:embed="rId4"/>
          <a:stretch>
            <a:fillRect/>
          </a:stretch>
        </p:blipFill>
        <p:spPr>
          <a:xfrm>
            <a:off x="1878800" y="3116192"/>
            <a:ext cx="1300673" cy="1032595"/>
          </a:xfrm>
          <a:prstGeom prst="rect">
            <a:avLst/>
          </a:prstGeom>
        </p:spPr>
      </p:pic>
      <p:pic>
        <p:nvPicPr>
          <p:cNvPr id="13" name="Imagen 12">
            <a:extLst>
              <a:ext uri="{FF2B5EF4-FFF2-40B4-BE49-F238E27FC236}">
                <a16:creationId xmlns:a16="http://schemas.microsoft.com/office/drawing/2014/main" id="{B70BF80F-D3E2-ED3B-DEC8-DCA898E8CE41}"/>
              </a:ext>
            </a:extLst>
          </p:cNvPr>
          <p:cNvPicPr>
            <a:picLocks noChangeAspect="1"/>
          </p:cNvPicPr>
          <p:nvPr/>
        </p:nvPicPr>
        <p:blipFill>
          <a:blip r:embed="rId5"/>
          <a:stretch>
            <a:fillRect/>
          </a:stretch>
        </p:blipFill>
        <p:spPr>
          <a:xfrm>
            <a:off x="5257172" y="3055320"/>
            <a:ext cx="1203728" cy="1162220"/>
          </a:xfrm>
          <a:prstGeom prst="rect">
            <a:avLst/>
          </a:prstGeom>
        </p:spPr>
      </p:pic>
      <p:pic>
        <p:nvPicPr>
          <p:cNvPr id="14" name="Imagen 13">
            <a:extLst>
              <a:ext uri="{FF2B5EF4-FFF2-40B4-BE49-F238E27FC236}">
                <a16:creationId xmlns:a16="http://schemas.microsoft.com/office/drawing/2014/main" id="{26147B93-7F06-0B50-A1F2-75746E77153D}"/>
              </a:ext>
            </a:extLst>
          </p:cNvPr>
          <p:cNvPicPr>
            <a:picLocks noChangeAspect="1"/>
          </p:cNvPicPr>
          <p:nvPr/>
        </p:nvPicPr>
        <p:blipFill>
          <a:blip r:embed="rId6"/>
          <a:stretch>
            <a:fillRect/>
          </a:stretch>
        </p:blipFill>
        <p:spPr>
          <a:xfrm>
            <a:off x="8940258" y="3120946"/>
            <a:ext cx="1025358" cy="1025358"/>
          </a:xfrm>
          <a:prstGeom prst="rect">
            <a:avLst/>
          </a:prstGeom>
        </p:spPr>
      </p:pic>
    </p:spTree>
    <p:extLst>
      <p:ext uri="{BB962C8B-B14F-4D97-AF65-F5344CB8AC3E}">
        <p14:creationId xmlns:p14="http://schemas.microsoft.com/office/powerpoint/2010/main" val="34946603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345C666-E336-132C-3BCD-2D7C11333E64}"/>
              </a:ext>
            </a:extLst>
          </p:cNvPr>
          <p:cNvSpPr/>
          <p:nvPr/>
        </p:nvSpPr>
        <p:spPr>
          <a:xfrm>
            <a:off x="245660" y="1433015"/>
            <a:ext cx="3862316" cy="3916907"/>
          </a:xfrm>
          <a:prstGeom prst="rect">
            <a:avLst/>
          </a:prstGeom>
          <a:solidFill>
            <a:srgbClr val="05A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258BD27A-D11D-C824-3285-737192350C49}"/>
              </a:ext>
            </a:extLst>
          </p:cNvPr>
          <p:cNvSpPr/>
          <p:nvPr/>
        </p:nvSpPr>
        <p:spPr>
          <a:xfrm>
            <a:off x="0" y="0"/>
            <a:ext cx="73375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0" name="Grupo 9">
            <a:extLst>
              <a:ext uri="{FF2B5EF4-FFF2-40B4-BE49-F238E27FC236}">
                <a16:creationId xmlns:a16="http://schemas.microsoft.com/office/drawing/2014/main" id="{574FB208-B1F7-87C9-B18C-39F5714887E7}"/>
              </a:ext>
            </a:extLst>
          </p:cNvPr>
          <p:cNvGrpSpPr/>
          <p:nvPr/>
        </p:nvGrpSpPr>
        <p:grpSpPr>
          <a:xfrm>
            <a:off x="1607144" y="1220593"/>
            <a:ext cx="4123213" cy="4696528"/>
            <a:chOff x="1151558" y="2752814"/>
            <a:chExt cx="2546740" cy="2900852"/>
          </a:xfrm>
        </p:grpSpPr>
        <p:sp>
          <p:nvSpPr>
            <p:cNvPr id="5" name="Elipse 4">
              <a:extLst>
                <a:ext uri="{FF2B5EF4-FFF2-40B4-BE49-F238E27FC236}">
                  <a16:creationId xmlns:a16="http://schemas.microsoft.com/office/drawing/2014/main" id="{0B0DA25D-FFBE-1E6D-1E10-EDE0582B5F2B}"/>
                </a:ext>
              </a:extLst>
            </p:cNvPr>
            <p:cNvSpPr/>
            <p:nvPr/>
          </p:nvSpPr>
          <p:spPr>
            <a:xfrm>
              <a:off x="1473581" y="2752814"/>
              <a:ext cx="1851244" cy="1851244"/>
            </a:xfrm>
            <a:prstGeom prst="ellipse">
              <a:avLst/>
            </a:prstGeom>
            <a:solidFill>
              <a:srgbClr val="05ACB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4C126850-68B5-90CE-F4C5-31B402FFB318}"/>
                </a:ext>
              </a:extLst>
            </p:cNvPr>
            <p:cNvSpPr txBox="1"/>
            <p:nvPr/>
          </p:nvSpPr>
          <p:spPr>
            <a:xfrm>
              <a:off x="1151558" y="4836232"/>
              <a:ext cx="2546740" cy="817434"/>
            </a:xfrm>
            <a:prstGeom prst="rect">
              <a:avLst/>
            </a:prstGeom>
            <a:noFill/>
          </p:spPr>
          <p:txBody>
            <a:bodyPr wrap="square" rtlCol="0">
              <a:spAutoFit/>
            </a:bodyPr>
            <a:lstStyle/>
            <a:p>
              <a:pPr algn="ctr"/>
              <a:r>
                <a:rPr lang="es-CO" sz="4000" b="1">
                  <a:solidFill>
                    <a:srgbClr val="05ACBF"/>
                  </a:solidFill>
                  <a:latin typeface="Montserrat Medium" pitchFamily="2" charset="77"/>
                </a:rPr>
                <a:t>Diversidad y desigualdad</a:t>
              </a:r>
            </a:p>
          </p:txBody>
        </p:sp>
        <p:pic>
          <p:nvPicPr>
            <p:cNvPr id="9" name="Imagen 8">
              <a:extLst>
                <a:ext uri="{FF2B5EF4-FFF2-40B4-BE49-F238E27FC236}">
                  <a16:creationId xmlns:a16="http://schemas.microsoft.com/office/drawing/2014/main" id="{9EE1A75E-D20B-7B75-959A-4A4E8E0D3DB5}"/>
                </a:ext>
              </a:extLst>
            </p:cNvPr>
            <p:cNvPicPr>
              <a:picLocks noChangeAspect="1"/>
            </p:cNvPicPr>
            <p:nvPr/>
          </p:nvPicPr>
          <p:blipFill>
            <a:blip r:embed="rId3">
              <a:lum bright="70000" contrast="-70000"/>
            </a:blip>
            <a:stretch>
              <a:fillRect/>
            </a:stretch>
          </p:blipFill>
          <p:spPr>
            <a:xfrm>
              <a:off x="1852743" y="3171745"/>
              <a:ext cx="1300673" cy="1032595"/>
            </a:xfrm>
            <a:prstGeom prst="rect">
              <a:avLst/>
            </a:prstGeom>
          </p:spPr>
        </p:pic>
      </p:grpSp>
      <p:pic>
        <p:nvPicPr>
          <p:cNvPr id="11" name="Imagen 10">
            <a:extLst>
              <a:ext uri="{FF2B5EF4-FFF2-40B4-BE49-F238E27FC236}">
                <a16:creationId xmlns:a16="http://schemas.microsoft.com/office/drawing/2014/main" id="{5FA7DA8C-6A11-9C73-A4AF-8E620B649D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7145" y="480213"/>
            <a:ext cx="1546373" cy="787594"/>
          </a:xfrm>
          <a:prstGeom prst="rect">
            <a:avLst/>
          </a:prstGeom>
        </p:spPr>
      </p:pic>
    </p:spTree>
    <p:extLst>
      <p:ext uri="{BB962C8B-B14F-4D97-AF65-F5344CB8AC3E}">
        <p14:creationId xmlns:p14="http://schemas.microsoft.com/office/powerpoint/2010/main" val="376360740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1D31E162-D439-4242-B027-36EEEB3825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9" y="1739323"/>
            <a:ext cx="5781319" cy="3806769"/>
          </a:xfrm>
          <a:prstGeom prst="rect">
            <a:avLst/>
          </a:prstGeom>
        </p:spPr>
      </p:pic>
      <p:sp>
        <p:nvSpPr>
          <p:cNvPr id="25" name="CuadroTexto 24">
            <a:extLst>
              <a:ext uri="{FF2B5EF4-FFF2-40B4-BE49-F238E27FC236}">
                <a16:creationId xmlns:a16="http://schemas.microsoft.com/office/drawing/2014/main" id="{B55E01CB-03BD-0E42-9EBC-158F3ABDDC5C}"/>
              </a:ext>
            </a:extLst>
          </p:cNvPr>
          <p:cNvSpPr txBox="1"/>
          <p:nvPr/>
        </p:nvSpPr>
        <p:spPr>
          <a:xfrm>
            <a:off x="6417402" y="1720840"/>
            <a:ext cx="5128792" cy="3416320"/>
          </a:xfrm>
          <a:prstGeom prst="rect">
            <a:avLst/>
          </a:prstGeom>
          <a:noFill/>
        </p:spPr>
        <p:txBody>
          <a:bodyPr wrap="square">
            <a:spAutoFit/>
          </a:bodyPr>
          <a:lstStyle/>
          <a:p>
            <a:r>
              <a:rPr lang="es-ES">
                <a:latin typeface="Montserrat Medium" pitchFamily="2" charset="77"/>
              </a:rPr>
              <a:t>El Censo Nacional de Población y Vivienda 2018 identificó:</a:t>
            </a:r>
          </a:p>
          <a:p>
            <a:endParaRPr lang="es-ES">
              <a:latin typeface="Montserrat" pitchFamily="2" charset="77"/>
            </a:endParaRPr>
          </a:p>
          <a:p>
            <a:pPr marL="285750" indent="-285750">
              <a:buFont typeface="Courier New" panose="02070309020205020404" pitchFamily="49" charset="0"/>
              <a:buChar char="o"/>
            </a:pPr>
            <a:r>
              <a:rPr lang="en-US" b="1">
                <a:latin typeface="Montserrat" pitchFamily="2" charset="77"/>
              </a:rPr>
              <a:t>1.905.617 personas </a:t>
            </a:r>
            <a:r>
              <a:rPr lang="es-ES">
                <a:latin typeface="Montserrat Medium" pitchFamily="2" charset="77"/>
              </a:rPr>
              <a:t>que informan pertenecer a </a:t>
            </a:r>
            <a:r>
              <a:rPr lang="es-ES" b="1">
                <a:latin typeface="Montserrat" pitchFamily="2" charset="77"/>
              </a:rPr>
              <a:t>115</a:t>
            </a:r>
            <a:r>
              <a:rPr lang="es-ES">
                <a:latin typeface="Montserrat" pitchFamily="2" charset="77"/>
              </a:rPr>
              <a:t> </a:t>
            </a:r>
            <a:r>
              <a:rPr lang="es-ES" b="1">
                <a:latin typeface="Montserrat" pitchFamily="2" charset="77"/>
              </a:rPr>
              <a:t>pueblos indígenas nativos. </a:t>
            </a:r>
          </a:p>
          <a:p>
            <a:pPr marL="285750" indent="-285750">
              <a:buFont typeface="Courier New" panose="02070309020205020404" pitchFamily="49" charset="0"/>
              <a:buChar char="o"/>
            </a:pPr>
            <a:endParaRPr lang="es-ES">
              <a:latin typeface="Montserrat" pitchFamily="2" charset="77"/>
            </a:endParaRPr>
          </a:p>
          <a:p>
            <a:pPr marL="285750" indent="-285750">
              <a:buFont typeface="Courier New" panose="02070309020205020404" pitchFamily="49" charset="0"/>
              <a:buChar char="o"/>
            </a:pPr>
            <a:r>
              <a:rPr lang="en-US" b="1">
                <a:latin typeface="Montserrat" pitchFamily="2" charset="77"/>
              </a:rPr>
              <a:t>2.982.224</a:t>
            </a:r>
            <a:r>
              <a:rPr lang="en-US">
                <a:latin typeface="Montserrat" pitchFamily="2" charset="77"/>
              </a:rPr>
              <a:t> </a:t>
            </a:r>
            <a:r>
              <a:rPr lang="en-US">
                <a:latin typeface="Montserrat Medium" pitchFamily="2" charset="77"/>
              </a:rPr>
              <a:t>que se </a:t>
            </a:r>
            <a:r>
              <a:rPr lang="es-ES">
                <a:latin typeface="Montserrat Medium" pitchFamily="2" charset="77"/>
              </a:rPr>
              <a:t>auto reconocen como población Negra, Afrocolombiana, Raizal o Palenquera</a:t>
            </a:r>
          </a:p>
          <a:p>
            <a:pPr marL="285750" indent="-285750">
              <a:buFont typeface="Arial" panose="020B0604020202020204" pitchFamily="34" charset="0"/>
              <a:buChar char="•"/>
            </a:pPr>
            <a:endParaRPr lang="es-ES">
              <a:latin typeface="Montserrat" pitchFamily="2" charset="77"/>
            </a:endParaRPr>
          </a:p>
          <a:p>
            <a:pPr marL="285750" indent="-285750">
              <a:buFont typeface="Arial" panose="020B0604020202020204" pitchFamily="34" charset="0"/>
              <a:buChar char="•"/>
            </a:pPr>
            <a:endParaRPr lang="es-CO">
              <a:solidFill>
                <a:schemeClr val="tx1">
                  <a:lumMod val="65000"/>
                  <a:lumOff val="35000"/>
                </a:schemeClr>
              </a:solidFill>
              <a:latin typeface="Montserrat" pitchFamily="2" charset="77"/>
            </a:endParaRPr>
          </a:p>
        </p:txBody>
      </p:sp>
      <p:sp>
        <p:nvSpPr>
          <p:cNvPr id="37" name="CuadroTexto 36">
            <a:extLst>
              <a:ext uri="{FF2B5EF4-FFF2-40B4-BE49-F238E27FC236}">
                <a16:creationId xmlns:a16="http://schemas.microsoft.com/office/drawing/2014/main" id="{053D215E-CBCF-144D-88F7-08E6858F714D}"/>
              </a:ext>
            </a:extLst>
          </p:cNvPr>
          <p:cNvSpPr txBox="1"/>
          <p:nvPr/>
        </p:nvSpPr>
        <p:spPr>
          <a:xfrm>
            <a:off x="2029380" y="5638925"/>
            <a:ext cx="3809464" cy="671004"/>
          </a:xfrm>
          <a:prstGeom prst="rect">
            <a:avLst/>
          </a:prstGeom>
          <a:noFill/>
        </p:spPr>
        <p:txBody>
          <a:bodyPr wrap="square">
            <a:spAutoFit/>
          </a:bodyPr>
          <a:lstStyle/>
          <a:p>
            <a:pPr algn="r"/>
            <a:r>
              <a:rPr lang="es-CO" b="1">
                <a:solidFill>
                  <a:srgbClr val="00B1C4"/>
                </a:solidFill>
                <a:latin typeface="Montserrat" pitchFamily="2" charset="77"/>
              </a:rPr>
              <a:t>Modelo de evaluación está basado en lengua castellana</a:t>
            </a:r>
          </a:p>
        </p:txBody>
      </p:sp>
      <p:sp>
        <p:nvSpPr>
          <p:cNvPr id="38" name="CuadroTexto 37">
            <a:extLst>
              <a:ext uri="{FF2B5EF4-FFF2-40B4-BE49-F238E27FC236}">
                <a16:creationId xmlns:a16="http://schemas.microsoft.com/office/drawing/2014/main" id="{F32A8662-2955-7E46-A14F-F5DD847DE42E}"/>
              </a:ext>
            </a:extLst>
          </p:cNvPr>
          <p:cNvSpPr txBox="1"/>
          <p:nvPr/>
        </p:nvSpPr>
        <p:spPr>
          <a:xfrm>
            <a:off x="421758" y="432536"/>
            <a:ext cx="7416809"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a:solidFill>
                  <a:srgbClr val="C00000"/>
                </a:solidFill>
                <a:latin typeface="Montserrat"/>
              </a:rPr>
              <a:t>Colombia es un </a:t>
            </a:r>
            <a:r>
              <a:rPr lang="en-US" sz="3200" b="1" err="1">
                <a:solidFill>
                  <a:srgbClr val="C00000"/>
                </a:solidFill>
                <a:latin typeface="Montserrat"/>
              </a:rPr>
              <a:t>país</a:t>
            </a:r>
            <a:r>
              <a:rPr lang="en-US" sz="3200" b="1">
                <a:solidFill>
                  <a:srgbClr val="C00000"/>
                </a:solidFill>
                <a:latin typeface="Montserrat"/>
              </a:rPr>
              <a:t> </a:t>
            </a:r>
            <a:r>
              <a:rPr lang="en-US" sz="3200" b="1" err="1">
                <a:solidFill>
                  <a:srgbClr val="C00000"/>
                </a:solidFill>
                <a:latin typeface="Montserrat"/>
              </a:rPr>
              <a:t>diverso</a:t>
            </a:r>
            <a:endParaRPr lang="es-ES" sz="3200">
              <a:solidFill>
                <a:srgbClr val="C00000"/>
              </a:solidFill>
            </a:endParaRPr>
          </a:p>
        </p:txBody>
      </p:sp>
      <p:sp>
        <p:nvSpPr>
          <p:cNvPr id="41" name="Rectángulo 40">
            <a:extLst>
              <a:ext uri="{FF2B5EF4-FFF2-40B4-BE49-F238E27FC236}">
                <a16:creationId xmlns:a16="http://schemas.microsoft.com/office/drawing/2014/main" id="{0F1A8E5C-9562-FB48-89D6-51712438AEBA}"/>
              </a:ext>
            </a:extLst>
          </p:cNvPr>
          <p:cNvSpPr/>
          <p:nvPr/>
        </p:nvSpPr>
        <p:spPr>
          <a:xfrm>
            <a:off x="663581" y="2380287"/>
            <a:ext cx="1328362" cy="958578"/>
          </a:xfrm>
          <a:prstGeom prst="rect">
            <a:avLst/>
          </a:prstGeom>
        </p:spPr>
        <p:txBody>
          <a:bodyPr wrap="square">
            <a:spAutoFit/>
          </a:bodyPr>
          <a:lstStyle/>
          <a:p>
            <a:r>
              <a:rPr lang="es-CO" sz="5400" b="1">
                <a:solidFill>
                  <a:schemeClr val="bg1"/>
                </a:solidFill>
                <a:latin typeface="Montserrat" pitchFamily="2" charset="77"/>
              </a:rPr>
              <a:t>70 </a:t>
            </a:r>
            <a:endParaRPr lang="es-CO" sz="5400" b="1">
              <a:solidFill>
                <a:schemeClr val="bg1"/>
              </a:solidFill>
            </a:endParaRPr>
          </a:p>
        </p:txBody>
      </p:sp>
      <p:sp>
        <p:nvSpPr>
          <p:cNvPr id="42" name="Rectángulo 41">
            <a:extLst>
              <a:ext uri="{FF2B5EF4-FFF2-40B4-BE49-F238E27FC236}">
                <a16:creationId xmlns:a16="http://schemas.microsoft.com/office/drawing/2014/main" id="{D880E5EC-865B-E54F-8825-25FAE1A1FB2E}"/>
              </a:ext>
            </a:extLst>
          </p:cNvPr>
          <p:cNvSpPr/>
          <p:nvPr/>
        </p:nvSpPr>
        <p:spPr>
          <a:xfrm>
            <a:off x="663580" y="3126595"/>
            <a:ext cx="2024249" cy="1821296"/>
          </a:xfrm>
          <a:prstGeom prst="rect">
            <a:avLst/>
          </a:prstGeom>
        </p:spPr>
        <p:txBody>
          <a:bodyPr wrap="square">
            <a:spAutoFit/>
          </a:bodyPr>
          <a:lstStyle/>
          <a:p>
            <a:r>
              <a:rPr lang="es-CO" b="1">
                <a:solidFill>
                  <a:schemeClr val="bg1"/>
                </a:solidFill>
                <a:latin typeface="Montserrat" pitchFamily="2" charset="77"/>
              </a:rPr>
              <a:t>lenguas se hablan en Colombia. </a:t>
            </a:r>
          </a:p>
          <a:p>
            <a:r>
              <a:rPr lang="es-CO" b="1">
                <a:solidFill>
                  <a:schemeClr val="bg1"/>
                </a:solidFill>
                <a:latin typeface="Montserrat" pitchFamily="2" charset="77"/>
              </a:rPr>
              <a:t>El Castellano </a:t>
            </a:r>
          </a:p>
          <a:p>
            <a:r>
              <a:rPr lang="es-CO" b="1">
                <a:solidFill>
                  <a:schemeClr val="bg1"/>
                </a:solidFill>
                <a:latin typeface="Montserrat" pitchFamily="2" charset="77"/>
              </a:rPr>
              <a:t>y 69 maternas. </a:t>
            </a:r>
          </a:p>
          <a:p>
            <a:endParaRPr lang="es-CO" b="1">
              <a:solidFill>
                <a:schemeClr val="bg1"/>
              </a:solidFill>
              <a:latin typeface="Montserrat" pitchFamily="2" charset="77"/>
            </a:endParaRPr>
          </a:p>
        </p:txBody>
      </p:sp>
      <p:sp>
        <p:nvSpPr>
          <p:cNvPr id="44" name="CuadroTexto 8">
            <a:extLst>
              <a:ext uri="{FF2B5EF4-FFF2-40B4-BE49-F238E27FC236}">
                <a16:creationId xmlns:a16="http://schemas.microsoft.com/office/drawing/2014/main" id="{FBCE70AE-329F-D349-BAA7-6D5C4F9916D3}"/>
              </a:ext>
            </a:extLst>
          </p:cNvPr>
          <p:cNvSpPr txBox="1"/>
          <p:nvPr/>
        </p:nvSpPr>
        <p:spPr>
          <a:xfrm>
            <a:off x="9796381" y="731851"/>
            <a:ext cx="1973861" cy="3410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CO" sz="1600" b="1">
                <a:solidFill>
                  <a:schemeClr val="tx1">
                    <a:lumMod val="65000"/>
                    <a:lumOff val="35000"/>
                  </a:schemeClr>
                </a:solidFill>
                <a:latin typeface="Montserrat"/>
              </a:rPr>
              <a:t> con las regiones</a:t>
            </a:r>
            <a:endParaRPr lang="es-CO" sz="1600">
              <a:solidFill>
                <a:schemeClr val="tx1">
                  <a:lumMod val="65000"/>
                  <a:lumOff val="35000"/>
                </a:schemeClr>
              </a:solidFill>
              <a:latin typeface="Montserrat"/>
            </a:endParaRPr>
          </a:p>
        </p:txBody>
      </p:sp>
      <p:sp>
        <p:nvSpPr>
          <p:cNvPr id="3" name="CuadroTexto 2">
            <a:extLst>
              <a:ext uri="{FF2B5EF4-FFF2-40B4-BE49-F238E27FC236}">
                <a16:creationId xmlns:a16="http://schemas.microsoft.com/office/drawing/2014/main" id="{B68D660D-323A-9837-A33C-5988E7A5A55F}"/>
              </a:ext>
            </a:extLst>
          </p:cNvPr>
          <p:cNvSpPr txBox="1"/>
          <p:nvPr/>
        </p:nvSpPr>
        <p:spPr>
          <a:xfrm>
            <a:off x="6370354" y="4706730"/>
            <a:ext cx="6216280" cy="276999"/>
          </a:xfrm>
          <a:prstGeom prst="rect">
            <a:avLst/>
          </a:prstGeom>
          <a:noFill/>
        </p:spPr>
        <p:txBody>
          <a:bodyPr wrap="square">
            <a:spAutoFit/>
          </a:bodyPr>
          <a:lstStyle/>
          <a:p>
            <a:r>
              <a:rPr lang="es-ES" sz="1200">
                <a:latin typeface="Montserrat Medium" pitchFamily="2" charset="77"/>
              </a:rPr>
              <a:t>48,2 Millones de habitantes tenía Colombia en 2018</a:t>
            </a:r>
            <a:endParaRPr lang="es-CO" sz="1200"/>
          </a:p>
        </p:txBody>
      </p:sp>
    </p:spTree>
    <p:extLst>
      <p:ext uri="{BB962C8B-B14F-4D97-AF65-F5344CB8AC3E}">
        <p14:creationId xmlns:p14="http://schemas.microsoft.com/office/powerpoint/2010/main" val="126236647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5703DA7-E412-1448-997C-161FCD4DF9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04472" cy="6718846"/>
          </a:xfrm>
          <a:prstGeom prst="rect">
            <a:avLst/>
          </a:prstGeom>
        </p:spPr>
      </p:pic>
      <p:sp>
        <p:nvSpPr>
          <p:cNvPr id="11" name="Rectángulo 10">
            <a:extLst>
              <a:ext uri="{FF2B5EF4-FFF2-40B4-BE49-F238E27FC236}">
                <a16:creationId xmlns:a16="http://schemas.microsoft.com/office/drawing/2014/main" id="{7A605481-BD2C-6A40-B93B-E44EF86F4BC3}"/>
              </a:ext>
            </a:extLst>
          </p:cNvPr>
          <p:cNvSpPr/>
          <p:nvPr/>
        </p:nvSpPr>
        <p:spPr>
          <a:xfrm rot="5400000">
            <a:off x="2393675" y="-2393674"/>
            <a:ext cx="6718846" cy="11506210"/>
          </a:xfrm>
          <a:prstGeom prst="rect">
            <a:avLst/>
          </a:prstGeom>
          <a:gradFill>
            <a:gsLst>
              <a:gs pos="0">
                <a:schemeClr val="accent1">
                  <a:lumMod val="0"/>
                  <a:lumOff val="100000"/>
                  <a:alpha val="0"/>
                </a:schemeClr>
              </a:gs>
              <a:gs pos="78000">
                <a:schemeClr val="tx1">
                  <a:lumMod val="85000"/>
                  <a:lumOff val="15000"/>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1DE7553E-711D-5143-9D17-E762134A5D60}"/>
              </a:ext>
            </a:extLst>
          </p:cNvPr>
          <p:cNvSpPr/>
          <p:nvPr/>
        </p:nvSpPr>
        <p:spPr>
          <a:xfrm>
            <a:off x="6306748" y="5063163"/>
            <a:ext cx="5656652" cy="155186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Las poblaciones rurales en Colombia han enfrentado históricamente sendas barreras de acceso a educación de calidad, lo que se ha visto reflejado en oportunidades limitadas para el desarrollo de sus proyectos de vida</a:t>
            </a:r>
          </a:p>
        </p:txBody>
      </p:sp>
      <p:sp>
        <p:nvSpPr>
          <p:cNvPr id="16" name="CuadroTexto 15">
            <a:extLst>
              <a:ext uri="{FF2B5EF4-FFF2-40B4-BE49-F238E27FC236}">
                <a16:creationId xmlns:a16="http://schemas.microsoft.com/office/drawing/2014/main" id="{56EBAD38-C0BE-874E-A9D4-5FC51BE70CB0}"/>
              </a:ext>
            </a:extLst>
          </p:cNvPr>
          <p:cNvSpPr txBox="1"/>
          <p:nvPr/>
        </p:nvSpPr>
        <p:spPr>
          <a:xfrm>
            <a:off x="809383" y="851250"/>
            <a:ext cx="3947092" cy="1077218"/>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err="1">
                <a:solidFill>
                  <a:schemeClr val="bg1"/>
                </a:solidFill>
                <a:latin typeface="Montserrat"/>
              </a:rPr>
              <a:t>Diversidad</a:t>
            </a:r>
            <a:r>
              <a:rPr lang="en-US" sz="3200" b="1">
                <a:solidFill>
                  <a:schemeClr val="bg1"/>
                </a:solidFill>
                <a:latin typeface="Montserrat"/>
              </a:rPr>
              <a:t> y </a:t>
            </a:r>
            <a:r>
              <a:rPr lang="en-US" sz="3200" b="1" err="1">
                <a:solidFill>
                  <a:schemeClr val="bg1"/>
                </a:solidFill>
                <a:latin typeface="Montserrat"/>
              </a:rPr>
              <a:t>Ruralidad</a:t>
            </a:r>
            <a:endParaRPr lang="es-ES" sz="3200">
              <a:solidFill>
                <a:schemeClr val="bg1"/>
              </a:solidFill>
            </a:endParaRPr>
          </a:p>
        </p:txBody>
      </p:sp>
      <p:sp>
        <p:nvSpPr>
          <p:cNvPr id="20" name="CuadroTexto 2">
            <a:extLst>
              <a:ext uri="{FF2B5EF4-FFF2-40B4-BE49-F238E27FC236}">
                <a16:creationId xmlns:a16="http://schemas.microsoft.com/office/drawing/2014/main" id="{8AABD7F3-6975-004B-B2DB-B01E57BEEDEF}"/>
              </a:ext>
            </a:extLst>
          </p:cNvPr>
          <p:cNvSpPr txBox="1"/>
          <p:nvPr/>
        </p:nvSpPr>
        <p:spPr>
          <a:xfrm>
            <a:off x="809382" y="2200251"/>
            <a:ext cx="52866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2400">
                <a:solidFill>
                  <a:schemeClr val="bg1"/>
                </a:solidFill>
                <a:latin typeface="Montserrat Medium" pitchFamily="2" charset="77"/>
                <a:ea typeface="Calibri"/>
                <a:cs typeface="Calibri"/>
              </a:rPr>
              <a:t>La población escolar rural en Colombia corresponde al 24,4% de la población escolar nacional.</a:t>
            </a:r>
            <a:endParaRPr lang="en-US" sz="2400">
              <a:solidFill>
                <a:schemeClr val="bg1"/>
              </a:solidFill>
              <a:latin typeface="Montserrat Medium" pitchFamily="2" charset="77"/>
              <a:ea typeface="Calibri" panose="020F0502020204030204"/>
              <a:cs typeface="Calibri" panose="020F0502020204030204"/>
            </a:endParaRPr>
          </a:p>
        </p:txBody>
      </p:sp>
      <p:pic>
        <p:nvPicPr>
          <p:cNvPr id="2" name="Imagen 1">
            <a:extLst>
              <a:ext uri="{FF2B5EF4-FFF2-40B4-BE49-F238E27FC236}">
                <a16:creationId xmlns:a16="http://schemas.microsoft.com/office/drawing/2014/main" id="{1B18889E-96F1-2EBC-DB29-AD95CE4D8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7145" y="480213"/>
            <a:ext cx="1546373" cy="787594"/>
          </a:xfrm>
          <a:prstGeom prst="rect">
            <a:avLst/>
          </a:prstGeom>
        </p:spPr>
      </p:pic>
    </p:spTree>
    <p:extLst>
      <p:ext uri="{BB962C8B-B14F-4D97-AF65-F5344CB8AC3E}">
        <p14:creationId xmlns:p14="http://schemas.microsoft.com/office/powerpoint/2010/main" val="257077080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Conector recto 54">
            <a:extLst>
              <a:ext uri="{FF2B5EF4-FFF2-40B4-BE49-F238E27FC236}">
                <a16:creationId xmlns:a16="http://schemas.microsoft.com/office/drawing/2014/main" id="{55A79DEA-93EC-BF4C-A09D-CBB6E3B85BDA}"/>
              </a:ext>
            </a:extLst>
          </p:cNvPr>
          <p:cNvCxnSpPr>
            <a:cxnSpLocks/>
          </p:cNvCxnSpPr>
          <p:nvPr/>
        </p:nvCxnSpPr>
        <p:spPr>
          <a:xfrm>
            <a:off x="6520660" y="1949535"/>
            <a:ext cx="522844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EC6BF380-3A2E-8D40-9F01-BFD5FFB30410}"/>
              </a:ext>
            </a:extLst>
          </p:cNvPr>
          <p:cNvCxnSpPr>
            <a:cxnSpLocks/>
          </p:cNvCxnSpPr>
          <p:nvPr/>
        </p:nvCxnSpPr>
        <p:spPr>
          <a:xfrm>
            <a:off x="6463465" y="5677012"/>
            <a:ext cx="522844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CuadroTexto 66">
            <a:extLst>
              <a:ext uri="{FF2B5EF4-FFF2-40B4-BE49-F238E27FC236}">
                <a16:creationId xmlns:a16="http://schemas.microsoft.com/office/drawing/2014/main" id="{BC62C63D-8874-FC4B-B489-8CFB343EF0DD}"/>
              </a:ext>
            </a:extLst>
          </p:cNvPr>
          <p:cNvSpPr txBox="1"/>
          <p:nvPr/>
        </p:nvSpPr>
        <p:spPr>
          <a:xfrm>
            <a:off x="6463465" y="1126640"/>
            <a:ext cx="5171247" cy="400110"/>
          </a:xfrm>
          <a:prstGeom prst="rect">
            <a:avLst/>
          </a:prstGeom>
          <a:noFill/>
        </p:spPr>
        <p:txBody>
          <a:bodyPr wrap="square" lIns="91440" tIns="45720" rIns="91440" bIns="45720" rtlCol="0" anchor="t">
            <a:spAutoFit/>
          </a:bodyPr>
          <a:lstStyle/>
          <a:p>
            <a:pPr algn="ctr"/>
            <a:r>
              <a:rPr lang="es-CO" sz="2000" b="1">
                <a:latin typeface="Montserrat"/>
              </a:rPr>
              <a:t>Desigualdades</a:t>
            </a:r>
            <a:endParaRPr lang="en-US"/>
          </a:p>
        </p:txBody>
      </p:sp>
      <p:pic>
        <p:nvPicPr>
          <p:cNvPr id="80" name="Imagen 79">
            <a:extLst>
              <a:ext uri="{FF2B5EF4-FFF2-40B4-BE49-F238E27FC236}">
                <a16:creationId xmlns:a16="http://schemas.microsoft.com/office/drawing/2014/main" id="{03D25F5E-F1E3-2E47-80C8-8E3B3CF10F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38" y="1568576"/>
            <a:ext cx="3620533" cy="4852650"/>
          </a:xfrm>
          <a:prstGeom prst="rect">
            <a:avLst/>
          </a:prstGeom>
        </p:spPr>
      </p:pic>
      <p:sp>
        <p:nvSpPr>
          <p:cNvPr id="81" name="CuadroTexto 80">
            <a:extLst>
              <a:ext uri="{FF2B5EF4-FFF2-40B4-BE49-F238E27FC236}">
                <a16:creationId xmlns:a16="http://schemas.microsoft.com/office/drawing/2014/main" id="{D7D252C0-C876-C448-BDA1-9356E991E9DE}"/>
              </a:ext>
            </a:extLst>
          </p:cNvPr>
          <p:cNvSpPr txBox="1"/>
          <p:nvPr/>
        </p:nvSpPr>
        <p:spPr>
          <a:xfrm>
            <a:off x="2605200" y="2007237"/>
            <a:ext cx="3056790" cy="1446550"/>
          </a:xfrm>
          <a:prstGeom prst="rect">
            <a:avLst/>
          </a:prstGeom>
          <a:noFill/>
        </p:spPr>
        <p:txBody>
          <a:bodyPr wrap="square" rtlCol="0">
            <a:spAutoFit/>
          </a:bodyPr>
          <a:lstStyle/>
          <a:p>
            <a:pPr algn="r"/>
            <a:r>
              <a:rPr lang="es-CO" sz="2200" b="1">
                <a:solidFill>
                  <a:srgbClr val="00B1C4"/>
                </a:solidFill>
                <a:latin typeface="Montserrat" pitchFamily="2" charset="77"/>
              </a:rPr>
              <a:t>puntos posibles, </a:t>
            </a:r>
            <a:r>
              <a:rPr lang="es-CO" sz="2200">
                <a:latin typeface="Montserrat" pitchFamily="2" charset="77"/>
              </a:rPr>
              <a:t>los estudiantes de grado 11 alcanzaron en promedio </a:t>
            </a:r>
            <a:r>
              <a:rPr lang="es-CO" sz="2200" b="1">
                <a:latin typeface="Montserrat" pitchFamily="2" charset="77"/>
              </a:rPr>
              <a:t>257</a:t>
            </a:r>
            <a:endParaRPr lang="es-CO" sz="2200" baseline="30000">
              <a:latin typeface="Montserrat" pitchFamily="2" charset="77"/>
            </a:endParaRPr>
          </a:p>
        </p:txBody>
      </p:sp>
      <p:sp>
        <p:nvSpPr>
          <p:cNvPr id="82" name="Rectángulo 81">
            <a:extLst>
              <a:ext uri="{FF2B5EF4-FFF2-40B4-BE49-F238E27FC236}">
                <a16:creationId xmlns:a16="http://schemas.microsoft.com/office/drawing/2014/main" id="{31A13F68-D608-B64A-8C1C-85EB22451CCB}"/>
              </a:ext>
            </a:extLst>
          </p:cNvPr>
          <p:cNvSpPr/>
          <p:nvPr/>
        </p:nvSpPr>
        <p:spPr>
          <a:xfrm>
            <a:off x="3102104" y="1372334"/>
            <a:ext cx="2584276" cy="769441"/>
          </a:xfrm>
          <a:prstGeom prst="rect">
            <a:avLst/>
          </a:prstGeom>
        </p:spPr>
        <p:txBody>
          <a:bodyPr wrap="square">
            <a:spAutoFit/>
          </a:bodyPr>
          <a:lstStyle/>
          <a:p>
            <a:pPr algn="r"/>
            <a:r>
              <a:rPr lang="es-CO" sz="4400" b="1">
                <a:solidFill>
                  <a:srgbClr val="C00000"/>
                </a:solidFill>
                <a:latin typeface="Montserrat" pitchFamily="2" charset="77"/>
              </a:rPr>
              <a:t>De 500 </a:t>
            </a:r>
            <a:endParaRPr lang="es-CO" sz="4400" b="1">
              <a:solidFill>
                <a:srgbClr val="C00000"/>
              </a:solidFill>
            </a:endParaRPr>
          </a:p>
        </p:txBody>
      </p:sp>
      <p:grpSp>
        <p:nvGrpSpPr>
          <p:cNvPr id="83" name="Grupo 82">
            <a:extLst>
              <a:ext uri="{FF2B5EF4-FFF2-40B4-BE49-F238E27FC236}">
                <a16:creationId xmlns:a16="http://schemas.microsoft.com/office/drawing/2014/main" id="{C43DF0E8-A571-464F-B923-6E2CC81B0889}"/>
              </a:ext>
            </a:extLst>
          </p:cNvPr>
          <p:cNvGrpSpPr/>
          <p:nvPr/>
        </p:nvGrpSpPr>
        <p:grpSpPr>
          <a:xfrm>
            <a:off x="3297384" y="3773329"/>
            <a:ext cx="2226256" cy="1692668"/>
            <a:chOff x="3297383" y="3396138"/>
            <a:chExt cx="2373561" cy="1804667"/>
          </a:xfrm>
        </p:grpSpPr>
        <p:cxnSp>
          <p:nvCxnSpPr>
            <p:cNvPr id="84" name="Conector recto 83">
              <a:extLst>
                <a:ext uri="{FF2B5EF4-FFF2-40B4-BE49-F238E27FC236}">
                  <a16:creationId xmlns:a16="http://schemas.microsoft.com/office/drawing/2014/main" id="{CB86C667-7887-E148-942D-CC7E93A41C14}"/>
                </a:ext>
              </a:extLst>
            </p:cNvPr>
            <p:cNvCxnSpPr>
              <a:cxnSpLocks/>
            </p:cNvCxnSpPr>
            <p:nvPr/>
          </p:nvCxnSpPr>
          <p:spPr>
            <a:xfrm>
              <a:off x="3297383" y="5200805"/>
              <a:ext cx="23735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FC2FD8BD-5F9C-A540-8D49-F4E196A2B28E}"/>
                </a:ext>
              </a:extLst>
            </p:cNvPr>
            <p:cNvCxnSpPr>
              <a:cxnSpLocks/>
            </p:cNvCxnSpPr>
            <p:nvPr/>
          </p:nvCxnSpPr>
          <p:spPr>
            <a:xfrm flipV="1">
              <a:off x="5670944" y="3396138"/>
              <a:ext cx="0" cy="18046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6" name="CuadroTexto 85">
            <a:extLst>
              <a:ext uri="{FF2B5EF4-FFF2-40B4-BE49-F238E27FC236}">
                <a16:creationId xmlns:a16="http://schemas.microsoft.com/office/drawing/2014/main" id="{926955AB-B12F-E645-BABC-B397AA960370}"/>
              </a:ext>
            </a:extLst>
          </p:cNvPr>
          <p:cNvSpPr txBox="1"/>
          <p:nvPr/>
        </p:nvSpPr>
        <p:spPr>
          <a:xfrm>
            <a:off x="465006" y="6178103"/>
            <a:ext cx="4665390" cy="307777"/>
          </a:xfrm>
          <a:prstGeom prst="rect">
            <a:avLst/>
          </a:prstGeom>
          <a:noFill/>
        </p:spPr>
        <p:txBody>
          <a:bodyPr wrap="square">
            <a:spAutoFit/>
          </a:bodyPr>
          <a:lstStyle/>
          <a:p>
            <a:r>
              <a:rPr lang="es-CO" sz="1400">
                <a:latin typeface="Montserrat" pitchFamily="2" charset="77"/>
              </a:rPr>
              <a:t>Resultados pruebas Saber 11 2023 (Calendario A)</a:t>
            </a:r>
            <a:endParaRPr lang="es-CO" sz="1400"/>
          </a:p>
        </p:txBody>
      </p:sp>
      <p:sp>
        <p:nvSpPr>
          <p:cNvPr id="87" name="CuadroTexto 86">
            <a:extLst>
              <a:ext uri="{FF2B5EF4-FFF2-40B4-BE49-F238E27FC236}">
                <a16:creationId xmlns:a16="http://schemas.microsoft.com/office/drawing/2014/main" id="{FE9C4408-8792-9D45-8F2E-D0F72069C293}"/>
              </a:ext>
            </a:extLst>
          </p:cNvPr>
          <p:cNvSpPr txBox="1"/>
          <p:nvPr/>
        </p:nvSpPr>
        <p:spPr>
          <a:xfrm>
            <a:off x="285269" y="289303"/>
            <a:ext cx="2474288" cy="584775"/>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en-US" sz="3200" b="1" dirty="0" err="1">
                <a:solidFill>
                  <a:srgbClr val="C00000"/>
                </a:solidFill>
                <a:latin typeface="Montserrat"/>
              </a:rPr>
              <a:t>Desafios</a:t>
            </a:r>
            <a:endParaRPr lang="es-ES" sz="3200" dirty="0">
              <a:solidFill>
                <a:srgbClr val="C00000"/>
              </a:solidFill>
            </a:endParaRPr>
          </a:p>
        </p:txBody>
      </p:sp>
      <p:sp>
        <p:nvSpPr>
          <p:cNvPr id="88" name="CuadroTexto 87">
            <a:extLst>
              <a:ext uri="{FF2B5EF4-FFF2-40B4-BE49-F238E27FC236}">
                <a16:creationId xmlns:a16="http://schemas.microsoft.com/office/drawing/2014/main" id="{D1A97AA6-C606-B14A-9FD3-13885700782E}"/>
              </a:ext>
            </a:extLst>
          </p:cNvPr>
          <p:cNvSpPr txBox="1"/>
          <p:nvPr/>
        </p:nvSpPr>
        <p:spPr>
          <a:xfrm>
            <a:off x="285269" y="735559"/>
            <a:ext cx="4639862" cy="461665"/>
          </a:xfrm>
          <a:prstGeom prst="rect">
            <a:avLst/>
          </a:prstGeom>
          <a:noFill/>
        </p:spPr>
        <p:txBody>
          <a:bodyPr wrap="square" lIns="91440" tIns="45720" rIns="91440" bIns="45720" anchor="t">
            <a:spAutoFit/>
          </a:bodyPr>
          <a:lstStyle/>
          <a:p>
            <a:pPr defTabSz="914400">
              <a:defRPr/>
            </a:pPr>
            <a:r>
              <a:rPr lang="es-ES" sz="2400">
                <a:solidFill>
                  <a:srgbClr val="C00000"/>
                </a:solidFill>
                <a:latin typeface="Montserrat"/>
              </a:rPr>
              <a:t>Diferencias de desempeño</a:t>
            </a:r>
            <a:endParaRPr kumimoji="0" lang="es-ES" sz="2400" b="0" i="0" u="none" strike="noStrike" kern="1200" cap="none" spc="0" normalizeH="0" baseline="0" noProof="0">
              <a:ln>
                <a:noFill/>
              </a:ln>
              <a:solidFill>
                <a:srgbClr val="C00000"/>
              </a:solidFill>
              <a:effectLst/>
              <a:uLnTx/>
              <a:uFillTx/>
              <a:latin typeface="Montserrat" pitchFamily="2" charset="77"/>
            </a:endParaRPr>
          </a:p>
        </p:txBody>
      </p:sp>
      <p:sp>
        <p:nvSpPr>
          <p:cNvPr id="90" name="CuadroTexto 8">
            <a:extLst>
              <a:ext uri="{FF2B5EF4-FFF2-40B4-BE49-F238E27FC236}">
                <a16:creationId xmlns:a16="http://schemas.microsoft.com/office/drawing/2014/main" id="{4D8DF6F9-641B-4249-BDCE-94C53D85B96A}"/>
              </a:ext>
            </a:extLst>
          </p:cNvPr>
          <p:cNvSpPr txBox="1"/>
          <p:nvPr/>
        </p:nvSpPr>
        <p:spPr>
          <a:xfrm>
            <a:off x="9796381" y="731851"/>
            <a:ext cx="1973861" cy="3410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CO" sz="1600" b="1">
                <a:solidFill>
                  <a:schemeClr val="tx1">
                    <a:lumMod val="65000"/>
                    <a:lumOff val="35000"/>
                  </a:schemeClr>
                </a:solidFill>
                <a:latin typeface="Montserrat"/>
              </a:rPr>
              <a:t> con las regiones</a:t>
            </a:r>
            <a:endParaRPr lang="es-CO" sz="1600">
              <a:solidFill>
                <a:schemeClr val="tx1">
                  <a:lumMod val="65000"/>
                  <a:lumOff val="35000"/>
                </a:schemeClr>
              </a:solidFill>
              <a:latin typeface="Montserrat"/>
            </a:endParaRPr>
          </a:p>
        </p:txBody>
      </p:sp>
      <p:sp>
        <p:nvSpPr>
          <p:cNvPr id="3" name="CuadroTexto 2">
            <a:extLst>
              <a:ext uri="{FF2B5EF4-FFF2-40B4-BE49-F238E27FC236}">
                <a16:creationId xmlns:a16="http://schemas.microsoft.com/office/drawing/2014/main" id="{07E57FBA-9B64-C7CC-A135-24E48FAEE9C8}"/>
              </a:ext>
            </a:extLst>
          </p:cNvPr>
          <p:cNvSpPr txBox="1"/>
          <p:nvPr/>
        </p:nvSpPr>
        <p:spPr>
          <a:xfrm>
            <a:off x="6453142" y="2548219"/>
            <a:ext cx="1233532" cy="400110"/>
          </a:xfrm>
          <a:prstGeom prst="rect">
            <a:avLst/>
          </a:prstGeom>
          <a:noFill/>
        </p:spPr>
        <p:txBody>
          <a:bodyPr wrap="square" rtlCol="0">
            <a:spAutoFit/>
          </a:bodyPr>
          <a:lstStyle/>
          <a:p>
            <a:r>
              <a:rPr lang="es-CO" sz="2000" b="1">
                <a:solidFill>
                  <a:srgbClr val="C00000"/>
                </a:solidFill>
                <a:latin typeface="Montserrat" pitchFamily="2" charset="77"/>
              </a:rPr>
              <a:t>Zona</a:t>
            </a:r>
            <a:endParaRPr lang="es-CO" sz="2000">
              <a:solidFill>
                <a:srgbClr val="C00000"/>
              </a:solidFill>
              <a:latin typeface="Montserrat" pitchFamily="2" charset="77"/>
            </a:endParaRPr>
          </a:p>
        </p:txBody>
      </p:sp>
      <p:sp>
        <p:nvSpPr>
          <p:cNvPr id="4" name="CuadroTexto 3">
            <a:extLst>
              <a:ext uri="{FF2B5EF4-FFF2-40B4-BE49-F238E27FC236}">
                <a16:creationId xmlns:a16="http://schemas.microsoft.com/office/drawing/2014/main" id="{FB03FD20-694D-00BF-7542-57E1C7D83FCC}"/>
              </a:ext>
            </a:extLst>
          </p:cNvPr>
          <p:cNvSpPr txBox="1"/>
          <p:nvPr/>
        </p:nvSpPr>
        <p:spPr>
          <a:xfrm>
            <a:off x="7715138" y="3009043"/>
            <a:ext cx="823788" cy="369332"/>
          </a:xfrm>
          <a:prstGeom prst="rect">
            <a:avLst/>
          </a:prstGeom>
          <a:noFill/>
        </p:spPr>
        <p:txBody>
          <a:bodyPr wrap="square" rtlCol="0">
            <a:spAutoFit/>
          </a:bodyPr>
          <a:lstStyle/>
          <a:p>
            <a:pPr algn="r"/>
            <a:r>
              <a:rPr lang="es-CO" b="1">
                <a:latin typeface="Montserrat" pitchFamily="2" charset="77"/>
              </a:rPr>
              <a:t>233</a:t>
            </a:r>
          </a:p>
        </p:txBody>
      </p:sp>
      <p:sp>
        <p:nvSpPr>
          <p:cNvPr id="5" name="CuadroTexto 4">
            <a:extLst>
              <a:ext uri="{FF2B5EF4-FFF2-40B4-BE49-F238E27FC236}">
                <a16:creationId xmlns:a16="http://schemas.microsoft.com/office/drawing/2014/main" id="{3EA478FE-0B07-054A-5C67-AB75EFC6DB4E}"/>
              </a:ext>
            </a:extLst>
          </p:cNvPr>
          <p:cNvSpPr txBox="1"/>
          <p:nvPr/>
        </p:nvSpPr>
        <p:spPr>
          <a:xfrm>
            <a:off x="8499862" y="3003936"/>
            <a:ext cx="1204863" cy="369332"/>
          </a:xfrm>
          <a:prstGeom prst="rect">
            <a:avLst/>
          </a:prstGeom>
          <a:noFill/>
        </p:spPr>
        <p:txBody>
          <a:bodyPr wrap="square" rtlCol="0">
            <a:spAutoFit/>
          </a:bodyPr>
          <a:lstStyle/>
          <a:p>
            <a:r>
              <a:rPr lang="es-CO" b="1">
                <a:latin typeface="Montserrat" pitchFamily="2" charset="77"/>
              </a:rPr>
              <a:t>Puntos</a:t>
            </a:r>
          </a:p>
        </p:txBody>
      </p:sp>
      <p:sp>
        <p:nvSpPr>
          <p:cNvPr id="6" name="CuadroTexto 5">
            <a:extLst>
              <a:ext uri="{FF2B5EF4-FFF2-40B4-BE49-F238E27FC236}">
                <a16:creationId xmlns:a16="http://schemas.microsoft.com/office/drawing/2014/main" id="{1B1F77B3-876F-EFE5-0B4F-DC2048E0D0DD}"/>
              </a:ext>
            </a:extLst>
          </p:cNvPr>
          <p:cNvSpPr txBox="1"/>
          <p:nvPr/>
        </p:nvSpPr>
        <p:spPr>
          <a:xfrm>
            <a:off x="9678030" y="3000709"/>
            <a:ext cx="823788" cy="369332"/>
          </a:xfrm>
          <a:prstGeom prst="rect">
            <a:avLst/>
          </a:prstGeom>
          <a:noFill/>
        </p:spPr>
        <p:txBody>
          <a:bodyPr wrap="square" rtlCol="0">
            <a:spAutoFit/>
          </a:bodyPr>
          <a:lstStyle/>
          <a:p>
            <a:pPr algn="r"/>
            <a:r>
              <a:rPr lang="es-CO" b="1">
                <a:latin typeface="Montserrat" pitchFamily="2" charset="77"/>
              </a:rPr>
              <a:t>262</a:t>
            </a:r>
          </a:p>
        </p:txBody>
      </p:sp>
      <p:sp>
        <p:nvSpPr>
          <p:cNvPr id="7" name="CuadroTexto 6">
            <a:extLst>
              <a:ext uri="{FF2B5EF4-FFF2-40B4-BE49-F238E27FC236}">
                <a16:creationId xmlns:a16="http://schemas.microsoft.com/office/drawing/2014/main" id="{0ED99568-998F-1BC9-CE7E-91855D60EE4F}"/>
              </a:ext>
            </a:extLst>
          </p:cNvPr>
          <p:cNvSpPr txBox="1"/>
          <p:nvPr/>
        </p:nvSpPr>
        <p:spPr>
          <a:xfrm>
            <a:off x="10473640" y="2995602"/>
            <a:ext cx="1204863" cy="369332"/>
          </a:xfrm>
          <a:prstGeom prst="rect">
            <a:avLst/>
          </a:prstGeom>
          <a:noFill/>
        </p:spPr>
        <p:txBody>
          <a:bodyPr wrap="square" rtlCol="0">
            <a:spAutoFit/>
          </a:bodyPr>
          <a:lstStyle/>
          <a:p>
            <a:r>
              <a:rPr lang="es-CO" b="1">
                <a:latin typeface="Montserrat" pitchFamily="2" charset="77"/>
              </a:rPr>
              <a:t>Puntos</a:t>
            </a:r>
          </a:p>
        </p:txBody>
      </p:sp>
      <p:sp>
        <p:nvSpPr>
          <p:cNvPr id="8" name="CuadroTexto 7">
            <a:extLst>
              <a:ext uri="{FF2B5EF4-FFF2-40B4-BE49-F238E27FC236}">
                <a16:creationId xmlns:a16="http://schemas.microsoft.com/office/drawing/2014/main" id="{2DB74B2C-56E0-EA7A-B6FA-D1C4E8550F8F}"/>
              </a:ext>
            </a:extLst>
          </p:cNvPr>
          <p:cNvSpPr txBox="1"/>
          <p:nvPr/>
        </p:nvSpPr>
        <p:spPr>
          <a:xfrm>
            <a:off x="8494633" y="2674762"/>
            <a:ext cx="1073776" cy="400110"/>
          </a:xfrm>
          <a:prstGeom prst="rect">
            <a:avLst/>
          </a:prstGeom>
          <a:noFill/>
        </p:spPr>
        <p:txBody>
          <a:bodyPr wrap="square" rtlCol="0">
            <a:spAutoFit/>
          </a:bodyPr>
          <a:lstStyle/>
          <a:p>
            <a:r>
              <a:rPr lang="es-CO" sz="2000" b="1">
                <a:solidFill>
                  <a:srgbClr val="00B1C4"/>
                </a:solidFill>
                <a:latin typeface="Montserrat" pitchFamily="2" charset="77"/>
              </a:rPr>
              <a:t>Rural</a:t>
            </a:r>
            <a:endParaRPr lang="es-CO" sz="2000">
              <a:solidFill>
                <a:srgbClr val="00B1C4"/>
              </a:solidFill>
              <a:latin typeface="Montserrat" pitchFamily="2" charset="77"/>
            </a:endParaRPr>
          </a:p>
        </p:txBody>
      </p:sp>
      <p:sp>
        <p:nvSpPr>
          <p:cNvPr id="9" name="CuadroTexto 8">
            <a:extLst>
              <a:ext uri="{FF2B5EF4-FFF2-40B4-BE49-F238E27FC236}">
                <a16:creationId xmlns:a16="http://schemas.microsoft.com/office/drawing/2014/main" id="{64E8ECC4-A561-4A77-1FC3-3B973D08A4D3}"/>
              </a:ext>
            </a:extLst>
          </p:cNvPr>
          <p:cNvSpPr txBox="1"/>
          <p:nvPr/>
        </p:nvSpPr>
        <p:spPr>
          <a:xfrm>
            <a:off x="10454131" y="2671544"/>
            <a:ext cx="1181701" cy="400110"/>
          </a:xfrm>
          <a:prstGeom prst="rect">
            <a:avLst/>
          </a:prstGeom>
          <a:noFill/>
        </p:spPr>
        <p:txBody>
          <a:bodyPr wrap="square" rtlCol="0">
            <a:spAutoFit/>
          </a:bodyPr>
          <a:lstStyle/>
          <a:p>
            <a:r>
              <a:rPr lang="es-CO" sz="2000" b="1">
                <a:solidFill>
                  <a:srgbClr val="00B1C4"/>
                </a:solidFill>
                <a:latin typeface="Montserrat" pitchFamily="2" charset="77"/>
              </a:rPr>
              <a:t>Urbano</a:t>
            </a:r>
            <a:endParaRPr lang="es-CO" sz="2000">
              <a:solidFill>
                <a:srgbClr val="00B1C4"/>
              </a:solidFill>
              <a:latin typeface="Montserrat" pitchFamily="2" charset="77"/>
            </a:endParaRPr>
          </a:p>
        </p:txBody>
      </p:sp>
      <p:pic>
        <p:nvPicPr>
          <p:cNvPr id="10" name="Imagen 9">
            <a:extLst>
              <a:ext uri="{FF2B5EF4-FFF2-40B4-BE49-F238E27FC236}">
                <a16:creationId xmlns:a16="http://schemas.microsoft.com/office/drawing/2014/main" id="{8BC45B91-3FEF-8D0B-E162-A93216BDF09D}"/>
              </a:ext>
            </a:extLst>
          </p:cNvPr>
          <p:cNvPicPr>
            <a:picLocks noChangeAspect="1"/>
          </p:cNvPicPr>
          <p:nvPr/>
        </p:nvPicPr>
        <p:blipFill>
          <a:blip r:embed="rId4"/>
          <a:stretch>
            <a:fillRect/>
          </a:stretch>
        </p:blipFill>
        <p:spPr>
          <a:xfrm>
            <a:off x="9885061" y="2453901"/>
            <a:ext cx="527188" cy="527188"/>
          </a:xfrm>
          <a:prstGeom prst="rect">
            <a:avLst/>
          </a:prstGeom>
        </p:spPr>
      </p:pic>
      <p:pic>
        <p:nvPicPr>
          <p:cNvPr id="11" name="Imagen 10">
            <a:extLst>
              <a:ext uri="{FF2B5EF4-FFF2-40B4-BE49-F238E27FC236}">
                <a16:creationId xmlns:a16="http://schemas.microsoft.com/office/drawing/2014/main" id="{C812406C-C427-6CCC-149F-75635808FF49}"/>
              </a:ext>
            </a:extLst>
          </p:cNvPr>
          <p:cNvPicPr>
            <a:picLocks noChangeAspect="1"/>
          </p:cNvPicPr>
          <p:nvPr/>
        </p:nvPicPr>
        <p:blipFill>
          <a:blip r:embed="rId5"/>
          <a:stretch>
            <a:fillRect/>
          </a:stretch>
        </p:blipFill>
        <p:spPr>
          <a:xfrm>
            <a:off x="7949748" y="2453901"/>
            <a:ext cx="520699" cy="520699"/>
          </a:xfrm>
          <a:prstGeom prst="rect">
            <a:avLst/>
          </a:prstGeom>
        </p:spPr>
      </p:pic>
      <p:sp>
        <p:nvSpPr>
          <p:cNvPr id="12" name="CuadroTexto 11">
            <a:extLst>
              <a:ext uri="{FF2B5EF4-FFF2-40B4-BE49-F238E27FC236}">
                <a16:creationId xmlns:a16="http://schemas.microsoft.com/office/drawing/2014/main" id="{A750E05D-923C-828F-E22D-271B3AC09DD7}"/>
              </a:ext>
            </a:extLst>
          </p:cNvPr>
          <p:cNvSpPr txBox="1"/>
          <p:nvPr/>
        </p:nvSpPr>
        <p:spPr>
          <a:xfrm>
            <a:off x="8470447" y="3367932"/>
            <a:ext cx="2641857" cy="307777"/>
          </a:xfrm>
          <a:prstGeom prst="rect">
            <a:avLst/>
          </a:prstGeom>
          <a:noFill/>
        </p:spPr>
        <p:txBody>
          <a:bodyPr wrap="square">
            <a:spAutoFit/>
          </a:bodyPr>
          <a:lstStyle/>
          <a:p>
            <a:r>
              <a:rPr lang="es-CO" sz="1400">
                <a:latin typeface="Montserrat" pitchFamily="2" charset="77"/>
              </a:rPr>
              <a:t>Diferencia: </a:t>
            </a:r>
            <a:r>
              <a:rPr lang="es-CO" sz="1400" b="1">
                <a:solidFill>
                  <a:srgbClr val="C00000"/>
                </a:solidFill>
                <a:latin typeface="Montserrat" pitchFamily="2" charset="77"/>
              </a:rPr>
              <a:t>29 puntos</a:t>
            </a:r>
            <a:endParaRPr lang="es-CO" sz="1400" b="1">
              <a:solidFill>
                <a:srgbClr val="C00000"/>
              </a:solidFill>
            </a:endParaRPr>
          </a:p>
        </p:txBody>
      </p:sp>
      <p:sp>
        <p:nvSpPr>
          <p:cNvPr id="13" name="CuadroTexto 12">
            <a:extLst>
              <a:ext uri="{FF2B5EF4-FFF2-40B4-BE49-F238E27FC236}">
                <a16:creationId xmlns:a16="http://schemas.microsoft.com/office/drawing/2014/main" id="{70D5A2E5-47BD-B9D8-3F58-B59CB6595F05}"/>
              </a:ext>
            </a:extLst>
          </p:cNvPr>
          <p:cNvSpPr txBox="1"/>
          <p:nvPr/>
        </p:nvSpPr>
        <p:spPr>
          <a:xfrm>
            <a:off x="6453142" y="4594805"/>
            <a:ext cx="1052300" cy="400110"/>
          </a:xfrm>
          <a:prstGeom prst="rect">
            <a:avLst/>
          </a:prstGeom>
          <a:noFill/>
        </p:spPr>
        <p:txBody>
          <a:bodyPr wrap="square" rtlCol="0">
            <a:spAutoFit/>
          </a:bodyPr>
          <a:lstStyle/>
          <a:p>
            <a:r>
              <a:rPr lang="es-CO" sz="2000" b="1">
                <a:solidFill>
                  <a:srgbClr val="C00000"/>
                </a:solidFill>
                <a:latin typeface="Montserrat" pitchFamily="2" charset="77"/>
              </a:rPr>
              <a:t>ETNIA</a:t>
            </a:r>
            <a:endParaRPr lang="es-CO" sz="2000">
              <a:solidFill>
                <a:srgbClr val="C00000"/>
              </a:solidFill>
              <a:latin typeface="Montserrat" pitchFamily="2" charset="77"/>
            </a:endParaRPr>
          </a:p>
        </p:txBody>
      </p:sp>
      <p:sp>
        <p:nvSpPr>
          <p:cNvPr id="14" name="CuadroTexto 13">
            <a:extLst>
              <a:ext uri="{FF2B5EF4-FFF2-40B4-BE49-F238E27FC236}">
                <a16:creationId xmlns:a16="http://schemas.microsoft.com/office/drawing/2014/main" id="{5CDA1652-9CEB-05F7-D017-BED1251AFECA}"/>
              </a:ext>
            </a:extLst>
          </p:cNvPr>
          <p:cNvSpPr txBox="1"/>
          <p:nvPr/>
        </p:nvSpPr>
        <p:spPr>
          <a:xfrm>
            <a:off x="7467861" y="4623635"/>
            <a:ext cx="823788" cy="369332"/>
          </a:xfrm>
          <a:prstGeom prst="rect">
            <a:avLst/>
          </a:prstGeom>
          <a:noFill/>
        </p:spPr>
        <p:txBody>
          <a:bodyPr wrap="square" rtlCol="0">
            <a:spAutoFit/>
          </a:bodyPr>
          <a:lstStyle/>
          <a:p>
            <a:pPr algn="r"/>
            <a:r>
              <a:rPr lang="es-CO" b="1">
                <a:latin typeface="Montserrat" pitchFamily="2" charset="77"/>
              </a:rPr>
              <a:t>221</a:t>
            </a:r>
          </a:p>
        </p:txBody>
      </p:sp>
      <p:sp>
        <p:nvSpPr>
          <p:cNvPr id="15" name="CuadroTexto 14">
            <a:extLst>
              <a:ext uri="{FF2B5EF4-FFF2-40B4-BE49-F238E27FC236}">
                <a16:creationId xmlns:a16="http://schemas.microsoft.com/office/drawing/2014/main" id="{6DB11CF7-CD69-7504-6295-C9BAC8F0A3B7}"/>
              </a:ext>
            </a:extLst>
          </p:cNvPr>
          <p:cNvSpPr txBox="1"/>
          <p:nvPr/>
        </p:nvSpPr>
        <p:spPr>
          <a:xfrm>
            <a:off x="8263471" y="4618528"/>
            <a:ext cx="1204863" cy="369332"/>
          </a:xfrm>
          <a:prstGeom prst="rect">
            <a:avLst/>
          </a:prstGeom>
          <a:noFill/>
        </p:spPr>
        <p:txBody>
          <a:bodyPr wrap="square" rtlCol="0">
            <a:spAutoFit/>
          </a:bodyPr>
          <a:lstStyle/>
          <a:p>
            <a:r>
              <a:rPr lang="es-CO" b="1">
                <a:latin typeface="Montserrat" pitchFamily="2" charset="77"/>
              </a:rPr>
              <a:t>Puntos</a:t>
            </a:r>
          </a:p>
        </p:txBody>
      </p:sp>
      <p:sp>
        <p:nvSpPr>
          <p:cNvPr id="16" name="CuadroTexto 15">
            <a:extLst>
              <a:ext uri="{FF2B5EF4-FFF2-40B4-BE49-F238E27FC236}">
                <a16:creationId xmlns:a16="http://schemas.microsoft.com/office/drawing/2014/main" id="{A3105019-9ECF-F6A2-6A0B-58A17F7E9608}"/>
              </a:ext>
            </a:extLst>
          </p:cNvPr>
          <p:cNvSpPr txBox="1"/>
          <p:nvPr/>
        </p:nvSpPr>
        <p:spPr>
          <a:xfrm>
            <a:off x="9430753" y="4615301"/>
            <a:ext cx="823788" cy="369332"/>
          </a:xfrm>
          <a:prstGeom prst="rect">
            <a:avLst/>
          </a:prstGeom>
          <a:noFill/>
        </p:spPr>
        <p:txBody>
          <a:bodyPr wrap="square" rtlCol="0">
            <a:spAutoFit/>
          </a:bodyPr>
          <a:lstStyle/>
          <a:p>
            <a:pPr algn="r"/>
            <a:r>
              <a:rPr lang="es-CO" b="1">
                <a:latin typeface="Montserrat" pitchFamily="2" charset="77"/>
              </a:rPr>
              <a:t>260</a:t>
            </a:r>
          </a:p>
        </p:txBody>
      </p:sp>
      <p:sp>
        <p:nvSpPr>
          <p:cNvPr id="17" name="CuadroTexto 16">
            <a:extLst>
              <a:ext uri="{FF2B5EF4-FFF2-40B4-BE49-F238E27FC236}">
                <a16:creationId xmlns:a16="http://schemas.microsoft.com/office/drawing/2014/main" id="{0CC00DA1-41B5-68B2-3213-6C093B831858}"/>
              </a:ext>
            </a:extLst>
          </p:cNvPr>
          <p:cNvSpPr txBox="1"/>
          <p:nvPr/>
        </p:nvSpPr>
        <p:spPr>
          <a:xfrm>
            <a:off x="10226363" y="4610194"/>
            <a:ext cx="1204863" cy="369332"/>
          </a:xfrm>
          <a:prstGeom prst="rect">
            <a:avLst/>
          </a:prstGeom>
          <a:noFill/>
        </p:spPr>
        <p:txBody>
          <a:bodyPr wrap="square" rtlCol="0">
            <a:spAutoFit/>
          </a:bodyPr>
          <a:lstStyle/>
          <a:p>
            <a:r>
              <a:rPr lang="es-CO" b="1">
                <a:latin typeface="Montserrat" pitchFamily="2" charset="77"/>
              </a:rPr>
              <a:t>Puntos</a:t>
            </a:r>
          </a:p>
        </p:txBody>
      </p:sp>
      <p:sp>
        <p:nvSpPr>
          <p:cNvPr id="18" name="CuadroTexto 17">
            <a:extLst>
              <a:ext uri="{FF2B5EF4-FFF2-40B4-BE49-F238E27FC236}">
                <a16:creationId xmlns:a16="http://schemas.microsoft.com/office/drawing/2014/main" id="{3A8E220E-567F-7711-428B-D101FD6A5797}"/>
              </a:ext>
            </a:extLst>
          </p:cNvPr>
          <p:cNvSpPr txBox="1"/>
          <p:nvPr/>
        </p:nvSpPr>
        <p:spPr>
          <a:xfrm>
            <a:off x="8247356" y="4289354"/>
            <a:ext cx="1073776" cy="400110"/>
          </a:xfrm>
          <a:prstGeom prst="rect">
            <a:avLst/>
          </a:prstGeom>
          <a:noFill/>
        </p:spPr>
        <p:txBody>
          <a:bodyPr wrap="square" rtlCol="0">
            <a:spAutoFit/>
          </a:bodyPr>
          <a:lstStyle/>
          <a:p>
            <a:r>
              <a:rPr lang="es-CO" sz="2000" b="1">
                <a:solidFill>
                  <a:srgbClr val="00B1C4"/>
                </a:solidFill>
                <a:latin typeface="Montserrat" pitchFamily="2" charset="77"/>
              </a:rPr>
              <a:t>Si</a:t>
            </a:r>
            <a:endParaRPr lang="es-CO" sz="2000">
              <a:solidFill>
                <a:srgbClr val="00B1C4"/>
              </a:solidFill>
              <a:latin typeface="Montserrat" pitchFamily="2" charset="77"/>
            </a:endParaRPr>
          </a:p>
        </p:txBody>
      </p:sp>
      <p:sp>
        <p:nvSpPr>
          <p:cNvPr id="19" name="CuadroTexto 18">
            <a:extLst>
              <a:ext uri="{FF2B5EF4-FFF2-40B4-BE49-F238E27FC236}">
                <a16:creationId xmlns:a16="http://schemas.microsoft.com/office/drawing/2014/main" id="{D148FD00-6927-7B72-F146-8AB1B4D52105}"/>
              </a:ext>
            </a:extLst>
          </p:cNvPr>
          <p:cNvSpPr txBox="1"/>
          <p:nvPr/>
        </p:nvSpPr>
        <p:spPr>
          <a:xfrm>
            <a:off x="10206855" y="4286136"/>
            <a:ext cx="1485052" cy="400110"/>
          </a:xfrm>
          <a:prstGeom prst="rect">
            <a:avLst/>
          </a:prstGeom>
          <a:noFill/>
        </p:spPr>
        <p:txBody>
          <a:bodyPr wrap="square" rtlCol="0">
            <a:spAutoFit/>
          </a:bodyPr>
          <a:lstStyle/>
          <a:p>
            <a:r>
              <a:rPr lang="es-CO" sz="2000" b="1">
                <a:solidFill>
                  <a:srgbClr val="00B1C4"/>
                </a:solidFill>
                <a:latin typeface="Montserrat" pitchFamily="2" charset="77"/>
              </a:rPr>
              <a:t>No</a:t>
            </a:r>
            <a:endParaRPr lang="es-CO" sz="2000">
              <a:solidFill>
                <a:srgbClr val="00B1C4"/>
              </a:solidFill>
              <a:latin typeface="Montserrat" pitchFamily="2" charset="77"/>
            </a:endParaRPr>
          </a:p>
        </p:txBody>
      </p:sp>
      <p:cxnSp>
        <p:nvCxnSpPr>
          <p:cNvPr id="20" name="Conector recto 19">
            <a:extLst>
              <a:ext uri="{FF2B5EF4-FFF2-40B4-BE49-F238E27FC236}">
                <a16:creationId xmlns:a16="http://schemas.microsoft.com/office/drawing/2014/main" id="{A403350E-CD08-1DC7-0014-8D21917D0BC2}"/>
              </a:ext>
            </a:extLst>
          </p:cNvPr>
          <p:cNvCxnSpPr>
            <a:cxnSpLocks/>
          </p:cNvCxnSpPr>
          <p:nvPr/>
        </p:nvCxnSpPr>
        <p:spPr>
          <a:xfrm>
            <a:off x="6463465" y="3906595"/>
            <a:ext cx="49677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24222B04-6DAB-73D8-1880-5C6A4EE1B8B5}"/>
              </a:ext>
            </a:extLst>
          </p:cNvPr>
          <p:cNvSpPr txBox="1"/>
          <p:nvPr/>
        </p:nvSpPr>
        <p:spPr>
          <a:xfrm>
            <a:off x="8000203" y="5093558"/>
            <a:ext cx="2641857" cy="307777"/>
          </a:xfrm>
          <a:prstGeom prst="rect">
            <a:avLst/>
          </a:prstGeom>
          <a:noFill/>
        </p:spPr>
        <p:txBody>
          <a:bodyPr wrap="square">
            <a:spAutoFit/>
          </a:bodyPr>
          <a:lstStyle/>
          <a:p>
            <a:pPr algn="ctr"/>
            <a:r>
              <a:rPr lang="es-CO" sz="1400">
                <a:latin typeface="Montserrat" pitchFamily="2" charset="77"/>
              </a:rPr>
              <a:t>Diferencia: </a:t>
            </a:r>
            <a:r>
              <a:rPr lang="es-CO" sz="1400" b="1">
                <a:solidFill>
                  <a:srgbClr val="C00000"/>
                </a:solidFill>
                <a:latin typeface="Montserrat" pitchFamily="2" charset="77"/>
              </a:rPr>
              <a:t>39 puntos</a:t>
            </a:r>
            <a:endParaRPr lang="es-CO" sz="1400" b="1">
              <a:solidFill>
                <a:srgbClr val="C00000"/>
              </a:solidFill>
            </a:endParaRPr>
          </a:p>
        </p:txBody>
      </p:sp>
      <p:pic>
        <p:nvPicPr>
          <p:cNvPr id="22" name="Imagen 21">
            <a:extLst>
              <a:ext uri="{FF2B5EF4-FFF2-40B4-BE49-F238E27FC236}">
                <a16:creationId xmlns:a16="http://schemas.microsoft.com/office/drawing/2014/main" id="{4C086119-F723-3B73-9064-95FF3891C9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3194" y="4256380"/>
            <a:ext cx="495340" cy="353814"/>
          </a:xfrm>
          <a:prstGeom prst="rect">
            <a:avLst/>
          </a:prstGeom>
        </p:spPr>
      </p:pic>
      <p:pic>
        <p:nvPicPr>
          <p:cNvPr id="23" name="Imagen 22">
            <a:extLst>
              <a:ext uri="{FF2B5EF4-FFF2-40B4-BE49-F238E27FC236}">
                <a16:creationId xmlns:a16="http://schemas.microsoft.com/office/drawing/2014/main" id="{AEB814DA-7085-9672-CBB0-16FD49A577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59222" y="4248502"/>
            <a:ext cx="495340" cy="353814"/>
          </a:xfrm>
          <a:prstGeom prst="rect">
            <a:avLst/>
          </a:prstGeom>
        </p:spPr>
      </p:pic>
    </p:spTree>
    <p:extLst>
      <p:ext uri="{BB962C8B-B14F-4D97-AF65-F5344CB8AC3E}">
        <p14:creationId xmlns:p14="http://schemas.microsoft.com/office/powerpoint/2010/main" val="918898916"/>
      </p:ext>
    </p:extLst>
  </p:cSld>
  <p:clrMapOvr>
    <a:masterClrMapping/>
  </p:clrMapOvr>
  <p:transition spd="slow">
    <p:push dir="u"/>
  </p:transition>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0175E733A21644ABBB18BDB9181BCAD" ma:contentTypeVersion="3" ma:contentTypeDescription="Crear nuevo documento." ma:contentTypeScope="" ma:versionID="03dd6a6a62664c86ff8336863da0bbe1">
  <xsd:schema xmlns:xsd="http://www.w3.org/2001/XMLSchema" xmlns:xs="http://www.w3.org/2001/XMLSchema" xmlns:p="http://schemas.microsoft.com/office/2006/metadata/properties" xmlns:ns2="385eaced-e36b-4ec0-b773-5b5af70890f8" targetNamespace="http://schemas.microsoft.com/office/2006/metadata/properties" ma:root="true" ma:fieldsID="3be1bb7af1223c1a316f630c63b5768d" ns2:_="">
    <xsd:import namespace="385eaced-e36b-4ec0-b773-5b5af70890f8"/>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eaced-e36b-4ec0-b773-5b5af7089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00F0B4-BA3E-4D9C-B650-7F7CE184157B}">
  <ds:schemaRefs>
    <ds:schemaRef ds:uri="385eaced-e36b-4ec0-b773-5b5af70890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243822-F0E8-4429-B156-2E095BDDF5A5}">
  <ds:schemaRefs>
    <ds:schemaRef ds:uri="http://schemas.microsoft.com/sharepoint/v3/contenttype/forms"/>
  </ds:schemaRefs>
</ds:datastoreItem>
</file>

<file path=docMetadata/LabelInfo.xml><?xml version="1.0" encoding="utf-8"?>
<clbl:labelList xmlns:clbl="http://schemas.microsoft.com/office/2020/mipLabelMetadata">
  <clbl:label id="{52b498cd-7a81-4486-9103-65b5717baee6}" enabled="1" method="Standard" siteId="{27864e10-5be4-4d4f-adb5-bbab512029e8}" removed="0"/>
</clbl:labelList>
</file>

<file path=docProps/app.xml><?xml version="1.0" encoding="utf-8"?>
<Properties xmlns="http://schemas.openxmlformats.org/officeDocument/2006/extended-properties" xmlns:vt="http://schemas.openxmlformats.org/officeDocument/2006/docPropsVTypes">
  <Template/>
  <TotalTime>0</TotalTime>
  <Words>4792</Words>
  <Application>Microsoft Office PowerPoint</Application>
  <PresentationFormat>Panorámica</PresentationFormat>
  <Paragraphs>674</Paragraphs>
  <Slides>35</Slides>
  <Notes>24</Notes>
  <HiddenSlides>5</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35</vt:i4>
      </vt:variant>
    </vt:vector>
  </HeadingPairs>
  <TitlesOfParts>
    <vt:vector size="48" baseType="lpstr">
      <vt:lpstr>Aptos</vt:lpstr>
      <vt:lpstr>Aptos Display</vt:lpstr>
      <vt:lpstr>Arial</vt:lpstr>
      <vt:lpstr>Calibri</vt:lpstr>
      <vt:lpstr>Courier New</vt:lpstr>
      <vt:lpstr>Montserrat</vt:lpstr>
      <vt:lpstr>Montserrat Light</vt:lpstr>
      <vt:lpstr>Montserrat Medium</vt:lpstr>
      <vt:lpstr>Montserrat SemiBold</vt:lpstr>
      <vt:lpstr>Söhne</vt:lpstr>
      <vt:lpstr>Verdana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Andres Acero Castillo</dc:creator>
  <cp:lastModifiedBy>Andres Reinaldo Muñoz Castillo</cp:lastModifiedBy>
  <cp:revision>1</cp:revision>
  <dcterms:created xsi:type="dcterms:W3CDTF">2022-05-12T16:36:14Z</dcterms:created>
  <dcterms:modified xsi:type="dcterms:W3CDTF">2024-03-26T14:24:58Z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2b498cd-7a81-4486-9103-65b5717baee6_Enabled">
    <vt:lpwstr>true</vt:lpwstr>
  </property>
  <property fmtid="{D5CDD505-2E9C-101B-9397-08002B2CF9AE}" pid="3" name="MSIP_Label_52b498cd-7a81-4486-9103-65b5717baee6_SetDate">
    <vt:lpwstr>2023-06-19T16:24:58Z</vt:lpwstr>
  </property>
  <property fmtid="{D5CDD505-2E9C-101B-9397-08002B2CF9AE}" pid="4" name="MSIP_Label_52b498cd-7a81-4486-9103-65b5717baee6_Method">
    <vt:lpwstr>Standard</vt:lpwstr>
  </property>
  <property fmtid="{D5CDD505-2E9C-101B-9397-08002B2CF9AE}" pid="5" name="MSIP_Label_52b498cd-7a81-4486-9103-65b5717baee6_Name">
    <vt:lpwstr>Información Pública Clasificada</vt:lpwstr>
  </property>
  <property fmtid="{D5CDD505-2E9C-101B-9397-08002B2CF9AE}" pid="6" name="MSIP_Label_52b498cd-7a81-4486-9103-65b5717baee6_SiteId">
    <vt:lpwstr>27864e10-5be4-4d4f-adb5-bbab512029e8</vt:lpwstr>
  </property>
  <property fmtid="{D5CDD505-2E9C-101B-9397-08002B2CF9AE}" pid="7" name="MSIP_Label_52b498cd-7a81-4486-9103-65b5717baee6_ActionId">
    <vt:lpwstr>6a0a51f6-c4e9-4564-9b2f-1ea4b4788452</vt:lpwstr>
  </property>
  <property fmtid="{D5CDD505-2E9C-101B-9397-08002B2CF9AE}" pid="8" name="MSIP_Label_52b498cd-7a81-4486-9103-65b5717baee6_ContentBits">
    <vt:lpwstr>1</vt:lpwstr>
  </property>
  <property fmtid="{D5CDD505-2E9C-101B-9397-08002B2CF9AE}" pid="9" name="ClassificationContentMarkingHeaderLocations">
    <vt:lpwstr>Tema de Office:3</vt:lpwstr>
  </property>
  <property fmtid="{D5CDD505-2E9C-101B-9397-08002B2CF9AE}" pid="10" name="ClassificationContentMarkingHeaderText">
    <vt:lpwstr>Información Pública Clasificada</vt:lpwstr>
  </property>
</Properties>
</file>