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2" r:id="rId4"/>
    <p:sldId id="259" r:id="rId5"/>
    <p:sldId id="264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 General" id="{F15BD286-757F-F14D-85FA-21754A460388}">
          <p14:sldIdLst>
            <p14:sldId id="257"/>
          </p14:sldIdLst>
        </p14:section>
        <p14:section name="Portadilla / Separadores de sección" id="{1CD656D3-963D-FA41-8DED-89B9A55A15A2}">
          <p14:sldIdLst/>
        </p14:section>
        <p14:section name="Slides de contenido" id="{FCE6D9F9-D5DC-BC47-8F55-C68F459F11B1}">
          <p14:sldIdLst>
            <p14:sldId id="260"/>
            <p14:sldId id="262"/>
            <p14:sldId id="259"/>
          </p14:sldIdLst>
        </p14:section>
        <p14:section name="Cierre" id="{D6C0F992-F29A-324E-A2E1-28A922CB10EC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3"/>
  </p:normalViewPr>
  <p:slideViewPr>
    <p:cSldViewPr snapToGrid="0">
      <p:cViewPr varScale="1">
        <p:scale>
          <a:sx n="156" d="100"/>
          <a:sy n="156" d="100"/>
        </p:scale>
        <p:origin x="44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Trucco" userId="bc411cce-f148-4ab6-8b64-3f3e6822ed0e" providerId="ADAL" clId="{DB5361C4-FF91-4CBB-82D5-8593665DA496}"/>
    <pc:docChg chg="undo custSel addSld delSld modSld sldOrd modSection">
      <pc:chgData name="Daniela Trucco" userId="bc411cce-f148-4ab6-8b64-3f3e6822ed0e" providerId="ADAL" clId="{DB5361C4-FF91-4CBB-82D5-8593665DA496}" dt="2024-03-30T23:11:35.159" v="500" actId="20577"/>
      <pc:docMkLst>
        <pc:docMk/>
      </pc:docMkLst>
      <pc:sldChg chg="del">
        <pc:chgData name="Daniela Trucco" userId="bc411cce-f148-4ab6-8b64-3f3e6822ed0e" providerId="ADAL" clId="{DB5361C4-FF91-4CBB-82D5-8593665DA496}" dt="2024-03-28T19:31:13.222" v="69" actId="47"/>
        <pc:sldMkLst>
          <pc:docMk/>
          <pc:sldMk cId="378070371" sldId="256"/>
        </pc:sldMkLst>
      </pc:sldChg>
      <pc:sldChg chg="addSp modSp mod">
        <pc:chgData name="Daniela Trucco" userId="bc411cce-f148-4ab6-8b64-3f3e6822ed0e" providerId="ADAL" clId="{DB5361C4-FF91-4CBB-82D5-8593665DA496}" dt="2024-03-30T23:11:00.423" v="462" actId="207"/>
        <pc:sldMkLst>
          <pc:docMk/>
          <pc:sldMk cId="1306286733" sldId="257"/>
        </pc:sldMkLst>
        <pc:spChg chg="add mod">
          <ac:chgData name="Daniela Trucco" userId="bc411cce-f148-4ab6-8b64-3f3e6822ed0e" providerId="ADAL" clId="{DB5361C4-FF91-4CBB-82D5-8593665DA496}" dt="2024-03-30T23:11:00.423" v="462" actId="207"/>
          <ac:spMkLst>
            <pc:docMk/>
            <pc:sldMk cId="1306286733" sldId="257"/>
            <ac:spMk id="2" creationId="{69548270-FB46-A8F5-310C-BCF1DB5CDE0F}"/>
          </ac:spMkLst>
        </pc:spChg>
        <pc:picChg chg="add mod">
          <ac:chgData name="Daniela Trucco" userId="bc411cce-f148-4ab6-8b64-3f3e6822ed0e" providerId="ADAL" clId="{DB5361C4-FF91-4CBB-82D5-8593665DA496}" dt="2024-03-28T19:31:06.029" v="68" actId="1076"/>
          <ac:picMkLst>
            <pc:docMk/>
            <pc:sldMk cId="1306286733" sldId="257"/>
            <ac:picMk id="3" creationId="{ED3369D0-4CC8-A501-0DC0-802F36C97D47}"/>
          </ac:picMkLst>
        </pc:picChg>
      </pc:sldChg>
      <pc:sldChg chg="addSp delSp modSp mod">
        <pc:chgData name="Daniela Trucco" userId="bc411cce-f148-4ab6-8b64-3f3e6822ed0e" providerId="ADAL" clId="{DB5361C4-FF91-4CBB-82D5-8593665DA496}" dt="2024-03-30T23:07:48.073" v="384" actId="113"/>
        <pc:sldMkLst>
          <pc:docMk/>
          <pc:sldMk cId="2657148981" sldId="259"/>
        </pc:sldMkLst>
        <pc:spChg chg="mod">
          <ac:chgData name="Daniela Trucco" userId="bc411cce-f148-4ab6-8b64-3f3e6822ed0e" providerId="ADAL" clId="{DB5361C4-FF91-4CBB-82D5-8593665DA496}" dt="2024-03-30T23:07:48.073" v="384" actId="113"/>
          <ac:spMkLst>
            <pc:docMk/>
            <pc:sldMk cId="2657148981" sldId="259"/>
            <ac:spMk id="2" creationId="{3F597982-3DB7-B152-4ABA-EDE86349A520}"/>
          </ac:spMkLst>
        </pc:spChg>
        <pc:spChg chg="del">
          <ac:chgData name="Daniela Trucco" userId="bc411cce-f148-4ab6-8b64-3f3e6822ed0e" providerId="ADAL" clId="{DB5361C4-FF91-4CBB-82D5-8593665DA496}" dt="2024-03-30T23:04:27.243" v="334" actId="478"/>
          <ac:spMkLst>
            <pc:docMk/>
            <pc:sldMk cId="2657148981" sldId="259"/>
            <ac:spMk id="3" creationId="{4BF96458-7B06-B750-5138-5EFB1A4ADF2F}"/>
          </ac:spMkLst>
        </pc:spChg>
        <pc:spChg chg="add mod">
          <ac:chgData name="Daniela Trucco" userId="bc411cce-f148-4ab6-8b64-3f3e6822ed0e" providerId="ADAL" clId="{DB5361C4-FF91-4CBB-82D5-8593665DA496}" dt="2024-03-30T23:04:32.777" v="336"/>
          <ac:spMkLst>
            <pc:docMk/>
            <pc:sldMk cId="2657148981" sldId="259"/>
            <ac:spMk id="4" creationId="{632F587A-714C-8950-B9F6-EE5324AEAA85}"/>
          </ac:spMkLst>
        </pc:spChg>
        <pc:spChg chg="add mod">
          <ac:chgData name="Daniela Trucco" userId="bc411cce-f148-4ab6-8b64-3f3e6822ed0e" providerId="ADAL" clId="{DB5361C4-FF91-4CBB-82D5-8593665DA496}" dt="2024-03-30T23:06:19.423" v="354" actId="1076"/>
          <ac:spMkLst>
            <pc:docMk/>
            <pc:sldMk cId="2657148981" sldId="259"/>
            <ac:spMk id="7" creationId="{6591180C-011E-4B6B-C23E-16C4E21BA25B}"/>
          </ac:spMkLst>
        </pc:spChg>
        <pc:graphicFrameChg chg="add mod">
          <ac:chgData name="Daniela Trucco" userId="bc411cce-f148-4ab6-8b64-3f3e6822ed0e" providerId="ADAL" clId="{DB5361C4-FF91-4CBB-82D5-8593665DA496}" dt="2024-03-30T23:06:23.472" v="355" actId="1076"/>
          <ac:graphicFrameMkLst>
            <pc:docMk/>
            <pc:sldMk cId="2657148981" sldId="259"/>
            <ac:graphicFrameMk id="5" creationId="{6CC868B7-2D5B-12DC-F204-0669767699BD}"/>
          </ac:graphicFrameMkLst>
        </pc:graphicFrameChg>
        <pc:picChg chg="add mod">
          <ac:chgData name="Daniela Trucco" userId="bc411cce-f148-4ab6-8b64-3f3e6822ed0e" providerId="ADAL" clId="{DB5361C4-FF91-4CBB-82D5-8593665DA496}" dt="2024-03-30T23:05:54.175" v="352" actId="1076"/>
          <ac:picMkLst>
            <pc:docMk/>
            <pc:sldMk cId="2657148981" sldId="259"/>
            <ac:picMk id="6" creationId="{7BCDF7FC-1279-F5B4-DA15-7BE6FDA79571}"/>
          </ac:picMkLst>
        </pc:picChg>
      </pc:sldChg>
      <pc:sldChg chg="addSp delSp modSp mod">
        <pc:chgData name="Daniela Trucco" userId="bc411cce-f148-4ab6-8b64-3f3e6822ed0e" providerId="ADAL" clId="{DB5361C4-FF91-4CBB-82D5-8593665DA496}" dt="2024-03-30T23:11:35.159" v="500" actId="20577"/>
        <pc:sldMkLst>
          <pc:docMk/>
          <pc:sldMk cId="3494660388" sldId="260"/>
        </pc:sldMkLst>
        <pc:spChg chg="del mod">
          <ac:chgData name="Daniela Trucco" userId="bc411cce-f148-4ab6-8b64-3f3e6822ed0e" providerId="ADAL" clId="{DB5361C4-FF91-4CBB-82D5-8593665DA496}" dt="2024-03-30T22:50:02.270" v="115" actId="478"/>
          <ac:spMkLst>
            <pc:docMk/>
            <pc:sldMk cId="3494660388" sldId="260"/>
            <ac:spMk id="2" creationId="{9CEFC112-C95E-4026-DFFB-6FD85F29D0CA}"/>
          </ac:spMkLst>
        </pc:spChg>
        <pc:spChg chg="del">
          <ac:chgData name="Daniela Trucco" userId="bc411cce-f148-4ab6-8b64-3f3e6822ed0e" providerId="ADAL" clId="{DB5361C4-FF91-4CBB-82D5-8593665DA496}" dt="2024-03-28T19:44:45.922" v="80" actId="478"/>
          <ac:spMkLst>
            <pc:docMk/>
            <pc:sldMk cId="3494660388" sldId="260"/>
            <ac:spMk id="3" creationId="{F775AAD2-E390-C3EE-C99D-E011D6925E68}"/>
          </ac:spMkLst>
        </pc:spChg>
        <pc:spChg chg="add mod">
          <ac:chgData name="Daniela Trucco" userId="bc411cce-f148-4ab6-8b64-3f3e6822ed0e" providerId="ADAL" clId="{DB5361C4-FF91-4CBB-82D5-8593665DA496}" dt="2024-03-30T22:56:04.861" v="170" actId="20577"/>
          <ac:spMkLst>
            <pc:docMk/>
            <pc:sldMk cId="3494660388" sldId="260"/>
            <ac:spMk id="6" creationId="{4E6D4A93-E2AD-82A9-106A-3BB109356B46}"/>
          </ac:spMkLst>
        </pc:spChg>
        <pc:spChg chg="add mod">
          <ac:chgData name="Daniela Trucco" userId="bc411cce-f148-4ab6-8b64-3f3e6822ed0e" providerId="ADAL" clId="{DB5361C4-FF91-4CBB-82D5-8593665DA496}" dt="2024-03-30T22:57:03.150" v="177" actId="1076"/>
          <ac:spMkLst>
            <pc:docMk/>
            <pc:sldMk cId="3494660388" sldId="260"/>
            <ac:spMk id="7" creationId="{A88DAB75-6D72-2331-28B2-38F0DE55B298}"/>
          </ac:spMkLst>
        </pc:spChg>
        <pc:spChg chg="add mod">
          <ac:chgData name="Daniela Trucco" userId="bc411cce-f148-4ab6-8b64-3f3e6822ed0e" providerId="ADAL" clId="{DB5361C4-FF91-4CBB-82D5-8593665DA496}" dt="2024-03-30T23:11:35.159" v="500" actId="20577"/>
          <ac:spMkLst>
            <pc:docMk/>
            <pc:sldMk cId="3494660388" sldId="260"/>
            <ac:spMk id="9" creationId="{D64DDCEB-1606-11D8-2164-45BFA078B9BC}"/>
          </ac:spMkLst>
        </pc:spChg>
        <pc:spChg chg="add del">
          <ac:chgData name="Daniela Trucco" userId="bc411cce-f148-4ab6-8b64-3f3e6822ed0e" providerId="ADAL" clId="{DB5361C4-FF91-4CBB-82D5-8593665DA496}" dt="2024-03-30T22:52:47.108" v="146" actId="22"/>
          <ac:spMkLst>
            <pc:docMk/>
            <pc:sldMk cId="3494660388" sldId="260"/>
            <ac:spMk id="11" creationId="{4B5F5FDC-B9DB-349F-5FFD-BAEBA067D10E}"/>
          </ac:spMkLst>
        </pc:spChg>
        <pc:spChg chg="add mod">
          <ac:chgData name="Daniela Trucco" userId="bc411cce-f148-4ab6-8b64-3f3e6822ed0e" providerId="ADAL" clId="{DB5361C4-FF91-4CBB-82D5-8593665DA496}" dt="2024-03-30T22:56:08.632" v="171" actId="20577"/>
          <ac:spMkLst>
            <pc:docMk/>
            <pc:sldMk cId="3494660388" sldId="260"/>
            <ac:spMk id="14" creationId="{C9883B4E-1AE4-DB13-F38A-C03BB1CF0915}"/>
          </ac:spMkLst>
        </pc:spChg>
        <pc:graphicFrameChg chg="add del mod">
          <ac:chgData name="Daniela Trucco" userId="bc411cce-f148-4ab6-8b64-3f3e6822ed0e" providerId="ADAL" clId="{DB5361C4-FF91-4CBB-82D5-8593665DA496}" dt="2024-03-30T22:51:08.122" v="127" actId="478"/>
          <ac:graphicFrameMkLst>
            <pc:docMk/>
            <pc:sldMk cId="3494660388" sldId="260"/>
            <ac:graphicFrameMk id="5" creationId="{C91ABBA7-2D74-40D6-9ECA-917609B32BAA}"/>
          </ac:graphicFrameMkLst>
        </pc:graphicFrameChg>
        <pc:graphicFrameChg chg="add del mod">
          <ac:chgData name="Daniela Trucco" userId="bc411cce-f148-4ab6-8b64-3f3e6822ed0e" providerId="ADAL" clId="{DB5361C4-FF91-4CBB-82D5-8593665DA496}" dt="2024-03-30T23:08:46.975" v="396" actId="21"/>
          <ac:graphicFrameMkLst>
            <pc:docMk/>
            <pc:sldMk cId="3494660388" sldId="260"/>
            <ac:graphicFrameMk id="12" creationId="{A90860C8-E5F1-4306-9B99-84B32D78E53B}"/>
          </ac:graphicFrameMkLst>
        </pc:graphicFrameChg>
        <pc:graphicFrameChg chg="add del mod">
          <ac:chgData name="Daniela Trucco" userId="bc411cce-f148-4ab6-8b64-3f3e6822ed0e" providerId="ADAL" clId="{DB5361C4-FF91-4CBB-82D5-8593665DA496}" dt="2024-03-30T23:08:57.780" v="399" actId="21"/>
          <ac:graphicFrameMkLst>
            <pc:docMk/>
            <pc:sldMk cId="3494660388" sldId="260"/>
            <ac:graphicFrameMk id="15" creationId="{4DCCE082-E41B-4092-83C4-3C12070A25C9}"/>
          </ac:graphicFrameMkLst>
        </pc:graphicFrameChg>
        <pc:picChg chg="add mod">
          <ac:chgData name="Daniela Trucco" userId="bc411cce-f148-4ab6-8b64-3f3e6822ed0e" providerId="ADAL" clId="{DB5361C4-FF91-4CBB-82D5-8593665DA496}" dt="2024-03-28T19:45:50.636" v="95" actId="14100"/>
          <ac:picMkLst>
            <pc:docMk/>
            <pc:sldMk cId="3494660388" sldId="260"/>
            <ac:picMk id="4" creationId="{1A24B15F-1EAA-9605-A052-A4EE309C42EA}"/>
          </ac:picMkLst>
        </pc:picChg>
        <pc:picChg chg="add mod">
          <ac:chgData name="Daniela Trucco" userId="bc411cce-f148-4ab6-8b64-3f3e6822ed0e" providerId="ADAL" clId="{DB5361C4-FF91-4CBB-82D5-8593665DA496}" dt="2024-03-30T23:08:53.217" v="398" actId="1076"/>
          <ac:picMkLst>
            <pc:docMk/>
            <pc:sldMk cId="3494660388" sldId="260"/>
            <ac:picMk id="16" creationId="{5B387A30-BD9C-D31C-956C-B155610B505D}"/>
          </ac:picMkLst>
        </pc:picChg>
        <pc:picChg chg="add mod">
          <ac:chgData name="Daniela Trucco" userId="bc411cce-f148-4ab6-8b64-3f3e6822ed0e" providerId="ADAL" clId="{DB5361C4-FF91-4CBB-82D5-8593665DA496}" dt="2024-03-30T23:09:02.712" v="401" actId="1076"/>
          <ac:picMkLst>
            <pc:docMk/>
            <pc:sldMk cId="3494660388" sldId="260"/>
            <ac:picMk id="17" creationId="{0B3EB869-BC9B-744E-CA46-5AA8135DB6D7}"/>
          </ac:picMkLst>
        </pc:picChg>
      </pc:sldChg>
      <pc:sldChg chg="addSp delSp modSp mod ord">
        <pc:chgData name="Daniela Trucco" userId="bc411cce-f148-4ab6-8b64-3f3e6822ed0e" providerId="ADAL" clId="{DB5361C4-FF91-4CBB-82D5-8593665DA496}" dt="2024-03-30T23:08:09.199" v="387" actId="1076"/>
        <pc:sldMkLst>
          <pc:docMk/>
          <pc:sldMk cId="2652004310" sldId="262"/>
        </pc:sldMkLst>
        <pc:spChg chg="mod">
          <ac:chgData name="Daniela Trucco" userId="bc411cce-f148-4ab6-8b64-3f3e6822ed0e" providerId="ADAL" clId="{DB5361C4-FF91-4CBB-82D5-8593665DA496}" dt="2024-03-30T23:03:30.521" v="332" actId="403"/>
          <ac:spMkLst>
            <pc:docMk/>
            <pc:sldMk cId="2652004310" sldId="262"/>
            <ac:spMk id="2" creationId="{3F597982-3DB7-B152-4ABA-EDE86349A520}"/>
          </ac:spMkLst>
        </pc:spChg>
        <pc:spChg chg="del">
          <ac:chgData name="Daniela Trucco" userId="bc411cce-f148-4ab6-8b64-3f3e6822ed0e" providerId="ADAL" clId="{DB5361C4-FF91-4CBB-82D5-8593665DA496}" dt="2024-03-30T22:59:19.468" v="244" actId="478"/>
          <ac:spMkLst>
            <pc:docMk/>
            <pc:sldMk cId="2652004310" sldId="262"/>
            <ac:spMk id="3" creationId="{4BF96458-7B06-B750-5138-5EFB1A4ADF2F}"/>
          </ac:spMkLst>
        </pc:spChg>
        <pc:spChg chg="add mod">
          <ac:chgData name="Daniela Trucco" userId="bc411cce-f148-4ab6-8b64-3f3e6822ed0e" providerId="ADAL" clId="{DB5361C4-FF91-4CBB-82D5-8593665DA496}" dt="2024-03-30T23:01:44.439" v="294" actId="20577"/>
          <ac:spMkLst>
            <pc:docMk/>
            <pc:sldMk cId="2652004310" sldId="262"/>
            <ac:spMk id="5" creationId="{06002C8F-E434-B881-F61D-BA5BF2502986}"/>
          </ac:spMkLst>
        </pc:spChg>
        <pc:spChg chg="add mod">
          <ac:chgData name="Daniela Trucco" userId="bc411cce-f148-4ab6-8b64-3f3e6822ed0e" providerId="ADAL" clId="{DB5361C4-FF91-4CBB-82D5-8593665DA496}" dt="2024-03-30T23:02:19.710" v="297" actId="14100"/>
          <ac:spMkLst>
            <pc:docMk/>
            <pc:sldMk cId="2652004310" sldId="262"/>
            <ac:spMk id="6" creationId="{FA852CE5-9C07-EF86-669A-899CAE4A8ACB}"/>
          </ac:spMkLst>
        </pc:spChg>
        <pc:spChg chg="add mod">
          <ac:chgData name="Daniela Trucco" userId="bc411cce-f148-4ab6-8b64-3f3e6822ed0e" providerId="ADAL" clId="{DB5361C4-FF91-4CBB-82D5-8593665DA496}" dt="2024-03-30T23:05:39.513" v="350" actId="404"/>
          <ac:spMkLst>
            <pc:docMk/>
            <pc:sldMk cId="2652004310" sldId="262"/>
            <ac:spMk id="9" creationId="{C3186145-DF76-403E-BDB9-8689DF5C3080}"/>
          </ac:spMkLst>
        </pc:spChg>
        <pc:graphicFrameChg chg="add del mod">
          <ac:chgData name="Daniela Trucco" userId="bc411cce-f148-4ab6-8b64-3f3e6822ed0e" providerId="ADAL" clId="{DB5361C4-FF91-4CBB-82D5-8593665DA496}" dt="2024-03-30T23:08:00.870" v="385" actId="21"/>
          <ac:graphicFrameMkLst>
            <pc:docMk/>
            <pc:sldMk cId="2652004310" sldId="262"/>
            <ac:graphicFrameMk id="4" creationId="{F702D7D5-DB3B-49E9-BDB0-93B01F3B701C}"/>
          </ac:graphicFrameMkLst>
        </pc:graphicFrameChg>
        <pc:picChg chg="add mod">
          <ac:chgData name="Daniela Trucco" userId="bc411cce-f148-4ab6-8b64-3f3e6822ed0e" providerId="ADAL" clId="{DB5361C4-FF91-4CBB-82D5-8593665DA496}" dt="2024-03-30T23:05:06.056" v="340" actId="1076"/>
          <ac:picMkLst>
            <pc:docMk/>
            <pc:sldMk cId="2652004310" sldId="262"/>
            <ac:picMk id="7" creationId="{E63DA503-DF10-150F-BFA4-641FA0F34F27}"/>
          </ac:picMkLst>
        </pc:picChg>
        <pc:picChg chg="add mod">
          <ac:chgData name="Daniela Trucco" userId="bc411cce-f148-4ab6-8b64-3f3e6822ed0e" providerId="ADAL" clId="{DB5361C4-FF91-4CBB-82D5-8593665DA496}" dt="2024-03-30T23:08:09.199" v="387" actId="1076"/>
          <ac:picMkLst>
            <pc:docMk/>
            <pc:sldMk cId="2652004310" sldId="262"/>
            <ac:picMk id="10" creationId="{9B8E9A2C-0E65-11D7-3C7E-10D8CCDF89CF}"/>
          </ac:picMkLst>
        </pc:picChg>
      </pc:sldChg>
      <pc:sldChg chg="del">
        <pc:chgData name="Daniela Trucco" userId="bc411cce-f148-4ab6-8b64-3f3e6822ed0e" providerId="ADAL" clId="{DB5361C4-FF91-4CBB-82D5-8593665DA496}" dt="2024-03-28T19:31:15.967" v="70" actId="47"/>
        <pc:sldMkLst>
          <pc:docMk/>
          <pc:sldMk cId="3582229" sldId="263"/>
        </pc:sldMkLst>
      </pc:sldChg>
      <pc:sldChg chg="addSp modSp mod">
        <pc:chgData name="Daniela Trucco" userId="bc411cce-f148-4ab6-8b64-3f3e6822ed0e" providerId="ADAL" clId="{DB5361C4-FF91-4CBB-82D5-8593665DA496}" dt="2024-03-30T23:10:19.887" v="457" actId="14100"/>
        <pc:sldMkLst>
          <pc:docMk/>
          <pc:sldMk cId="2845655774" sldId="264"/>
        </pc:sldMkLst>
        <pc:spChg chg="add mod">
          <ac:chgData name="Daniela Trucco" userId="bc411cce-f148-4ab6-8b64-3f3e6822ed0e" providerId="ADAL" clId="{DB5361C4-FF91-4CBB-82D5-8593665DA496}" dt="2024-03-30T23:10:15.079" v="456" actId="1076"/>
          <ac:spMkLst>
            <pc:docMk/>
            <pc:sldMk cId="2845655774" sldId="264"/>
            <ac:spMk id="3" creationId="{25773833-6126-45F1-BA3D-03DAFEEA30E3}"/>
          </ac:spMkLst>
        </pc:spChg>
        <pc:picChg chg="add mod">
          <ac:chgData name="Daniela Trucco" userId="bc411cce-f148-4ab6-8b64-3f3e6822ed0e" providerId="ADAL" clId="{DB5361C4-FF91-4CBB-82D5-8593665DA496}" dt="2024-03-30T23:10:19.887" v="457" actId="14100"/>
          <ac:picMkLst>
            <pc:docMk/>
            <pc:sldMk cId="2845655774" sldId="264"/>
            <ac:picMk id="2" creationId="{C88913D6-8C62-6CBA-E313-81F27AA0A3B8}"/>
          </ac:picMkLst>
        </pc:picChg>
      </pc:sldChg>
      <pc:sldChg chg="add del">
        <pc:chgData name="Daniela Trucco" userId="bc411cce-f148-4ab6-8b64-3f3e6822ed0e" providerId="ADAL" clId="{DB5361C4-FF91-4CBB-82D5-8593665DA496}" dt="2024-03-30T23:06:58.919" v="356" actId="47"/>
        <pc:sldMkLst>
          <pc:docMk/>
          <pc:sldMk cId="3313339318" sldId="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A3A69-AF93-4765-A6C4-E3F64F5D4227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F5C20D-6EA1-4F75-A058-84CC688282A2}">
      <dgm:prSet phldrT="[Text]"/>
      <dgm:spPr/>
      <dgm:t>
        <a:bodyPr/>
        <a:lstStyle/>
        <a:p>
          <a:r>
            <a:rPr lang="es-CL" noProof="0"/>
            <a:t>Cambios en la globalización económica</a:t>
          </a:r>
          <a:endParaRPr lang="es-CL" noProof="0" dirty="0"/>
        </a:p>
      </dgm:t>
    </dgm:pt>
    <dgm:pt modelId="{900C8E80-868B-47D0-A73B-DF29B8AB843B}" type="sibTrans" cxnId="{83128D61-BD5F-4204-A416-1B6B979A4CE8}">
      <dgm:prSet/>
      <dgm:spPr/>
      <dgm:t>
        <a:bodyPr/>
        <a:lstStyle/>
        <a:p>
          <a:endParaRPr lang="en-US"/>
        </a:p>
      </dgm:t>
    </dgm:pt>
    <dgm:pt modelId="{A3E66B06-5D59-448F-B0B5-95C87535E3B4}" type="parTrans" cxnId="{83128D61-BD5F-4204-A416-1B6B979A4CE8}">
      <dgm:prSet/>
      <dgm:spPr/>
      <dgm:t>
        <a:bodyPr/>
        <a:lstStyle/>
        <a:p>
          <a:endParaRPr lang="en-US"/>
        </a:p>
      </dgm:t>
    </dgm:pt>
    <dgm:pt modelId="{B9F33FEB-A8F7-4566-BA7E-90AF45D3DE49}">
      <dgm:prSet phldrT="[Text]"/>
      <dgm:spPr/>
      <dgm:t>
        <a:bodyPr/>
        <a:lstStyle/>
        <a:p>
          <a:r>
            <a:rPr lang="es-CL" noProof="0"/>
            <a:t>Crisis medio-ambiental</a:t>
          </a:r>
          <a:endParaRPr lang="es-CL" noProof="0" dirty="0"/>
        </a:p>
      </dgm:t>
    </dgm:pt>
    <dgm:pt modelId="{2417B0B4-CB19-443B-B21C-DD4E219843B9}" type="sibTrans" cxnId="{F16D15BF-8BA0-47D7-BAD6-C6265E01EAC9}">
      <dgm:prSet/>
      <dgm:spPr/>
      <dgm:t>
        <a:bodyPr/>
        <a:lstStyle/>
        <a:p>
          <a:endParaRPr lang="en-US"/>
        </a:p>
      </dgm:t>
    </dgm:pt>
    <dgm:pt modelId="{05B82B37-E3E2-4FFF-876F-A7A313934A2D}" type="parTrans" cxnId="{F16D15BF-8BA0-47D7-BAD6-C6265E01EAC9}">
      <dgm:prSet/>
      <dgm:spPr/>
      <dgm:t>
        <a:bodyPr/>
        <a:lstStyle/>
        <a:p>
          <a:endParaRPr lang="en-US"/>
        </a:p>
      </dgm:t>
    </dgm:pt>
    <dgm:pt modelId="{D0A413E6-4834-49FA-8389-E1431D0D2D08}">
      <dgm:prSet phldrT="[Text]"/>
      <dgm:spPr/>
      <dgm:t>
        <a:bodyPr/>
        <a:lstStyle/>
        <a:p>
          <a:r>
            <a:rPr lang="es-CL" noProof="0"/>
            <a:t>Cambios demográficos</a:t>
          </a:r>
          <a:endParaRPr lang="es-CL" noProof="0" dirty="0"/>
        </a:p>
      </dgm:t>
    </dgm:pt>
    <dgm:pt modelId="{F9516ABB-6803-4AD8-9837-061F690FB932}" type="sibTrans" cxnId="{0C53FD93-319D-409F-9C15-27AC6FC0488D}">
      <dgm:prSet/>
      <dgm:spPr/>
      <dgm:t>
        <a:bodyPr/>
        <a:lstStyle/>
        <a:p>
          <a:endParaRPr lang="en-US"/>
        </a:p>
      </dgm:t>
    </dgm:pt>
    <dgm:pt modelId="{7F8FE13A-60F7-428F-8776-74D33987C973}" type="parTrans" cxnId="{0C53FD93-319D-409F-9C15-27AC6FC0488D}">
      <dgm:prSet/>
      <dgm:spPr/>
      <dgm:t>
        <a:bodyPr/>
        <a:lstStyle/>
        <a:p>
          <a:endParaRPr lang="en-US"/>
        </a:p>
      </dgm:t>
    </dgm:pt>
    <dgm:pt modelId="{30191683-B554-41CC-93EC-59D0ED021FA7}">
      <dgm:prSet phldrT="[Text]"/>
      <dgm:spPr/>
      <dgm:t>
        <a:bodyPr/>
        <a:lstStyle/>
        <a:p>
          <a:r>
            <a:rPr lang="es-CL" noProof="0" dirty="0"/>
            <a:t>4ta revolución industrial</a:t>
          </a:r>
        </a:p>
      </dgm:t>
    </dgm:pt>
    <dgm:pt modelId="{323069E9-A557-4E93-BD99-D9DEA0557B33}" type="sibTrans" cxnId="{6C244417-CC7B-4527-94A0-298E10902223}">
      <dgm:prSet/>
      <dgm:spPr/>
      <dgm:t>
        <a:bodyPr/>
        <a:lstStyle/>
        <a:p>
          <a:endParaRPr lang="en-US"/>
        </a:p>
      </dgm:t>
    </dgm:pt>
    <dgm:pt modelId="{3109C1DD-4BA9-4181-9931-8BD6446E19E2}" type="parTrans" cxnId="{6C244417-CC7B-4527-94A0-298E10902223}">
      <dgm:prSet/>
      <dgm:spPr/>
      <dgm:t>
        <a:bodyPr/>
        <a:lstStyle/>
        <a:p>
          <a:endParaRPr lang="en-US"/>
        </a:p>
      </dgm:t>
    </dgm:pt>
    <dgm:pt modelId="{2A305303-C7DE-416C-A907-7DD0E8F6EFB3}" type="pres">
      <dgm:prSet presAssocID="{CC6A3A69-AF93-4765-A6C4-E3F64F5D4227}" presName="compositeShape" presStyleCnt="0">
        <dgm:presLayoutVars>
          <dgm:chMax val="7"/>
          <dgm:dir/>
          <dgm:resizeHandles val="exact"/>
        </dgm:presLayoutVars>
      </dgm:prSet>
      <dgm:spPr/>
    </dgm:pt>
    <dgm:pt modelId="{0B6B1516-5F39-414F-9367-ECBEC5BA8D81}" type="pres">
      <dgm:prSet presAssocID="{CC6A3A69-AF93-4765-A6C4-E3F64F5D4227}" presName="wedge1" presStyleLbl="node1" presStyleIdx="0" presStyleCnt="4"/>
      <dgm:spPr/>
    </dgm:pt>
    <dgm:pt modelId="{833195F3-F8D8-4887-B3C2-C4139720C894}" type="pres">
      <dgm:prSet presAssocID="{CC6A3A69-AF93-4765-A6C4-E3F64F5D4227}" presName="dummy1a" presStyleCnt="0"/>
      <dgm:spPr/>
    </dgm:pt>
    <dgm:pt modelId="{276D6652-B084-4AD6-A614-12CCC997B081}" type="pres">
      <dgm:prSet presAssocID="{CC6A3A69-AF93-4765-A6C4-E3F64F5D4227}" presName="dummy1b" presStyleCnt="0"/>
      <dgm:spPr/>
    </dgm:pt>
    <dgm:pt modelId="{208A7EEF-FFF5-433B-B6C5-7AE76B882AA0}" type="pres">
      <dgm:prSet presAssocID="{CC6A3A69-AF93-4765-A6C4-E3F64F5D422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8F997F-30A1-436E-94BA-D121CCFBD70D}" type="pres">
      <dgm:prSet presAssocID="{CC6A3A69-AF93-4765-A6C4-E3F64F5D4227}" presName="wedge2" presStyleLbl="node1" presStyleIdx="1" presStyleCnt="4"/>
      <dgm:spPr/>
    </dgm:pt>
    <dgm:pt modelId="{D8483657-681B-41F8-A157-90B30F686021}" type="pres">
      <dgm:prSet presAssocID="{CC6A3A69-AF93-4765-A6C4-E3F64F5D4227}" presName="dummy2a" presStyleCnt="0"/>
      <dgm:spPr/>
    </dgm:pt>
    <dgm:pt modelId="{EACCAD4F-1083-41F1-9830-4CD2197A4140}" type="pres">
      <dgm:prSet presAssocID="{CC6A3A69-AF93-4765-A6C4-E3F64F5D4227}" presName="dummy2b" presStyleCnt="0"/>
      <dgm:spPr/>
    </dgm:pt>
    <dgm:pt modelId="{0AFB8DD2-6EFD-444F-8F1E-FC552D23C89C}" type="pres">
      <dgm:prSet presAssocID="{CC6A3A69-AF93-4765-A6C4-E3F64F5D422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07F7C48-35B5-4E10-8871-7E9AC2CB5B82}" type="pres">
      <dgm:prSet presAssocID="{CC6A3A69-AF93-4765-A6C4-E3F64F5D4227}" presName="wedge3" presStyleLbl="node1" presStyleIdx="2" presStyleCnt="4"/>
      <dgm:spPr/>
    </dgm:pt>
    <dgm:pt modelId="{DC0C831B-B3F6-48B0-8AAF-1B5E1E1E6C32}" type="pres">
      <dgm:prSet presAssocID="{CC6A3A69-AF93-4765-A6C4-E3F64F5D4227}" presName="dummy3a" presStyleCnt="0"/>
      <dgm:spPr/>
    </dgm:pt>
    <dgm:pt modelId="{3AF494E7-2C7E-4037-87E2-2D7AA4C9D5DA}" type="pres">
      <dgm:prSet presAssocID="{CC6A3A69-AF93-4765-A6C4-E3F64F5D4227}" presName="dummy3b" presStyleCnt="0"/>
      <dgm:spPr/>
    </dgm:pt>
    <dgm:pt modelId="{B9D51147-BEF0-4D54-A3A3-1D858094F525}" type="pres">
      <dgm:prSet presAssocID="{CC6A3A69-AF93-4765-A6C4-E3F64F5D422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C1339C-A48F-44E7-B8B0-EDAAFA5C46AA}" type="pres">
      <dgm:prSet presAssocID="{CC6A3A69-AF93-4765-A6C4-E3F64F5D4227}" presName="wedge4" presStyleLbl="node1" presStyleIdx="3" presStyleCnt="4"/>
      <dgm:spPr/>
    </dgm:pt>
    <dgm:pt modelId="{68242266-B076-4B3E-A4D8-1818CC5067F6}" type="pres">
      <dgm:prSet presAssocID="{CC6A3A69-AF93-4765-A6C4-E3F64F5D4227}" presName="dummy4a" presStyleCnt="0"/>
      <dgm:spPr/>
    </dgm:pt>
    <dgm:pt modelId="{1510E13D-EAEA-404C-BD1F-4B6B6CF2B498}" type="pres">
      <dgm:prSet presAssocID="{CC6A3A69-AF93-4765-A6C4-E3F64F5D4227}" presName="dummy4b" presStyleCnt="0"/>
      <dgm:spPr/>
    </dgm:pt>
    <dgm:pt modelId="{E9EDBBD8-0B52-4CCB-99A9-9A132FE21357}" type="pres">
      <dgm:prSet presAssocID="{CC6A3A69-AF93-4765-A6C4-E3F64F5D422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45EFF98-41ED-420C-9479-B565E960E5B0}" type="pres">
      <dgm:prSet presAssocID="{323069E9-A557-4E93-BD99-D9DEA0557B33}" presName="arrowWedge1" presStyleLbl="fgSibTrans2D1" presStyleIdx="0" presStyleCnt="4"/>
      <dgm:spPr/>
    </dgm:pt>
    <dgm:pt modelId="{C21D2C39-7BA7-49A8-B525-227594E9B4EC}" type="pres">
      <dgm:prSet presAssocID="{F9516ABB-6803-4AD8-9837-061F690FB932}" presName="arrowWedge2" presStyleLbl="fgSibTrans2D1" presStyleIdx="1" presStyleCnt="4"/>
      <dgm:spPr/>
    </dgm:pt>
    <dgm:pt modelId="{2F8224C9-5A5B-4EED-BA9A-6CC0E88F4A8B}" type="pres">
      <dgm:prSet presAssocID="{2417B0B4-CB19-443B-B21C-DD4E219843B9}" presName="arrowWedge3" presStyleLbl="fgSibTrans2D1" presStyleIdx="2" presStyleCnt="4"/>
      <dgm:spPr/>
    </dgm:pt>
    <dgm:pt modelId="{CE92865C-8D58-4C1F-B0E4-6F51A9C94A99}" type="pres">
      <dgm:prSet presAssocID="{900C8E80-868B-47D0-A73B-DF29B8AB843B}" presName="arrowWedge4" presStyleLbl="fgSibTrans2D1" presStyleIdx="3" presStyleCnt="4"/>
      <dgm:spPr/>
    </dgm:pt>
  </dgm:ptLst>
  <dgm:cxnLst>
    <dgm:cxn modelId="{6C244417-CC7B-4527-94A0-298E10902223}" srcId="{CC6A3A69-AF93-4765-A6C4-E3F64F5D4227}" destId="{30191683-B554-41CC-93EC-59D0ED021FA7}" srcOrd="0" destOrd="0" parTransId="{3109C1DD-4BA9-4181-9931-8BD6446E19E2}" sibTransId="{323069E9-A557-4E93-BD99-D9DEA0557B33}"/>
    <dgm:cxn modelId="{0677001B-4415-45A4-B805-3429D8853EF9}" type="presOf" srcId="{B9F33FEB-A8F7-4566-BA7E-90AF45D3DE49}" destId="{B9D51147-BEF0-4D54-A3A3-1D858094F525}" srcOrd="1" destOrd="0" presId="urn:microsoft.com/office/officeart/2005/8/layout/cycle8"/>
    <dgm:cxn modelId="{94CD732B-D13D-41E9-89CD-AF01F0D52985}" type="presOf" srcId="{CC6A3A69-AF93-4765-A6C4-E3F64F5D4227}" destId="{2A305303-C7DE-416C-A907-7DD0E8F6EFB3}" srcOrd="0" destOrd="0" presId="urn:microsoft.com/office/officeart/2005/8/layout/cycle8"/>
    <dgm:cxn modelId="{E4DA2D34-C709-4AFC-B6A6-DC19CFD51DD8}" type="presOf" srcId="{E6F5C20D-6EA1-4F75-A058-84CC688282A2}" destId="{25C1339C-A48F-44E7-B8B0-EDAAFA5C46AA}" srcOrd="0" destOrd="0" presId="urn:microsoft.com/office/officeart/2005/8/layout/cycle8"/>
    <dgm:cxn modelId="{83128D61-BD5F-4204-A416-1B6B979A4CE8}" srcId="{CC6A3A69-AF93-4765-A6C4-E3F64F5D4227}" destId="{E6F5C20D-6EA1-4F75-A058-84CC688282A2}" srcOrd="3" destOrd="0" parTransId="{A3E66B06-5D59-448F-B0B5-95C87535E3B4}" sibTransId="{900C8E80-868B-47D0-A73B-DF29B8AB843B}"/>
    <dgm:cxn modelId="{4C1F7659-6DD3-4476-A80E-8648A646AB70}" type="presOf" srcId="{B9F33FEB-A8F7-4566-BA7E-90AF45D3DE49}" destId="{007F7C48-35B5-4E10-8871-7E9AC2CB5B82}" srcOrd="0" destOrd="0" presId="urn:microsoft.com/office/officeart/2005/8/layout/cycle8"/>
    <dgm:cxn modelId="{1DCCC58C-DE48-4F3D-A9A1-0B5206E8A608}" type="presOf" srcId="{30191683-B554-41CC-93EC-59D0ED021FA7}" destId="{0B6B1516-5F39-414F-9367-ECBEC5BA8D81}" srcOrd="0" destOrd="0" presId="urn:microsoft.com/office/officeart/2005/8/layout/cycle8"/>
    <dgm:cxn modelId="{0C53FD93-319D-409F-9C15-27AC6FC0488D}" srcId="{CC6A3A69-AF93-4765-A6C4-E3F64F5D4227}" destId="{D0A413E6-4834-49FA-8389-E1431D0D2D08}" srcOrd="1" destOrd="0" parTransId="{7F8FE13A-60F7-428F-8776-74D33987C973}" sibTransId="{F9516ABB-6803-4AD8-9837-061F690FB932}"/>
    <dgm:cxn modelId="{0514189D-530D-497A-8185-F43D81FBC368}" type="presOf" srcId="{D0A413E6-4834-49FA-8389-E1431D0D2D08}" destId="{0AFB8DD2-6EFD-444F-8F1E-FC552D23C89C}" srcOrd="1" destOrd="0" presId="urn:microsoft.com/office/officeart/2005/8/layout/cycle8"/>
    <dgm:cxn modelId="{9FC145B1-8B33-4781-8103-2D6338DA40D9}" type="presOf" srcId="{D0A413E6-4834-49FA-8389-E1431D0D2D08}" destId="{088F997F-30A1-436E-94BA-D121CCFBD70D}" srcOrd="0" destOrd="0" presId="urn:microsoft.com/office/officeart/2005/8/layout/cycle8"/>
    <dgm:cxn modelId="{F16D15BF-8BA0-47D7-BAD6-C6265E01EAC9}" srcId="{CC6A3A69-AF93-4765-A6C4-E3F64F5D4227}" destId="{B9F33FEB-A8F7-4566-BA7E-90AF45D3DE49}" srcOrd="2" destOrd="0" parTransId="{05B82B37-E3E2-4FFF-876F-A7A313934A2D}" sibTransId="{2417B0B4-CB19-443B-B21C-DD4E219843B9}"/>
    <dgm:cxn modelId="{3125FDC1-0443-495B-9BCD-6764B1EC4FD0}" type="presOf" srcId="{E6F5C20D-6EA1-4F75-A058-84CC688282A2}" destId="{E9EDBBD8-0B52-4CCB-99A9-9A132FE21357}" srcOrd="1" destOrd="0" presId="urn:microsoft.com/office/officeart/2005/8/layout/cycle8"/>
    <dgm:cxn modelId="{496EECEB-B5B7-4EEC-AA18-A60BE9E3264B}" type="presOf" srcId="{30191683-B554-41CC-93EC-59D0ED021FA7}" destId="{208A7EEF-FFF5-433B-B6C5-7AE76B882AA0}" srcOrd="1" destOrd="0" presId="urn:microsoft.com/office/officeart/2005/8/layout/cycle8"/>
    <dgm:cxn modelId="{BDB48A77-8FBD-43FC-B2FA-9175C2BE2B46}" type="presParOf" srcId="{2A305303-C7DE-416C-A907-7DD0E8F6EFB3}" destId="{0B6B1516-5F39-414F-9367-ECBEC5BA8D81}" srcOrd="0" destOrd="0" presId="urn:microsoft.com/office/officeart/2005/8/layout/cycle8"/>
    <dgm:cxn modelId="{498105B5-99B4-46DC-A8EE-B8E9E86851C7}" type="presParOf" srcId="{2A305303-C7DE-416C-A907-7DD0E8F6EFB3}" destId="{833195F3-F8D8-4887-B3C2-C4139720C894}" srcOrd="1" destOrd="0" presId="urn:microsoft.com/office/officeart/2005/8/layout/cycle8"/>
    <dgm:cxn modelId="{3C618AEF-5BCB-4440-885F-40A9750345BC}" type="presParOf" srcId="{2A305303-C7DE-416C-A907-7DD0E8F6EFB3}" destId="{276D6652-B084-4AD6-A614-12CCC997B081}" srcOrd="2" destOrd="0" presId="urn:microsoft.com/office/officeart/2005/8/layout/cycle8"/>
    <dgm:cxn modelId="{EA950884-4DEB-4FC2-ABA0-EC7C31550A4D}" type="presParOf" srcId="{2A305303-C7DE-416C-A907-7DD0E8F6EFB3}" destId="{208A7EEF-FFF5-433B-B6C5-7AE76B882AA0}" srcOrd="3" destOrd="0" presId="urn:microsoft.com/office/officeart/2005/8/layout/cycle8"/>
    <dgm:cxn modelId="{3377D5BA-AC06-46FC-907D-96F37AFA28A8}" type="presParOf" srcId="{2A305303-C7DE-416C-A907-7DD0E8F6EFB3}" destId="{088F997F-30A1-436E-94BA-D121CCFBD70D}" srcOrd="4" destOrd="0" presId="urn:microsoft.com/office/officeart/2005/8/layout/cycle8"/>
    <dgm:cxn modelId="{D2298C8E-E01D-4ADF-9AC0-DE23BB99826B}" type="presParOf" srcId="{2A305303-C7DE-416C-A907-7DD0E8F6EFB3}" destId="{D8483657-681B-41F8-A157-90B30F686021}" srcOrd="5" destOrd="0" presId="urn:microsoft.com/office/officeart/2005/8/layout/cycle8"/>
    <dgm:cxn modelId="{6A480B16-A380-495D-88A8-5F91515BB897}" type="presParOf" srcId="{2A305303-C7DE-416C-A907-7DD0E8F6EFB3}" destId="{EACCAD4F-1083-41F1-9830-4CD2197A4140}" srcOrd="6" destOrd="0" presId="urn:microsoft.com/office/officeart/2005/8/layout/cycle8"/>
    <dgm:cxn modelId="{6A7D40C4-5416-4F12-AA8E-BAC2C86D4762}" type="presParOf" srcId="{2A305303-C7DE-416C-A907-7DD0E8F6EFB3}" destId="{0AFB8DD2-6EFD-444F-8F1E-FC552D23C89C}" srcOrd="7" destOrd="0" presId="urn:microsoft.com/office/officeart/2005/8/layout/cycle8"/>
    <dgm:cxn modelId="{01F23B18-4D0D-4CFF-A279-6F46EFA839DC}" type="presParOf" srcId="{2A305303-C7DE-416C-A907-7DD0E8F6EFB3}" destId="{007F7C48-35B5-4E10-8871-7E9AC2CB5B82}" srcOrd="8" destOrd="0" presId="urn:microsoft.com/office/officeart/2005/8/layout/cycle8"/>
    <dgm:cxn modelId="{64C9616A-55D6-498A-80C2-7AE0F9F77898}" type="presParOf" srcId="{2A305303-C7DE-416C-A907-7DD0E8F6EFB3}" destId="{DC0C831B-B3F6-48B0-8AAF-1B5E1E1E6C32}" srcOrd="9" destOrd="0" presId="urn:microsoft.com/office/officeart/2005/8/layout/cycle8"/>
    <dgm:cxn modelId="{3A4CD948-A072-405C-9618-C9E41D11CEE8}" type="presParOf" srcId="{2A305303-C7DE-416C-A907-7DD0E8F6EFB3}" destId="{3AF494E7-2C7E-4037-87E2-2D7AA4C9D5DA}" srcOrd="10" destOrd="0" presId="urn:microsoft.com/office/officeart/2005/8/layout/cycle8"/>
    <dgm:cxn modelId="{EAC2C0F0-8175-4A76-9A93-D11656F1F82A}" type="presParOf" srcId="{2A305303-C7DE-416C-A907-7DD0E8F6EFB3}" destId="{B9D51147-BEF0-4D54-A3A3-1D858094F525}" srcOrd="11" destOrd="0" presId="urn:microsoft.com/office/officeart/2005/8/layout/cycle8"/>
    <dgm:cxn modelId="{BAFA63DE-9B5B-4824-8CE2-B2760B48F624}" type="presParOf" srcId="{2A305303-C7DE-416C-A907-7DD0E8F6EFB3}" destId="{25C1339C-A48F-44E7-B8B0-EDAAFA5C46AA}" srcOrd="12" destOrd="0" presId="urn:microsoft.com/office/officeart/2005/8/layout/cycle8"/>
    <dgm:cxn modelId="{0F308F88-9E88-49CD-992C-B042253CF291}" type="presParOf" srcId="{2A305303-C7DE-416C-A907-7DD0E8F6EFB3}" destId="{68242266-B076-4B3E-A4D8-1818CC5067F6}" srcOrd="13" destOrd="0" presId="urn:microsoft.com/office/officeart/2005/8/layout/cycle8"/>
    <dgm:cxn modelId="{FAB217B9-F8A3-424D-AB6E-8AEB69254D48}" type="presParOf" srcId="{2A305303-C7DE-416C-A907-7DD0E8F6EFB3}" destId="{1510E13D-EAEA-404C-BD1F-4B6B6CF2B498}" srcOrd="14" destOrd="0" presId="urn:microsoft.com/office/officeart/2005/8/layout/cycle8"/>
    <dgm:cxn modelId="{52F5625C-8C3F-4A64-A6FD-3FA251BB802B}" type="presParOf" srcId="{2A305303-C7DE-416C-A907-7DD0E8F6EFB3}" destId="{E9EDBBD8-0B52-4CCB-99A9-9A132FE21357}" srcOrd="15" destOrd="0" presId="urn:microsoft.com/office/officeart/2005/8/layout/cycle8"/>
    <dgm:cxn modelId="{09CD9866-5F16-4D3C-ACB9-1493C8DC4364}" type="presParOf" srcId="{2A305303-C7DE-416C-A907-7DD0E8F6EFB3}" destId="{845EFF98-41ED-420C-9479-B565E960E5B0}" srcOrd="16" destOrd="0" presId="urn:microsoft.com/office/officeart/2005/8/layout/cycle8"/>
    <dgm:cxn modelId="{8D9660D0-F5DD-4E5B-805A-B90BDA611213}" type="presParOf" srcId="{2A305303-C7DE-416C-A907-7DD0E8F6EFB3}" destId="{C21D2C39-7BA7-49A8-B525-227594E9B4EC}" srcOrd="17" destOrd="0" presId="urn:microsoft.com/office/officeart/2005/8/layout/cycle8"/>
    <dgm:cxn modelId="{C04C3717-07F6-48E4-A5E7-39B0E3E1BF08}" type="presParOf" srcId="{2A305303-C7DE-416C-A907-7DD0E8F6EFB3}" destId="{2F8224C9-5A5B-4EED-BA9A-6CC0E88F4A8B}" srcOrd="18" destOrd="0" presId="urn:microsoft.com/office/officeart/2005/8/layout/cycle8"/>
    <dgm:cxn modelId="{AAB37021-C326-48F8-8E73-9BCB00C171FC}" type="presParOf" srcId="{2A305303-C7DE-416C-A907-7DD0E8F6EFB3}" destId="{CE92865C-8D58-4C1F-B0E4-6F51A9C94A9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B1516-5F39-414F-9367-ECBEC5BA8D81}">
      <dsp:nvSpPr>
        <dsp:cNvPr id="0" name=""/>
        <dsp:cNvSpPr/>
      </dsp:nvSpPr>
      <dsp:spPr>
        <a:xfrm>
          <a:off x="971153" y="242230"/>
          <a:ext cx="3317055" cy="3317055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noProof="0" dirty="0"/>
            <a:t>4ta revolución industrial</a:t>
          </a:r>
        </a:p>
      </dsp:txBody>
      <dsp:txXfrm>
        <a:off x="2731957" y="929730"/>
        <a:ext cx="1224151" cy="908241"/>
      </dsp:txXfrm>
    </dsp:sp>
    <dsp:sp modelId="{088F997F-30A1-436E-94BA-D121CCFBD70D}">
      <dsp:nvSpPr>
        <dsp:cNvPr id="0" name=""/>
        <dsp:cNvSpPr/>
      </dsp:nvSpPr>
      <dsp:spPr>
        <a:xfrm>
          <a:off x="971153" y="353589"/>
          <a:ext cx="3317055" cy="3317055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noProof="0"/>
            <a:t>Cambios demográficos</a:t>
          </a:r>
          <a:endParaRPr lang="es-CL" sz="1500" kern="1200" noProof="0" dirty="0"/>
        </a:p>
      </dsp:txBody>
      <dsp:txXfrm>
        <a:off x="2731957" y="2074904"/>
        <a:ext cx="1224151" cy="908241"/>
      </dsp:txXfrm>
    </dsp:sp>
    <dsp:sp modelId="{007F7C48-35B5-4E10-8871-7E9AC2CB5B82}">
      <dsp:nvSpPr>
        <dsp:cNvPr id="0" name=""/>
        <dsp:cNvSpPr/>
      </dsp:nvSpPr>
      <dsp:spPr>
        <a:xfrm>
          <a:off x="859795" y="353589"/>
          <a:ext cx="3317055" cy="3317055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noProof="0"/>
            <a:t>Crisis medio-ambiental</a:t>
          </a:r>
          <a:endParaRPr lang="es-CL" sz="1500" kern="1200" noProof="0" dirty="0"/>
        </a:p>
      </dsp:txBody>
      <dsp:txXfrm>
        <a:off x="1191895" y="2074904"/>
        <a:ext cx="1224151" cy="908241"/>
      </dsp:txXfrm>
    </dsp:sp>
    <dsp:sp modelId="{25C1339C-A48F-44E7-B8B0-EDAAFA5C46AA}">
      <dsp:nvSpPr>
        <dsp:cNvPr id="0" name=""/>
        <dsp:cNvSpPr/>
      </dsp:nvSpPr>
      <dsp:spPr>
        <a:xfrm>
          <a:off x="859795" y="242230"/>
          <a:ext cx="3317055" cy="3317055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noProof="0"/>
            <a:t>Cambios en la globalización económica</a:t>
          </a:r>
          <a:endParaRPr lang="es-CL" sz="1500" kern="1200" noProof="0" dirty="0"/>
        </a:p>
      </dsp:txBody>
      <dsp:txXfrm>
        <a:off x="1191895" y="929730"/>
        <a:ext cx="1224151" cy="908241"/>
      </dsp:txXfrm>
    </dsp:sp>
    <dsp:sp modelId="{845EFF98-41ED-420C-9479-B565E960E5B0}">
      <dsp:nvSpPr>
        <dsp:cNvPr id="0" name=""/>
        <dsp:cNvSpPr/>
      </dsp:nvSpPr>
      <dsp:spPr>
        <a:xfrm>
          <a:off x="765812" y="36889"/>
          <a:ext cx="3727738" cy="372773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D2C39-7BA7-49A8-B525-227594E9B4EC}">
      <dsp:nvSpPr>
        <dsp:cNvPr id="0" name=""/>
        <dsp:cNvSpPr/>
      </dsp:nvSpPr>
      <dsp:spPr>
        <a:xfrm>
          <a:off x="765812" y="148247"/>
          <a:ext cx="3727738" cy="372773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224C9-5A5B-4EED-BA9A-6CC0E88F4A8B}">
      <dsp:nvSpPr>
        <dsp:cNvPr id="0" name=""/>
        <dsp:cNvSpPr/>
      </dsp:nvSpPr>
      <dsp:spPr>
        <a:xfrm>
          <a:off x="654453" y="148247"/>
          <a:ext cx="3727738" cy="372773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2865C-8D58-4C1F-B0E4-6F51A9C94A99}">
      <dsp:nvSpPr>
        <dsp:cNvPr id="0" name=""/>
        <dsp:cNvSpPr/>
      </dsp:nvSpPr>
      <dsp:spPr>
        <a:xfrm>
          <a:off x="654453" y="36889"/>
          <a:ext cx="3727738" cy="372773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78AC-4E6A-4344-9E67-99C97C510586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0701-8458-C648-9069-D47A3B9C8F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8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60701-8458-C648-9069-D47A3B9C8F4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57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60701-8458-C648-9069-D47A3B9C8F4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173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B8DCD-6BF8-5ED4-A6A2-7B46DFF1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69118C-3ACA-3671-51E5-FA7D2065F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F5192-86D9-16B2-3133-54FC8A1F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7EECD-DFB5-6BA9-B4CB-D1598A6E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E852B-FF94-B362-9BD7-F2375C9D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2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A130E-C6F2-B2F6-4419-DECF2F3A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183661-F7CA-8B88-72ED-D876350B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21A6F-3B4E-ED36-CF8C-E9B97CE4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F216F-A945-5F1D-742C-8298D3F0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B76C9D-9C70-0C02-2C3C-0B30AF66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40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98A93B-52D1-D4B3-25C3-751D6E8C1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9CF5D9-C4DA-6FDC-FAAD-82860EE19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E1F8EC-E601-6878-EA4E-0506FC2B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E2E5-F25A-D70A-B826-9A62280F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B47A2-568A-3DD1-50E7-58AD3CDB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6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5DA13-9E5F-3985-E6E7-208B29E3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40D1B-7D77-9854-FC6A-2F22317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2CC655-C500-7743-230E-8EA555BE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AB892D-196E-C9EB-FD13-8FEF77A5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5580D-F2DE-55CA-66EC-EB658C2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0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4B8C8-4D7F-6A9E-474C-10C240D6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8FCC7-2B37-D408-7D95-585F9F74C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7DCB2C-3AB6-3B1C-8382-478D63A3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2F13A-A7C5-0D86-2918-9CA031C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F8C53D-0648-0B19-267A-430797FC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5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D4D0-B79E-16AC-0F3E-E2B5D08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E7B1B-112D-29C2-7B42-DFAA88E9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FE7104-C88B-4AD6-BBB5-55290DAF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130838-75EE-DB81-9E4F-18E13B41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23E372-ACB8-B53D-7AB7-0AB22930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720581-2BB2-BC7E-DB74-4AA2009E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0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AB4A6-D0A4-9216-5FB6-CA47D845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8ED9E7-AC34-E3C5-957F-674FC4F44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3FB16-87F3-6695-4615-132D3DB6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8EC7E9-5E30-B564-C8BA-2155BF011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107021-CBBA-996A-0A0A-D67C0CAD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BFCFBC-64DF-9F50-C85F-D657914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FAEE2-1954-9A77-B688-FCFB5EC8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09EE40-CDE7-F5DF-B70E-FCC974E4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8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650DA-F789-5A97-DB88-FE75AB36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5B7820-DB6F-2D8A-F9A6-1D7E482D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EFD9F3-8E01-616A-E55B-62D1C99B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DD0F2D-3D35-A504-1418-BD4DEFE1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09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7D1903-834C-A48B-CA91-E8E2D05A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73DD14-3DA6-34BE-506A-DB6E3D18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0CCEE0-6DA5-3FCC-526D-4DFE1152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1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A1860-0752-2C44-2D67-2AA87F95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B0B89-4079-4B3D-AA64-6BB345A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3E565B-9EE0-FD86-A3AB-FE6860A9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54742-7F1F-7412-4B98-EB272591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9AD3B0-A8F4-BDD7-A038-EA27E1CF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A4C156-8B1D-A912-3111-949D80B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446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BABEE-56F7-B8B5-5219-C0371D37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694C736-9751-BEF6-E626-7AAA24725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74ED00-A713-95D1-10EB-5A8C02486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D87FB5-24CC-C83A-A755-14980FAE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EC82F-7AB7-58FD-EF82-20E24E94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915519-BF84-BA41-A38F-D4648D6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4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EDF22A-024D-68C5-CC5A-C279AB5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CD91D-8AC5-D7DC-DECB-897499C1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E9324-D715-01D4-FC87-9CFF3949D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60CD6-EF1E-F441-8710-9688792BB408}" type="datetimeFigureOut">
              <a:rPr lang="es-CO" smtClean="0"/>
              <a:t>30/03/2024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C6C73-4316-F26E-4283-8394199B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02AAE-736C-45D0-8E6B-6E94906C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19F1DE-9ED7-6A41-8B3A-ED475A030C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3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pal.org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548270-FB46-A8F5-310C-BCF1DB5CDE0F}"/>
              </a:ext>
            </a:extLst>
          </p:cNvPr>
          <p:cNvSpPr txBox="1"/>
          <p:nvPr/>
        </p:nvSpPr>
        <p:spPr>
          <a:xfrm>
            <a:off x="4869995" y="4776108"/>
            <a:ext cx="545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Daniela Trucco</a:t>
            </a:r>
          </a:p>
          <a:p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División de Desarrollo Social, CEPAL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D3369D0-4CC8-A501-0DC0-802F36C9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87" y="5795080"/>
            <a:ext cx="1697530" cy="7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A24B15F-1EAA-9605-A052-A4EE309C4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9" y="6090557"/>
            <a:ext cx="1526414" cy="6951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88DAB75-6D72-2331-28B2-38F0DE55B298}"/>
              </a:ext>
            </a:extLst>
          </p:cNvPr>
          <p:cNvSpPr txBox="1"/>
          <p:nvPr/>
        </p:nvSpPr>
        <p:spPr>
          <a:xfrm>
            <a:off x="1643204" y="5883823"/>
            <a:ext cx="8962741" cy="97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419" sz="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419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Comisión Económica para América Latina y el Caribe (CEPAL), sobre la base del Banco de Datos de Encuestas de Hogares (BADEHOG).</a:t>
            </a:r>
          </a:p>
          <a:p>
            <a:pPr algn="just">
              <a:lnSpc>
                <a:spcPct val="107000"/>
              </a:lnSpc>
            </a:pPr>
            <a:r>
              <a:rPr lang="es-419" sz="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C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Promedios ponderados estimados a partir de información de los siguientes países: Bolivia (2021), Brasil, Chile, Colombia (2021), Costa Rica, Ecuador, El Salvador, México, Panamá, Paraguay, Perú, República Dominicana y Uruguay</a:t>
            </a:r>
          </a:p>
          <a:p>
            <a:pPr algn="just">
              <a:lnSpc>
                <a:spcPct val="107000"/>
              </a:lnSpc>
            </a:pPr>
            <a:r>
              <a:rPr lang="es-419" sz="9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s-C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información sobre población </a:t>
            </a:r>
            <a:r>
              <a:rPr lang="es-CL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índígena</a:t>
            </a:r>
            <a:r>
              <a:rPr lang="es-CL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no indígena (ni afrodescendiente) corresponde al promedio ponderado de los siguientes países: Bolivia (2021), Brasil, Chile, Colombia (2021), Ecuador, México, Panamá y Uruguay; y la información sobre población afrodescendiente y no afrodescendiente (ni indígena) al promedio ponderado de los siguientes países: Brasil, Colombia (2021), Ecuador, Panamá y Uruguay.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E6D4A93-E2AD-82A9-106A-3BB10935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1214212"/>
            <a:ext cx="4796518" cy="983916"/>
          </a:xfrm>
        </p:spPr>
        <p:txBody>
          <a:bodyPr>
            <a:noAutofit/>
          </a:bodyPr>
          <a:lstStyle/>
          <a:p>
            <a:pPr algn="ctr"/>
            <a:r>
              <a:rPr lang="es-CL" sz="1400" dirty="0"/>
              <a:t>América Latina (13 países)a: Jóvenes en edad de estar en el ciclo de alta secundaria que </a:t>
            </a:r>
            <a:r>
              <a:rPr lang="es-CL" sz="1400" b="1" dirty="0"/>
              <a:t>no asisten a la escuela </a:t>
            </a:r>
            <a:r>
              <a:rPr lang="es-CL" sz="1400" dirty="0"/>
              <a:t>según área de residencia y estratos socioeconómicos a, alrededor de 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4DDCEB-1606-11D8-2164-45BFA078B9BC}"/>
              </a:ext>
            </a:extLst>
          </p:cNvPr>
          <p:cNvSpPr txBox="1"/>
          <p:nvPr/>
        </p:nvSpPr>
        <p:spPr>
          <a:xfrm>
            <a:off x="2735035" y="198009"/>
            <a:ext cx="7735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 la educación secundaria los avances han sido </a:t>
            </a:r>
            <a:r>
              <a:rPr lang="es-419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heterog</a:t>
            </a:r>
            <a:r>
              <a:rPr lang="es-C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éneps</a:t>
            </a:r>
            <a:r>
              <a:rPr lang="es-419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entre países y al interior de ellos</a:t>
            </a:r>
            <a:endParaRPr lang="es-CL" sz="2800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883B4E-1AE4-DB13-F38A-C03BB1CF0915}"/>
              </a:ext>
            </a:extLst>
          </p:cNvPr>
          <p:cNvSpPr txBox="1"/>
          <p:nvPr/>
        </p:nvSpPr>
        <p:spPr>
          <a:xfrm>
            <a:off x="5739492" y="1418455"/>
            <a:ext cx="60262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latin typeface="+mj-lt"/>
                <a:ea typeface="+mj-ea"/>
                <a:cs typeface="+mj-cs"/>
              </a:rPr>
              <a:t>América Latina (8 países)b: Jóvenes en edad de estar en el ciclo de alta secundaria que </a:t>
            </a:r>
            <a:r>
              <a:rPr lang="es-CL" sz="1400" b="1" dirty="0">
                <a:latin typeface="+mj-lt"/>
                <a:ea typeface="+mj-ea"/>
                <a:cs typeface="+mj-cs"/>
              </a:rPr>
              <a:t>no asisten a la escuela </a:t>
            </a:r>
            <a:r>
              <a:rPr lang="es-CL" sz="1400" dirty="0">
                <a:latin typeface="+mj-lt"/>
                <a:ea typeface="+mj-ea"/>
                <a:cs typeface="+mj-cs"/>
              </a:rPr>
              <a:t>según área de residencia y condición étnico/racial a, alrededor de 2022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B387A30-BD9C-D31C-956C-B155610B5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64" y="1991967"/>
            <a:ext cx="4871126" cy="365182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B3EB869-BC9B-744E-CA46-5AA8135DB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492" y="2159613"/>
            <a:ext cx="5718544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317" y="205922"/>
            <a:ext cx="6345382" cy="1325563"/>
          </a:xfrm>
        </p:spPr>
        <p:txBody>
          <a:bodyPr>
            <a:noAutofit/>
          </a:bodyPr>
          <a:lstStyle/>
          <a:p>
            <a:pPr algn="ctr"/>
            <a:r>
              <a:rPr lang="es-CL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mayoría de los estudiantes de la región no está alcanzando los niveles de competencia  mínimo – el piso</a:t>
            </a:r>
            <a:endParaRPr lang="es-CO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6002C8F-E434-B881-F61D-BA5BF2502986}"/>
              </a:ext>
            </a:extLst>
          </p:cNvPr>
          <p:cNvSpPr txBox="1">
            <a:spLocks/>
          </p:cNvSpPr>
          <p:nvPr/>
        </p:nvSpPr>
        <p:spPr>
          <a:xfrm>
            <a:off x="3743323" y="1635127"/>
            <a:ext cx="7437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América Latina y el Caribe (12 países) y OCDE (37 países): Promedio de estudiantes en cada nivel de desempeño de Matemáticas en PISA 2022, según nivel socioeconómico y cultural </a:t>
            </a:r>
          </a:p>
          <a:p>
            <a:pPr algn="ctr"/>
            <a:r>
              <a:rPr lang="es-C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(en porcentajes)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A852CE5-9C07-EF86-669A-899CAE4A8ACB}"/>
              </a:ext>
            </a:extLst>
          </p:cNvPr>
          <p:cNvSpPr/>
          <p:nvPr/>
        </p:nvSpPr>
        <p:spPr>
          <a:xfrm>
            <a:off x="3069771" y="3576250"/>
            <a:ext cx="4290333" cy="139466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63DA503-DF10-150F-BFA4-641FA0F34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01" y="6200775"/>
            <a:ext cx="1526414" cy="6951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3186145-DF76-403E-BDB9-8689DF5C3080}"/>
              </a:ext>
            </a:extLst>
          </p:cNvPr>
          <p:cNvSpPr txBox="1"/>
          <p:nvPr/>
        </p:nvSpPr>
        <p:spPr>
          <a:xfrm>
            <a:off x="3779044" y="6059264"/>
            <a:ext cx="66753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050" dirty="0"/>
              <a:t>Fuente: Comisión Económica para América Latina y el Caribe sobre la base de resultados de PISA OCDE 2022.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B8E9A2C-0E65-11D7-3C7E-10D8CCDF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71" y="2316506"/>
            <a:ext cx="8199831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97982-3DB7-B152-4ABA-EDE86349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036" y="365125"/>
            <a:ext cx="6636328" cy="1325563"/>
          </a:xfrm>
        </p:spPr>
        <p:txBody>
          <a:bodyPr>
            <a:noAutofit/>
          </a:bodyPr>
          <a:lstStyle/>
          <a:p>
            <a:pPr algn="ctr"/>
            <a:r>
              <a:rPr lang="es-CL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educación tiene que estar en sintonía con las transformaciones globales </a:t>
            </a:r>
            <a:endParaRPr lang="es-CO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6CC868B7-2D5B-12DC-F204-066976769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305987"/>
              </p:ext>
            </p:extLst>
          </p:nvPr>
        </p:nvGraphicFramePr>
        <p:xfrm>
          <a:off x="3616036" y="2060719"/>
          <a:ext cx="5184005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BCDF7FC-1279-F5B4-DA15-7BE6FDA79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62841"/>
            <a:ext cx="1526414" cy="695159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6591180C-011E-4B6B-C23E-16C4E21BA25B}"/>
              </a:ext>
            </a:extLst>
          </p:cNvPr>
          <p:cNvSpPr txBox="1"/>
          <p:nvPr/>
        </p:nvSpPr>
        <p:spPr>
          <a:xfrm>
            <a:off x="8709583" y="2101541"/>
            <a:ext cx="3382755" cy="361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73152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El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Futuro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del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Trabajo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se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caracteriza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por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altos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niveles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de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incertidumbre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y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cambios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acelerados</a:t>
            </a:r>
            <a:endParaRPr lang="en-US" sz="1920" b="1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endParaRPr>
          </a:p>
          <a:p>
            <a:pPr defTabSz="731520">
              <a:lnSpc>
                <a:spcPts val="2400"/>
              </a:lnSpc>
              <a:spcAft>
                <a:spcPts val="600"/>
              </a:spcAft>
            </a:pPr>
            <a:endParaRPr lang="en-US" sz="1920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28600" indent="-228600" defTabSz="73152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Los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trabajadores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requerirán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reforzar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competencias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existentes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y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adquirir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otras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completamente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nuevas</a:t>
            </a:r>
            <a:r>
              <a:rPr lang="en-US" sz="192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a lo largo del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ciclo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de </a:t>
            </a:r>
            <a:r>
              <a:rPr lang="en-US" sz="1920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vida</a:t>
            </a:r>
            <a:r>
              <a:rPr lang="en-US" sz="192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endParaRPr lang="en-US" sz="2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4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88913D6-8C62-6CBA-E313-81F27AA0A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806" y="1162216"/>
            <a:ext cx="2873829" cy="1308798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5773833-6126-45F1-BA3D-03DAFEEA30E3}"/>
              </a:ext>
            </a:extLst>
          </p:cNvPr>
          <p:cNvSpPr txBox="1">
            <a:spLocks/>
          </p:cNvSpPr>
          <p:nvPr/>
        </p:nvSpPr>
        <p:spPr>
          <a:xfrm>
            <a:off x="4571257" y="4418693"/>
            <a:ext cx="663632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5"/>
              </a:rPr>
              <a:t>www.cepal.org</a:t>
            </a:r>
            <a:endParaRPr lang="es-CL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L" sz="36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daniela.trucco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@un.org</a:t>
            </a:r>
            <a:endParaRPr lang="es-CO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55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394</Words>
  <Application>Microsoft Office PowerPoint</Application>
  <PresentationFormat>Panorámica</PresentationFormat>
  <Paragraphs>24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Avenir Next LT Pro</vt:lpstr>
      <vt:lpstr>Calibri</vt:lpstr>
      <vt:lpstr>Times New Roman</vt:lpstr>
      <vt:lpstr>Tema de Office</vt:lpstr>
      <vt:lpstr>Presentación de PowerPoint</vt:lpstr>
      <vt:lpstr>América Latina (13 países)a: Jóvenes en edad de estar en el ciclo de alta secundaria que no asisten a la escuela según área de residencia y estratos socioeconómicos a, alrededor de 2022</vt:lpstr>
      <vt:lpstr>La mayoría de los estudiantes de la región no está alcanzando los niveles de competencia  mínimo – el piso</vt:lpstr>
      <vt:lpstr>La educación tiene que estar en sintonía con las transformaciones globales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Andres Acero Castillo</dc:creator>
  <cp:lastModifiedBy>Daniela Trucco</cp:lastModifiedBy>
  <cp:revision>1</cp:revision>
  <dcterms:created xsi:type="dcterms:W3CDTF">2024-03-08T14:42:22Z</dcterms:created>
  <dcterms:modified xsi:type="dcterms:W3CDTF">2024-03-30T23:11:51Z</dcterms:modified>
</cp:coreProperties>
</file>