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80"/>
  </p:normalViewPr>
  <p:slideViewPr>
    <p:cSldViewPr snapToGrid="0">
      <p:cViewPr varScale="1">
        <p:scale>
          <a:sx n="103" d="100"/>
          <a:sy n="103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405FA8-F9E1-06E3-3191-65F04F949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33C058-D0C3-1DB1-A78E-468639819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E92C06-01B9-CEA6-7741-3153927B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8F239-5649-8BAD-B269-78C036C2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B016D-FB11-2F74-F8ED-F75774E8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9364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A82A4-EE0C-2CEC-79C4-F740AA603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BC1BA6-0801-5267-A166-5057D69B7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58A89A-309E-EC21-1D13-CE5D7D73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DFDA1B-BBDC-F7A3-192D-61D539849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3214F-BEEF-2F17-4F2D-A0172B78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8304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3E4CF7-140B-A3D2-A52D-7213DD083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AE71CE-945D-BF4F-8D96-271918DE1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FEEDBD-FC9E-6321-EE20-38B4D117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73A75F-E0DD-F3CA-A803-72F6F694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00C8C6-C467-94A9-CBBD-A1AE78CCB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506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320262-BDE3-F01B-3CCC-CC96BAEC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301005-8EE8-6C3A-9685-721F71CAF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386FFF-1160-FA39-409D-CE0E9610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DF837A-A485-5CDC-0BAB-822726E0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5173D8-EAF1-9D3F-7A7A-ED7AEE97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294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A0ABD-65D6-2496-C8AF-A2D26803F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B062BD-E43C-28B5-37E1-1A1961C71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4D75E7-5CD9-A22B-31A0-69AF68E6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0CF31D-1FF0-B207-CDAB-BFC2A1BA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231AF0-235D-4243-8E19-3D8C69F0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4329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C42BC-4442-6DDD-9E77-298C0CBF3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AE60AB-654D-8D1C-3D87-19C06A82B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87FDFE-E6FB-8BF1-30D9-D6DCDE52E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1F4C89-631F-A250-5E03-352D334E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05B871-96DE-FA1E-E981-824B9C4A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325DF6-8BEE-ECDF-155A-FC09C560D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749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30B94-DB28-15F9-5A0D-C17B0F29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F338CD-8547-CFC6-B32D-3EF89810A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3C1C59-92C8-37B5-BC97-354EF6843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6D57C3-DFC9-6E5D-5C8F-A58C967B1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24E9CB-0FDC-389A-B340-5C941C47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B0F7CC-869D-21BF-5A49-15422851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894BE21-16C1-4093-D1CD-0BAC849E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0F42E4-9799-9A74-97B3-CF329690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7692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02E08-1069-3379-3247-579C4180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9EC728-4EDA-7538-E6A4-7AF9C837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FA50C8-E25F-45FE-C371-7371E96A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881032-C3A3-8F22-3146-AC2A8CEE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142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901DFE-4093-7607-7F9C-B45BBC8C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0D9D1D-1EA7-B91C-7D93-D84FC993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F1334A-CCEF-F023-3730-18EFE91D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7547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9361D-E098-191F-832E-E69AB4486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514587-AC69-535F-7FB1-2FE3AC806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CA1827-BE4F-7A09-CD25-8F66CCE7B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CB9703-C3FA-2824-E9EA-491A964A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FA1BE5-D36F-B832-5C8B-49B56E0BE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F1BA80-4605-9EF4-2630-67CB157E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4856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AD641-B7FB-2484-25A5-C43E104B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D13D8D-9644-8BEA-4ED7-B04BBD3E6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C4C55C-50D5-5DDD-BF03-791ABCC52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ABC005-D7C2-AADF-4E33-9EC96CAC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202FDE-305F-27B7-D5C7-14630280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EF25D-265B-E108-A2F4-1CF25DB9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1158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514682-C65C-F551-1281-A4C27D3D9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80C0C9-29FC-70AC-6211-A05E35F59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2FB5D3-34C4-7B86-D15A-E79252E91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58CCB7-942C-764C-8854-9D97B47D57FA}" type="datetimeFigureOut">
              <a:rPr lang="es-CR" smtClean="0"/>
              <a:t>3/4/24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A454D-FF82-4047-6DE8-A2F520465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1D606B-1617-6EA7-3A69-AF0C95BAA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032F3D-220D-304D-9E74-5DB6635B0F3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481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5E642-78DF-E07E-A005-1C3A6B135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7908"/>
            <a:ext cx="9144000" cy="2387600"/>
          </a:xfrm>
        </p:spPr>
        <p:txBody>
          <a:bodyPr/>
          <a:lstStyle/>
          <a:p>
            <a:r>
              <a:rPr lang="es-CR" dirty="0"/>
              <a:t>Prueba Nacional Estandarizada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2A0898C-940D-288D-64B9-C37E5784A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9704"/>
            <a:ext cx="9144000" cy="1655762"/>
          </a:xfrm>
        </p:spPr>
        <p:txBody>
          <a:bodyPr/>
          <a:lstStyle/>
          <a:p>
            <a:r>
              <a:rPr lang="es-CR" dirty="0"/>
              <a:t>Diagnóstica</a:t>
            </a:r>
          </a:p>
          <a:p>
            <a:r>
              <a:rPr lang="es-CR" dirty="0"/>
              <a:t>Ubicación en Lenguas Extranjeras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AA7607-FA84-828C-D851-B3B04A61F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422" y="702534"/>
            <a:ext cx="11197156" cy="109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5A28831-AEE5-7D9E-C9A6-9820902D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9035"/>
            <a:ext cx="10515600" cy="2852737"/>
          </a:xfrm>
        </p:spPr>
        <p:txBody>
          <a:bodyPr/>
          <a:lstStyle/>
          <a:p>
            <a:r>
              <a:rPr lang="es-CR" dirty="0"/>
              <a:t>Experiencias innovadoras en evaluación… ¿para quién?</a:t>
            </a:r>
          </a:p>
        </p:txBody>
      </p:sp>
    </p:spTree>
    <p:extLst>
      <p:ext uri="{BB962C8B-B14F-4D97-AF65-F5344CB8AC3E}">
        <p14:creationId xmlns:p14="http://schemas.microsoft.com/office/powerpoint/2010/main" val="6432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744A3-BBCD-6CED-A861-10506803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Prueba diagnóstica (2023)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E3122-2177-9737-E01F-B8949B8C4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Censal</a:t>
            </a:r>
          </a:p>
          <a:p>
            <a:endParaRPr lang="es-CR" dirty="0"/>
          </a:p>
          <a:p>
            <a:r>
              <a:rPr lang="es-CR" dirty="0"/>
              <a:t>Primaria: 69 mil</a:t>
            </a:r>
          </a:p>
          <a:p>
            <a:endParaRPr lang="es-CR" dirty="0"/>
          </a:p>
          <a:p>
            <a:r>
              <a:rPr lang="es-CR" dirty="0"/>
              <a:t>Secundaria: 65 mil</a:t>
            </a:r>
          </a:p>
          <a:p>
            <a:endParaRPr lang="es-CR" dirty="0"/>
          </a:p>
          <a:p>
            <a:r>
              <a:rPr lang="es-CR" dirty="0"/>
              <a:t>Se incorporó el formato digital de aplicación</a:t>
            </a:r>
          </a:p>
        </p:txBody>
      </p:sp>
    </p:spTree>
    <p:extLst>
      <p:ext uri="{BB962C8B-B14F-4D97-AF65-F5344CB8AC3E}">
        <p14:creationId xmlns:p14="http://schemas.microsoft.com/office/powerpoint/2010/main" val="137090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705A6-B9AF-C1D2-CAD9-814452F3D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1129F-13EA-D540-792F-629290FC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Prueba diagnóstica (2023)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7FFC78-18E3-12EB-9639-A13CA2EE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Se basa en conocimientos y habilidades (perfil de salida)</a:t>
            </a:r>
          </a:p>
          <a:p>
            <a:endParaRPr lang="es-CR" dirty="0"/>
          </a:p>
          <a:p>
            <a:r>
              <a:rPr lang="es-CR" dirty="0"/>
              <a:t>Niveles de desempeño: básico, intermedio y avanzado</a:t>
            </a:r>
          </a:p>
          <a:p>
            <a:endParaRPr lang="es-CR" dirty="0"/>
          </a:p>
          <a:p>
            <a:r>
              <a:rPr lang="es-CR" dirty="0"/>
              <a:t>Informes: nacional, regional y por centro educativo</a:t>
            </a:r>
          </a:p>
          <a:p>
            <a:endParaRPr lang="es-CR" dirty="0"/>
          </a:p>
          <a:p>
            <a:r>
              <a:rPr lang="es-CR" dirty="0"/>
              <a:t>Acompañamiento al docente mediante estrategias metodológicas</a:t>
            </a:r>
          </a:p>
        </p:txBody>
      </p:sp>
    </p:spTree>
    <p:extLst>
      <p:ext uri="{BB962C8B-B14F-4D97-AF65-F5344CB8AC3E}">
        <p14:creationId xmlns:p14="http://schemas.microsoft.com/office/powerpoint/2010/main" val="343753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B1E0E-15C5-9293-4C62-12B73779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Niveles de desempeño: descriptores generales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9616662-2701-FB0B-2889-FE4BE4320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7134" y="1690688"/>
            <a:ext cx="7597732" cy="5140194"/>
          </a:xfrm>
        </p:spPr>
      </p:pic>
    </p:spTree>
    <p:extLst>
      <p:ext uri="{BB962C8B-B14F-4D97-AF65-F5344CB8AC3E}">
        <p14:creationId xmlns:p14="http://schemas.microsoft.com/office/powerpoint/2010/main" val="78465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C6DB69-C3E3-F895-DCAE-BE5AFD080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02B98-E37F-874A-CA4B-523A9C38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Niveles de desempeño: descriptores específicos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2DA27F1-5B3E-6807-4B80-8AB55C2CB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927" y="1171318"/>
            <a:ext cx="7235224" cy="549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8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4FA39-2927-4298-5CD4-6FC7F198C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5A4A72-C2DF-87C0-36BF-B14895DF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Ejemplo de</a:t>
            </a:r>
            <a:br>
              <a:rPr lang="es-CR" dirty="0"/>
            </a:br>
            <a:r>
              <a:rPr lang="es-CR" dirty="0"/>
              <a:t>ítem liberado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6CA834D-16A2-3C94-8023-E438A70EE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764" y="320675"/>
            <a:ext cx="5003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60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82EF89-9EF5-45E2-38A7-A438D7E7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Prueba de ubicación en Lenguas Extranjeras (2023)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9B8C6E-EA90-9FE4-EE66-BDE52319C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Inglés: 63 mil</a:t>
            </a:r>
          </a:p>
          <a:p>
            <a:endParaRPr lang="es-CR" dirty="0"/>
          </a:p>
          <a:p>
            <a:r>
              <a:rPr lang="es-CR" dirty="0"/>
              <a:t>Francés: 3 mil</a:t>
            </a:r>
          </a:p>
          <a:p>
            <a:endParaRPr lang="es-CR" dirty="0"/>
          </a:p>
          <a:p>
            <a:r>
              <a:rPr lang="es-CR" dirty="0"/>
              <a:t>Totalmente digital (con excepciones)</a:t>
            </a:r>
          </a:p>
          <a:p>
            <a:endParaRPr lang="es-CR" dirty="0"/>
          </a:p>
          <a:p>
            <a:r>
              <a:rPr lang="es-CR" dirty="0"/>
              <a:t>Por primera vez realizada desde el Ministerio de Educación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77905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4D8A27-5885-EC33-1489-624867DC73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8E0AA-E46C-5DC9-676F-8910D59B5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Prueba de ubicación en Lenguas Extranjeras (2023)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33152B-78B5-FB9C-670B-77F98E3AD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/>
              <a:t>Solo en lectura y escucha</a:t>
            </a:r>
          </a:p>
          <a:p>
            <a:endParaRPr lang="es-CR" dirty="0"/>
          </a:p>
          <a:p>
            <a:r>
              <a:rPr lang="es-CR" dirty="0"/>
              <a:t>Ubicación en bandas según nivel de dominio lingüístico y tipo de usuario (básico, independiente, competente)</a:t>
            </a:r>
          </a:p>
          <a:p>
            <a:endParaRPr lang="es-CR" dirty="0"/>
          </a:p>
          <a:p>
            <a:r>
              <a:rPr lang="es-CR" dirty="0"/>
              <a:t>Se trabaja en conjunto con la Universidad de Costa Rica para la aplicación de la parte de expresión oral y de expresión escrita</a:t>
            </a:r>
          </a:p>
        </p:txBody>
      </p:sp>
    </p:spTree>
    <p:extLst>
      <p:ext uri="{BB962C8B-B14F-4D97-AF65-F5344CB8AC3E}">
        <p14:creationId xmlns:p14="http://schemas.microsoft.com/office/powerpoint/2010/main" val="2912631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184</Words>
  <Application>Microsoft Macintosh PowerPoint</Application>
  <PresentationFormat>Panorámica</PresentationFormat>
  <Paragraphs>37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Tema de Office</vt:lpstr>
      <vt:lpstr>Prueba Nacional Estandarizada</vt:lpstr>
      <vt:lpstr>Experiencias innovadoras en evaluación… ¿para quién?</vt:lpstr>
      <vt:lpstr>Prueba diagnóstica (2023)</vt:lpstr>
      <vt:lpstr>Prueba diagnóstica (2023)</vt:lpstr>
      <vt:lpstr>Niveles de desempeño: descriptores generales</vt:lpstr>
      <vt:lpstr>Niveles de desempeño: descriptores específicos</vt:lpstr>
      <vt:lpstr>Ejemplo de ítem liberado</vt:lpstr>
      <vt:lpstr>Prueba de ubicación en Lenguas Extranjeras (2023)</vt:lpstr>
      <vt:lpstr>Prueba de ubicación en Lenguas Extranjeras (2023)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Nacional Estandarizada</dc:title>
  <dc:creator>Álvaro Artavia Medrano</dc:creator>
  <cp:lastModifiedBy>Álvaro Artavia Medrano</cp:lastModifiedBy>
  <cp:revision>3</cp:revision>
  <dcterms:created xsi:type="dcterms:W3CDTF">2024-04-03T17:36:38Z</dcterms:created>
  <dcterms:modified xsi:type="dcterms:W3CDTF">2024-04-03T17:53:25Z</dcterms:modified>
</cp:coreProperties>
</file>