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79" r:id="rId3"/>
    <p:sldId id="280" r:id="rId4"/>
    <p:sldId id="294" r:id="rId5"/>
    <p:sldId id="281" r:id="rId6"/>
    <p:sldId id="285" r:id="rId7"/>
    <p:sldId id="286" r:id="rId8"/>
    <p:sldId id="287" r:id="rId9"/>
    <p:sldId id="297" r:id="rId10"/>
    <p:sldId id="289" r:id="rId11"/>
    <p:sldId id="283" r:id="rId12"/>
    <p:sldId id="290" r:id="rId13"/>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XKG/u2auQNlB5HZ2H3h+If90H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5F5"/>
    <a:srgbClr val="111E60"/>
    <a:srgbClr val="47BAB7"/>
    <a:srgbClr val="F1E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9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33"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28" Type="http://customschemas.google.com/relationships/presentationmetadata" Target="metadata"/><Relationship Id="rId10"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Reinaldo Muñoz Castillo" userId="S::armunozc@icfes.gov.co::e1886536-513a-46c5-b843-257d109dab1f" providerId="AD" clId="Web-{2C55BF9E-02E0-7D9D-D1A4-AE823C80D872}"/>
    <pc:docChg chg="mod modMainMaster">
      <pc:chgData name="Andres Reinaldo Muñoz Castillo" userId="S::armunozc@icfes.gov.co::e1886536-513a-46c5-b843-257d109dab1f" providerId="AD" clId="Web-{2C55BF9E-02E0-7D9D-D1A4-AE823C80D872}" dt="2024-04-03T16:09:44.379" v="1" actId="33475"/>
      <pc:docMkLst>
        <pc:docMk/>
      </pc:docMkLst>
      <pc:sldMasterChg chg="addSp">
        <pc:chgData name="Andres Reinaldo Muñoz Castillo" userId="S::armunozc@icfes.gov.co::e1886536-513a-46c5-b843-257d109dab1f" providerId="AD" clId="Web-{2C55BF9E-02E0-7D9D-D1A4-AE823C80D872}" dt="2024-04-03T16:09:44.379" v="0" actId="33475"/>
        <pc:sldMasterMkLst>
          <pc:docMk/>
          <pc:sldMasterMk cId="0" sldId="2147483648"/>
        </pc:sldMasterMkLst>
        <pc:spChg chg="add">
          <ac:chgData name="Andres Reinaldo Muñoz Castillo" userId="S::armunozc@icfes.gov.co::e1886536-513a-46c5-b843-257d109dab1f" providerId="AD" clId="Web-{2C55BF9E-02E0-7D9D-D1A4-AE823C80D872}" dt="2024-04-03T16:09:44.379" v="0" actId="33475"/>
          <ac:spMkLst>
            <pc:docMk/>
            <pc:sldMasterMk cId="0" sldId="2147483648"/>
            <ac:spMk id="3" creationId="{9BB64802-F498-F1FC-DBA7-8F51EC9C2C9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ec473bd188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7" name="Google Shape;57;g1ec473bd188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0" name="Google Shape;350;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3905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rtada" type="title">
  <p:cSld name="TITLE">
    <p:bg>
      <p:bgPr>
        <a:solidFill>
          <a:srgbClr val="353D4A"/>
        </a:solidFill>
        <a:effectLst/>
      </p:bgPr>
    </p:bg>
    <p:spTree>
      <p:nvGrpSpPr>
        <p:cNvPr id="1" name="Shape 12"/>
        <p:cNvGrpSpPr/>
        <p:nvPr/>
      </p:nvGrpSpPr>
      <p:grpSpPr>
        <a:xfrm>
          <a:off x="0" y="0"/>
          <a:ext cx="0" cy="0"/>
          <a:chOff x="0" y="0"/>
          <a:chExt cx="0" cy="0"/>
        </a:xfrm>
      </p:grpSpPr>
      <p:sp>
        <p:nvSpPr>
          <p:cNvPr id="13" name="Google Shape;13;p29"/>
          <p:cNvSpPr/>
          <p:nvPr/>
        </p:nvSpPr>
        <p:spPr>
          <a:xfrm>
            <a:off x="0" y="0"/>
            <a:ext cx="12192000" cy="6858000"/>
          </a:xfrm>
          <a:custGeom>
            <a:avLst/>
            <a:gdLst/>
            <a:ahLst/>
            <a:cxnLst/>
            <a:rect l="l" t="t" r="r" b="b"/>
            <a:pathLst>
              <a:path w="9144000" h="5143500" extrusionOk="0">
                <a:moveTo>
                  <a:pt x="9143999" y="5143499"/>
                </a:moveTo>
                <a:lnTo>
                  <a:pt x="0" y="5143499"/>
                </a:lnTo>
                <a:lnTo>
                  <a:pt x="0" y="0"/>
                </a:lnTo>
                <a:lnTo>
                  <a:pt x="9143999" y="0"/>
                </a:lnTo>
                <a:lnTo>
                  <a:pt x="9143999" y="5143499"/>
                </a:lnTo>
                <a:close/>
              </a:path>
            </a:pathLst>
          </a:custGeom>
          <a:solidFill>
            <a:srgbClr val="001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14" name="Google Shape;14;p29"/>
          <p:cNvPicPr preferRelativeResize="0"/>
          <p:nvPr/>
        </p:nvPicPr>
        <p:blipFill rotWithShape="1">
          <a:blip r:embed="rId2">
            <a:alphaModFix/>
          </a:blip>
          <a:srcRect/>
          <a:stretch/>
        </p:blipFill>
        <p:spPr>
          <a:xfrm>
            <a:off x="7857068" y="318351"/>
            <a:ext cx="4334932" cy="6221299"/>
          </a:xfrm>
          <a:prstGeom prst="rect">
            <a:avLst/>
          </a:prstGeom>
          <a:noFill/>
          <a:ln>
            <a:noFill/>
          </a:ln>
        </p:spPr>
      </p:pic>
      <p:sp>
        <p:nvSpPr>
          <p:cNvPr id="15" name="Google Shape;15;p29"/>
          <p:cNvSpPr txBox="1">
            <a:spLocks noGrp="1"/>
          </p:cNvSpPr>
          <p:nvPr>
            <p:ph type="ctrTitle"/>
          </p:nvPr>
        </p:nvSpPr>
        <p:spPr>
          <a:xfrm>
            <a:off x="732430" y="2081118"/>
            <a:ext cx="834333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9"/>
          <p:cNvSpPr txBox="1">
            <a:spLocks noGrp="1"/>
          </p:cNvSpPr>
          <p:nvPr>
            <p:ph type="subTitle" idx="1"/>
          </p:nvPr>
        </p:nvSpPr>
        <p:spPr>
          <a:xfrm>
            <a:off x="732430" y="4571999"/>
            <a:ext cx="8343331" cy="82227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9"/>
          <p:cNvPicPr preferRelativeResize="0"/>
          <p:nvPr/>
        </p:nvPicPr>
        <p:blipFill rotWithShape="1">
          <a:blip r:embed="rId3">
            <a:alphaModFix/>
          </a:blip>
          <a:srcRect/>
          <a:stretch/>
        </p:blipFill>
        <p:spPr>
          <a:xfrm>
            <a:off x="732430" y="5034071"/>
            <a:ext cx="2700386" cy="120808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inal">
  <p:cSld name="Final">
    <p:bg>
      <p:bgPr>
        <a:solidFill>
          <a:srgbClr val="353D4A"/>
        </a:solidFill>
        <a:effectLst/>
      </p:bgPr>
    </p:bg>
    <p:spTree>
      <p:nvGrpSpPr>
        <p:cNvPr id="1" name="Shape 20"/>
        <p:cNvGrpSpPr/>
        <p:nvPr/>
      </p:nvGrpSpPr>
      <p:grpSpPr>
        <a:xfrm>
          <a:off x="0" y="0"/>
          <a:ext cx="0" cy="0"/>
          <a:chOff x="0" y="0"/>
          <a:chExt cx="0" cy="0"/>
        </a:xfrm>
      </p:grpSpPr>
      <p:sp>
        <p:nvSpPr>
          <p:cNvPr id="21" name="Google Shape;21;p31"/>
          <p:cNvSpPr/>
          <p:nvPr/>
        </p:nvSpPr>
        <p:spPr>
          <a:xfrm>
            <a:off x="0" y="0"/>
            <a:ext cx="12192000" cy="6858000"/>
          </a:xfrm>
          <a:custGeom>
            <a:avLst/>
            <a:gdLst/>
            <a:ahLst/>
            <a:cxnLst/>
            <a:rect l="l" t="t" r="r" b="b"/>
            <a:pathLst>
              <a:path w="9144000" h="5143500" extrusionOk="0">
                <a:moveTo>
                  <a:pt x="9143999" y="5143499"/>
                </a:moveTo>
                <a:lnTo>
                  <a:pt x="0" y="5143499"/>
                </a:lnTo>
                <a:lnTo>
                  <a:pt x="0" y="0"/>
                </a:lnTo>
                <a:lnTo>
                  <a:pt x="9143999" y="0"/>
                </a:lnTo>
                <a:lnTo>
                  <a:pt x="9143999" y="5143499"/>
                </a:lnTo>
                <a:close/>
              </a:path>
            </a:pathLst>
          </a:custGeom>
          <a:solidFill>
            <a:srgbClr val="001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22" name="Google Shape;22;p31"/>
          <p:cNvPicPr preferRelativeResize="0"/>
          <p:nvPr/>
        </p:nvPicPr>
        <p:blipFill rotWithShape="1">
          <a:blip r:embed="rId2">
            <a:alphaModFix/>
          </a:blip>
          <a:srcRect/>
          <a:stretch/>
        </p:blipFill>
        <p:spPr>
          <a:xfrm>
            <a:off x="5035835" y="2889984"/>
            <a:ext cx="2120332" cy="107803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p:cSld name="Título y texto">
    <p:spTree>
      <p:nvGrpSpPr>
        <p:cNvPr id="1" name="Shape 26"/>
        <p:cNvGrpSpPr/>
        <p:nvPr/>
      </p:nvGrpSpPr>
      <p:grpSpPr>
        <a:xfrm>
          <a:off x="0" y="0"/>
          <a:ext cx="0" cy="0"/>
          <a:chOff x="0" y="0"/>
          <a:chExt cx="0" cy="0"/>
        </a:xfrm>
      </p:grpSpPr>
      <p:sp>
        <p:nvSpPr>
          <p:cNvPr id="27" name="Google Shape;27;p33"/>
          <p:cNvSpPr txBox="1">
            <a:spLocks noGrp="1"/>
          </p:cNvSpPr>
          <p:nvPr>
            <p:ph type="title"/>
          </p:nvPr>
        </p:nvSpPr>
        <p:spPr>
          <a:xfrm>
            <a:off x="838200" y="667106"/>
            <a:ext cx="10515600" cy="83587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F5496"/>
              </a:buClr>
              <a:buSzPts val="2800"/>
              <a:buFont typeface="Arial"/>
              <a:buNone/>
              <a:defRPr sz="2800" b="1">
                <a:solidFill>
                  <a:srgbClr val="2F549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3"/>
          <p:cNvSpPr txBox="1">
            <a:spLocks noGrp="1"/>
          </p:cNvSpPr>
          <p:nvPr>
            <p:ph type="body" idx="1"/>
          </p:nvPr>
        </p:nvSpPr>
        <p:spPr>
          <a:xfrm>
            <a:off x="838200" y="2088796"/>
            <a:ext cx="10515600" cy="302911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53D4A"/>
              </a:buClr>
              <a:buSzPts val="2400"/>
              <a:buChar char="•"/>
              <a:defRPr sz="2400">
                <a:solidFill>
                  <a:srgbClr val="353D4A"/>
                </a:solidFill>
                <a:latin typeface="Arial"/>
                <a:ea typeface="Arial"/>
                <a:cs typeface="Arial"/>
                <a:sym typeface="Arial"/>
              </a:defRPr>
            </a:lvl1pPr>
            <a:lvl2pPr marL="914400" lvl="1" indent="-355600" algn="l">
              <a:lnSpc>
                <a:spcPct val="90000"/>
              </a:lnSpc>
              <a:spcBef>
                <a:spcPts val="500"/>
              </a:spcBef>
              <a:spcAft>
                <a:spcPts val="0"/>
              </a:spcAft>
              <a:buClr>
                <a:srgbClr val="353D4A"/>
              </a:buClr>
              <a:buSzPts val="2000"/>
              <a:buChar char="•"/>
              <a:defRPr sz="2000">
                <a:solidFill>
                  <a:srgbClr val="353D4A"/>
                </a:solidFill>
                <a:latin typeface="Arial"/>
                <a:ea typeface="Arial"/>
                <a:cs typeface="Arial"/>
                <a:sym typeface="Arial"/>
              </a:defRPr>
            </a:lvl2pPr>
            <a:lvl3pPr marL="1371600" lvl="2" indent="-342900" algn="l">
              <a:lnSpc>
                <a:spcPct val="90000"/>
              </a:lnSpc>
              <a:spcBef>
                <a:spcPts val="500"/>
              </a:spcBef>
              <a:spcAft>
                <a:spcPts val="0"/>
              </a:spcAft>
              <a:buClr>
                <a:srgbClr val="353D4A"/>
              </a:buClr>
              <a:buSzPts val="1800"/>
              <a:buChar char="•"/>
              <a:defRPr sz="1800">
                <a:solidFill>
                  <a:srgbClr val="353D4A"/>
                </a:solidFill>
                <a:latin typeface="Arial"/>
                <a:ea typeface="Arial"/>
                <a:cs typeface="Arial"/>
                <a:sym typeface="Arial"/>
              </a:defRPr>
            </a:lvl3pPr>
            <a:lvl4pPr marL="1828800" lvl="3" indent="-330200" algn="l">
              <a:lnSpc>
                <a:spcPct val="90000"/>
              </a:lnSpc>
              <a:spcBef>
                <a:spcPts val="500"/>
              </a:spcBef>
              <a:spcAft>
                <a:spcPts val="0"/>
              </a:spcAft>
              <a:buClr>
                <a:srgbClr val="353D4A"/>
              </a:buClr>
              <a:buSzPts val="1600"/>
              <a:buChar char="•"/>
              <a:defRPr sz="1600">
                <a:solidFill>
                  <a:srgbClr val="353D4A"/>
                </a:solidFill>
                <a:latin typeface="Arial"/>
                <a:ea typeface="Arial"/>
                <a:cs typeface="Arial"/>
                <a:sym typeface="Arial"/>
              </a:defRPr>
            </a:lvl4pPr>
            <a:lvl5pPr marL="2286000" lvl="4" indent="-330200" algn="l">
              <a:lnSpc>
                <a:spcPct val="90000"/>
              </a:lnSpc>
              <a:spcBef>
                <a:spcPts val="500"/>
              </a:spcBef>
              <a:spcAft>
                <a:spcPts val="0"/>
              </a:spcAft>
              <a:buClr>
                <a:srgbClr val="353D4A"/>
              </a:buClr>
              <a:buSzPts val="1600"/>
              <a:buChar char="•"/>
              <a:defRPr sz="1600">
                <a:solidFill>
                  <a:srgbClr val="353D4A"/>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33"/>
          <p:cNvPicPr preferRelativeResize="0"/>
          <p:nvPr/>
        </p:nvPicPr>
        <p:blipFill rotWithShape="1">
          <a:blip r:embed="rId2">
            <a:alphaModFix/>
          </a:blip>
          <a:srcRect/>
          <a:stretch/>
        </p:blipFill>
        <p:spPr>
          <a:xfrm>
            <a:off x="838200" y="6006401"/>
            <a:ext cx="1597026" cy="71367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texto y gráfico">
  <p:cSld name="Título, texto y gráfico">
    <p:spTree>
      <p:nvGrpSpPr>
        <p:cNvPr id="1" name="Shape 30"/>
        <p:cNvGrpSpPr/>
        <p:nvPr/>
      </p:nvGrpSpPr>
      <p:grpSpPr>
        <a:xfrm>
          <a:off x="0" y="0"/>
          <a:ext cx="0" cy="0"/>
          <a:chOff x="0" y="0"/>
          <a:chExt cx="0" cy="0"/>
        </a:xfrm>
      </p:grpSpPr>
      <p:sp>
        <p:nvSpPr>
          <p:cNvPr id="31" name="Google Shape;31;p34"/>
          <p:cNvSpPr/>
          <p:nvPr/>
        </p:nvSpPr>
        <p:spPr>
          <a:xfrm>
            <a:off x="6892119" y="0"/>
            <a:ext cx="5299881" cy="68580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34"/>
          <p:cNvSpPr txBox="1">
            <a:spLocks noGrp="1"/>
          </p:cNvSpPr>
          <p:nvPr>
            <p:ph type="title"/>
          </p:nvPr>
        </p:nvSpPr>
        <p:spPr>
          <a:xfrm>
            <a:off x="838200" y="667106"/>
            <a:ext cx="10515600" cy="83587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F5496"/>
              </a:buClr>
              <a:buSzPts val="2800"/>
              <a:buFont typeface="Arial"/>
              <a:buNone/>
              <a:defRPr sz="2800" b="1">
                <a:solidFill>
                  <a:srgbClr val="2F549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4"/>
          <p:cNvSpPr txBox="1">
            <a:spLocks noGrp="1"/>
          </p:cNvSpPr>
          <p:nvPr>
            <p:ph type="subTitle" idx="1"/>
          </p:nvPr>
        </p:nvSpPr>
        <p:spPr>
          <a:xfrm>
            <a:off x="838200" y="1690688"/>
            <a:ext cx="10515600" cy="5066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A3838"/>
              </a:buClr>
              <a:buSzPts val="1800"/>
              <a:buNone/>
              <a:defRPr sz="1800">
                <a:solidFill>
                  <a:srgbClr val="3A3838"/>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34"/>
          <p:cNvSpPr>
            <a:spLocks noGrp="1"/>
          </p:cNvSpPr>
          <p:nvPr>
            <p:ph type="chart" idx="2"/>
          </p:nvPr>
        </p:nvSpPr>
        <p:spPr>
          <a:xfrm>
            <a:off x="6528595" y="2384994"/>
            <a:ext cx="4825205" cy="349719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4"/>
          <p:cNvSpPr txBox="1">
            <a:spLocks noGrp="1"/>
          </p:cNvSpPr>
          <p:nvPr>
            <p:ph type="body" idx="3"/>
          </p:nvPr>
        </p:nvSpPr>
        <p:spPr>
          <a:xfrm>
            <a:off x="1515269" y="2854894"/>
            <a:ext cx="4148138" cy="290446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53D4A"/>
              </a:buClr>
              <a:buSzPts val="2400"/>
              <a:buChar char="•"/>
              <a:defRPr sz="2400">
                <a:solidFill>
                  <a:srgbClr val="353D4A"/>
                </a:solidFill>
                <a:latin typeface="Arial"/>
                <a:ea typeface="Arial"/>
                <a:cs typeface="Arial"/>
                <a:sym typeface="Arial"/>
              </a:defRPr>
            </a:lvl1pPr>
            <a:lvl2pPr marL="914400" lvl="1" indent="-355600" algn="l">
              <a:lnSpc>
                <a:spcPct val="90000"/>
              </a:lnSpc>
              <a:spcBef>
                <a:spcPts val="500"/>
              </a:spcBef>
              <a:spcAft>
                <a:spcPts val="0"/>
              </a:spcAft>
              <a:buClr>
                <a:srgbClr val="353D4A"/>
              </a:buClr>
              <a:buSzPts val="2000"/>
              <a:buChar char="•"/>
              <a:defRPr sz="2000">
                <a:solidFill>
                  <a:srgbClr val="353D4A"/>
                </a:solidFill>
                <a:latin typeface="Arial"/>
                <a:ea typeface="Arial"/>
                <a:cs typeface="Arial"/>
                <a:sym typeface="Arial"/>
              </a:defRPr>
            </a:lvl2pPr>
            <a:lvl3pPr marL="1371600" lvl="2" indent="-342900" algn="l">
              <a:lnSpc>
                <a:spcPct val="90000"/>
              </a:lnSpc>
              <a:spcBef>
                <a:spcPts val="500"/>
              </a:spcBef>
              <a:spcAft>
                <a:spcPts val="0"/>
              </a:spcAft>
              <a:buClr>
                <a:srgbClr val="353D4A"/>
              </a:buClr>
              <a:buSzPts val="1800"/>
              <a:buChar char="•"/>
              <a:defRPr sz="1800">
                <a:solidFill>
                  <a:srgbClr val="353D4A"/>
                </a:solidFill>
                <a:latin typeface="Arial"/>
                <a:ea typeface="Arial"/>
                <a:cs typeface="Arial"/>
                <a:sym typeface="Arial"/>
              </a:defRPr>
            </a:lvl3pPr>
            <a:lvl4pPr marL="1828800" lvl="3" indent="-330200" algn="l">
              <a:lnSpc>
                <a:spcPct val="90000"/>
              </a:lnSpc>
              <a:spcBef>
                <a:spcPts val="500"/>
              </a:spcBef>
              <a:spcAft>
                <a:spcPts val="0"/>
              </a:spcAft>
              <a:buClr>
                <a:srgbClr val="353D4A"/>
              </a:buClr>
              <a:buSzPts val="1600"/>
              <a:buChar char="•"/>
              <a:defRPr sz="1600">
                <a:solidFill>
                  <a:srgbClr val="353D4A"/>
                </a:solidFill>
                <a:latin typeface="Arial"/>
                <a:ea typeface="Arial"/>
                <a:cs typeface="Arial"/>
                <a:sym typeface="Arial"/>
              </a:defRPr>
            </a:lvl4pPr>
            <a:lvl5pPr marL="2286000" lvl="4" indent="-330200" algn="l">
              <a:lnSpc>
                <a:spcPct val="90000"/>
              </a:lnSpc>
              <a:spcBef>
                <a:spcPts val="500"/>
              </a:spcBef>
              <a:spcAft>
                <a:spcPts val="0"/>
              </a:spcAft>
              <a:buClr>
                <a:srgbClr val="353D4A"/>
              </a:buClr>
              <a:buSzPts val="1600"/>
              <a:buChar char="•"/>
              <a:defRPr sz="1600">
                <a:solidFill>
                  <a:srgbClr val="353D4A"/>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 name="Google Shape;36;p34"/>
          <p:cNvPicPr preferRelativeResize="0"/>
          <p:nvPr/>
        </p:nvPicPr>
        <p:blipFill rotWithShape="1">
          <a:blip r:embed="rId3">
            <a:alphaModFix/>
          </a:blip>
          <a:srcRect/>
          <a:stretch/>
        </p:blipFill>
        <p:spPr>
          <a:xfrm>
            <a:off x="10116534" y="6035430"/>
            <a:ext cx="1597026" cy="7136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tabla">
  <p:cSld name="Título y tabla">
    <p:spTree>
      <p:nvGrpSpPr>
        <p:cNvPr id="1" name="Shape 41"/>
        <p:cNvGrpSpPr/>
        <p:nvPr/>
      </p:nvGrpSpPr>
      <p:grpSpPr>
        <a:xfrm>
          <a:off x="0" y="0"/>
          <a:ext cx="0" cy="0"/>
          <a:chOff x="0" y="0"/>
          <a:chExt cx="0" cy="0"/>
        </a:xfrm>
      </p:grpSpPr>
      <p:sp>
        <p:nvSpPr>
          <p:cNvPr id="42" name="Google Shape;42;p36"/>
          <p:cNvSpPr/>
          <p:nvPr/>
        </p:nvSpPr>
        <p:spPr>
          <a:xfrm>
            <a:off x="6892119" y="0"/>
            <a:ext cx="5299881" cy="68580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43;p36"/>
          <p:cNvSpPr txBox="1">
            <a:spLocks noGrp="1"/>
          </p:cNvSpPr>
          <p:nvPr>
            <p:ph type="title"/>
          </p:nvPr>
        </p:nvSpPr>
        <p:spPr>
          <a:xfrm>
            <a:off x="838200" y="667106"/>
            <a:ext cx="10515600" cy="83587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F5496"/>
              </a:buClr>
              <a:buSzPts val="2800"/>
              <a:buFont typeface="Arial"/>
              <a:buNone/>
              <a:defRPr sz="2800" b="1">
                <a:solidFill>
                  <a:srgbClr val="2F549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p36"/>
          <p:cNvPicPr preferRelativeResize="0"/>
          <p:nvPr/>
        </p:nvPicPr>
        <p:blipFill rotWithShape="1">
          <a:blip r:embed="rId3">
            <a:alphaModFix/>
          </a:blip>
          <a:srcRect/>
          <a:stretch/>
        </p:blipFill>
        <p:spPr>
          <a:xfrm>
            <a:off x="10116534" y="6035430"/>
            <a:ext cx="1597026" cy="7136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texto e imagen" type="picTx">
  <p:cSld name="PICTURE_WITH_CAPTION_TEXT">
    <p:spTree>
      <p:nvGrpSpPr>
        <p:cNvPr id="1" name="Shape 45"/>
        <p:cNvGrpSpPr/>
        <p:nvPr/>
      </p:nvGrpSpPr>
      <p:grpSpPr>
        <a:xfrm>
          <a:off x="0" y="0"/>
          <a:ext cx="0" cy="0"/>
          <a:chOff x="0" y="0"/>
          <a:chExt cx="0" cy="0"/>
        </a:xfrm>
      </p:grpSpPr>
      <p:sp>
        <p:nvSpPr>
          <p:cNvPr id="46" name="Google Shape;46;p37"/>
          <p:cNvSpPr/>
          <p:nvPr/>
        </p:nvSpPr>
        <p:spPr>
          <a:xfrm>
            <a:off x="6892119" y="0"/>
            <a:ext cx="5299881" cy="68580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5496"/>
              </a:buClr>
              <a:buSzPts val="2800"/>
              <a:buFont typeface="Arial"/>
              <a:buNone/>
              <a:defRPr sz="2800" b="1">
                <a:solidFill>
                  <a:srgbClr val="2F549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7"/>
          <p:cNvSpPr>
            <a:spLocks noGrp="1"/>
          </p:cNvSpPr>
          <p:nvPr>
            <p:ph type="pic" idx="2"/>
          </p:nvPr>
        </p:nvSpPr>
        <p:spPr>
          <a:xfrm>
            <a:off x="5183188" y="987425"/>
            <a:ext cx="6172200" cy="4873625"/>
          </a:xfrm>
          <a:prstGeom prst="rect">
            <a:avLst/>
          </a:prstGeom>
          <a:noFill/>
          <a:ln>
            <a:noFill/>
          </a:ln>
        </p:spPr>
      </p:sp>
      <p:sp>
        <p:nvSpPr>
          <p:cNvPr id="49" name="Google Shape;49;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53D4A"/>
              </a:buClr>
              <a:buSzPts val="1600"/>
              <a:buNone/>
              <a:defRPr sz="1600">
                <a:solidFill>
                  <a:srgbClr val="353D4A"/>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50" name="Google Shape;50;p37"/>
          <p:cNvPicPr preferRelativeResize="0"/>
          <p:nvPr/>
        </p:nvPicPr>
        <p:blipFill rotWithShape="1">
          <a:blip r:embed="rId3">
            <a:alphaModFix/>
          </a:blip>
          <a:srcRect/>
          <a:stretch/>
        </p:blipFill>
        <p:spPr>
          <a:xfrm>
            <a:off x="10116534" y="6035430"/>
            <a:ext cx="1597026" cy="7136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51"/>
        <p:cNvGrpSpPr/>
        <p:nvPr/>
      </p:nvGrpSpPr>
      <p:grpSpPr>
        <a:xfrm>
          <a:off x="0" y="0"/>
          <a:ext cx="0" cy="0"/>
          <a:chOff x="0" y="0"/>
          <a:chExt cx="0" cy="0"/>
        </a:xfrm>
      </p:grpSpPr>
      <p:sp>
        <p:nvSpPr>
          <p:cNvPr id="52" name="Google Shape;52;p38"/>
          <p:cNvSpPr/>
          <p:nvPr/>
        </p:nvSpPr>
        <p:spPr>
          <a:xfrm>
            <a:off x="6892119" y="0"/>
            <a:ext cx="5299881" cy="68580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 name="CuadroTexto 2">
            <a:extLst>
              <a:ext uri="{FF2B5EF4-FFF2-40B4-BE49-F238E27FC236}">
                <a16:creationId xmlns:a16="http://schemas.microsoft.com/office/drawing/2014/main" id="{9BB64802-F498-F1FC-DBA7-8F51EC9C2C90}"/>
              </a:ext>
            </a:extLst>
          </p:cNvPr>
          <p:cNvSpPr txBox="1"/>
          <p:nvPr>
            <p:extLst>
              <p:ext uri="{1162E1C5-73C7-4A58-AE30-91384D911F3F}">
                <p184:classification xmlns:p184="http://schemas.microsoft.com/office/powerpoint/2018/4/main" val="hdr"/>
              </p:ext>
            </p:extLst>
          </p:nvPr>
        </p:nvSpPr>
        <p:spPr>
          <a:xfrm>
            <a:off x="63500" y="63500"/>
            <a:ext cx="2449513" cy="228600"/>
          </a:xfrm>
          <a:prstGeom prst="rect">
            <a:avLst/>
          </a:prstGeom>
        </p:spPr>
        <p:txBody>
          <a:bodyPr horzOverflow="overflow" lIns="0" tIns="0" rIns="0" bIns="0">
            <a:spAutoFit/>
          </a:bodyPr>
          <a:lstStyle/>
          <a:p>
            <a:pPr algn="l"/>
            <a:r>
              <a:rPr lang="es-ES" sz="1500">
                <a:solidFill>
                  <a:srgbClr val="000000"/>
                </a:solidFill>
                <a:latin typeface="Calibri" panose="020F0502020204030204" pitchFamily="34" charset="0"/>
                <a:ea typeface="Calibri" panose="020F0502020204030204" pitchFamily="34" charset="0"/>
                <a:cs typeface="Calibri" panose="020F0502020204030204" pitchFamily="34" charset="0"/>
              </a:rPr>
              <a:t>Información Pública Clasificada</a:t>
            </a: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6"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4" name="Google Shape;118;p1">
            <a:extLst>
              <a:ext uri="{FF2B5EF4-FFF2-40B4-BE49-F238E27FC236}">
                <a16:creationId xmlns:a16="http://schemas.microsoft.com/office/drawing/2014/main" id="{24FB1257-A64F-9D9A-ED9A-9F7383CE63CD}"/>
              </a:ext>
            </a:extLst>
          </p:cNvPr>
          <p:cNvSpPr txBox="1"/>
          <p:nvPr/>
        </p:nvSpPr>
        <p:spPr>
          <a:xfrm>
            <a:off x="538116" y="4130811"/>
            <a:ext cx="6262733"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dirty="0">
                <a:solidFill>
                  <a:schemeClr val="lt1"/>
                </a:solidFill>
              </a:rPr>
              <a:t>EL SALVADOR</a:t>
            </a:r>
          </a:p>
          <a:p>
            <a:pPr marL="0" marR="0" lvl="0" indent="0" algn="l" rtl="0">
              <a:spcBef>
                <a:spcPts val="0"/>
              </a:spcBef>
              <a:spcAft>
                <a:spcPts val="0"/>
              </a:spcAft>
              <a:buNone/>
            </a:pPr>
            <a:r>
              <a:rPr lang="es-MX" sz="1800" dirty="0">
                <a:solidFill>
                  <a:schemeClr val="lt1"/>
                </a:solidFill>
              </a:rPr>
              <a:t>Dirección Nacional de Evaluación Educativa</a:t>
            </a:r>
            <a:endParaRPr sz="1800" dirty="0">
              <a:solidFill>
                <a:schemeClr val="lt1"/>
              </a:solidFill>
              <a:latin typeface="Arial"/>
              <a:ea typeface="Arial"/>
              <a:cs typeface="Arial"/>
              <a:sym typeface="Arial"/>
            </a:endParaRPr>
          </a:p>
        </p:txBody>
      </p:sp>
      <p:sp>
        <p:nvSpPr>
          <p:cNvPr id="5" name="Google Shape;119;p1">
            <a:extLst>
              <a:ext uri="{FF2B5EF4-FFF2-40B4-BE49-F238E27FC236}">
                <a16:creationId xmlns:a16="http://schemas.microsoft.com/office/drawing/2014/main" id="{E42409B1-1B99-D398-371C-98F4DD3A2F21}"/>
              </a:ext>
            </a:extLst>
          </p:cNvPr>
          <p:cNvSpPr txBox="1"/>
          <p:nvPr/>
        </p:nvSpPr>
        <p:spPr>
          <a:xfrm>
            <a:off x="538116" y="3545462"/>
            <a:ext cx="9827892"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000" b="1" dirty="0">
                <a:solidFill>
                  <a:schemeClr val="lt1"/>
                </a:solidFill>
              </a:rPr>
              <a:t>Sistemas de evaluación no sumativo y no cognitivos</a:t>
            </a:r>
            <a:endParaRPr sz="3000" b="1" dirty="0">
              <a:solidFill>
                <a:schemeClr val="lt1"/>
              </a:solidFill>
              <a:latin typeface="Arial"/>
              <a:ea typeface="Arial"/>
              <a:cs typeface="Arial"/>
              <a:sym typeface="Arial"/>
            </a:endParaRPr>
          </a:p>
        </p:txBody>
      </p:sp>
      <p:sp>
        <p:nvSpPr>
          <p:cNvPr id="7" name="CuadroTexto 6">
            <a:extLst>
              <a:ext uri="{FF2B5EF4-FFF2-40B4-BE49-F238E27FC236}">
                <a16:creationId xmlns:a16="http://schemas.microsoft.com/office/drawing/2014/main" id="{1B4BBE41-C0BE-2CCD-610B-CF2A5AA80774}"/>
              </a:ext>
            </a:extLst>
          </p:cNvPr>
          <p:cNvSpPr txBox="1"/>
          <p:nvPr/>
        </p:nvSpPr>
        <p:spPr>
          <a:xfrm>
            <a:off x="538116" y="3068101"/>
            <a:ext cx="9994001" cy="461665"/>
          </a:xfrm>
          <a:prstGeom prst="rect">
            <a:avLst/>
          </a:prstGeom>
          <a:noFill/>
        </p:spPr>
        <p:txBody>
          <a:bodyPr wrap="square">
            <a:spAutoFit/>
          </a:bodyPr>
          <a:lstStyle/>
          <a:p>
            <a:r>
              <a:rPr lang="es-MX" sz="1200" b="1" i="0" dirty="0">
                <a:solidFill>
                  <a:schemeClr val="bg1"/>
                </a:solidFill>
                <a:effectLst/>
                <a:latin typeface="Montserrat" panose="00000500000000000000" pitchFamily="2" charset="0"/>
              </a:rPr>
              <a:t>Diálogos de Innovación:</a:t>
            </a:r>
            <a:endParaRPr lang="es-MX" sz="1600" b="0" i="0" dirty="0">
              <a:solidFill>
                <a:schemeClr val="bg1"/>
              </a:solidFill>
              <a:effectLst/>
              <a:latin typeface="Aptos" panose="020B0004020202020204" pitchFamily="34" charset="0"/>
            </a:endParaRPr>
          </a:p>
          <a:p>
            <a:r>
              <a:rPr lang="es-MX" sz="1200" b="0" i="0" dirty="0">
                <a:solidFill>
                  <a:schemeClr val="bg1"/>
                </a:solidFill>
                <a:effectLst/>
                <a:latin typeface="Montserrat" panose="00000500000000000000" pitchFamily="2" charset="0"/>
              </a:rPr>
              <a:t>Prácticas innovadoras en evaluación de la educación que aportan a agenda de recuperación y transformación</a:t>
            </a:r>
            <a:endParaRPr lang="es-MX" sz="1600" b="0" i="0" dirty="0">
              <a:solidFill>
                <a:schemeClr val="bg1"/>
              </a:solidFill>
              <a:effectLst/>
              <a:latin typeface="Aptos" panose="020B00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70;p30">
            <a:extLst>
              <a:ext uri="{FF2B5EF4-FFF2-40B4-BE49-F238E27FC236}">
                <a16:creationId xmlns:a16="http://schemas.microsoft.com/office/drawing/2014/main" id="{41F589DC-1DA1-F259-47F0-C2A6CA69B0B1}"/>
              </a:ext>
            </a:extLst>
          </p:cNvPr>
          <p:cNvSpPr txBox="1">
            <a:spLocks noGrp="1"/>
          </p:cNvSpPr>
          <p:nvPr>
            <p:ph type="title"/>
          </p:nvPr>
        </p:nvSpPr>
        <p:spPr>
          <a:xfrm>
            <a:off x="1049634" y="2017690"/>
            <a:ext cx="10197485" cy="3416279"/>
          </a:xfrm>
          <a:prstGeom prst="rect">
            <a:avLst/>
          </a:prstGeom>
          <a:noFill/>
          <a:ln>
            <a:noFill/>
          </a:ln>
        </p:spPr>
        <p:txBody>
          <a:bodyPr spcFirstLastPara="1" wrap="square" lIns="91425" tIns="45700" rIns="91425" bIns="45700" anchor="t" anchorCtr="0">
            <a:spAutoFit/>
          </a:bodyPr>
          <a:lstStyle/>
          <a:p>
            <a:pPr algn="just">
              <a:lnSpc>
                <a:spcPct val="150000"/>
              </a:lnSpc>
              <a:buClr>
                <a:srgbClr val="000000"/>
              </a:buClr>
            </a:pPr>
            <a:r>
              <a:rPr lang="es-ES" sz="2400" b="0" dirty="0">
                <a:solidFill>
                  <a:schemeClr val="tx1"/>
                </a:solidFill>
                <a:latin typeface="Verdana" panose="020B0604030504040204" pitchFamily="34" charset="0"/>
                <a:ea typeface="Verdana" panose="020B0604030504040204" pitchFamily="34" charset="0"/>
              </a:rPr>
              <a:t>Con la información recabada, cada docente tiene información del nivel de desarrollo de las habilidades de sus estudiantes, lo que le permite impulsar un plan de mejora específico para fortalecer el proceso de enseñanza aprendizaje, haciendo uso de la evaluación desde una mirada pedagógica que contribuya además, al desarrollo de una cultura de evaluación.</a:t>
            </a:r>
            <a:endParaRPr lang="es-SV" sz="2400" b="0" dirty="0">
              <a:solidFill>
                <a:schemeClr val="tx1"/>
              </a:solidFill>
              <a:latin typeface="Verdana" panose="020B0604030504040204" pitchFamily="34" charset="0"/>
              <a:ea typeface="Verdana" panose="020B0604030504040204" pitchFamily="34" charset="0"/>
            </a:endParaRPr>
          </a:p>
        </p:txBody>
      </p:sp>
      <p:sp>
        <p:nvSpPr>
          <p:cNvPr id="3" name="Google Shape;470;p30">
            <a:extLst>
              <a:ext uri="{FF2B5EF4-FFF2-40B4-BE49-F238E27FC236}">
                <a16:creationId xmlns:a16="http://schemas.microsoft.com/office/drawing/2014/main" id="{E9F2E985-E574-421A-B2A7-AF4432B4F313}"/>
              </a:ext>
            </a:extLst>
          </p:cNvPr>
          <p:cNvSpPr txBox="1">
            <a:spLocks/>
          </p:cNvSpPr>
          <p:nvPr/>
        </p:nvSpPr>
        <p:spPr>
          <a:xfrm>
            <a:off x="1189120" y="1236334"/>
            <a:ext cx="9813759" cy="58473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a:buNone/>
              <a:defRPr sz="3200" b="1">
                <a:solidFill>
                  <a:srgbClr val="111E60"/>
                </a:solidFill>
                <a:latin typeface="Verdana" panose="020B0604030504040204" pitchFamily="34" charset="0"/>
                <a:ea typeface="Verdana" panose="020B0604030504040204" pitchFamily="34" charset="0"/>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s-MX" dirty="0"/>
              <a:t>Uso de los resultados</a:t>
            </a:r>
          </a:p>
        </p:txBody>
      </p:sp>
    </p:spTree>
    <p:extLst>
      <p:ext uri="{BB962C8B-B14F-4D97-AF65-F5344CB8AC3E}">
        <p14:creationId xmlns:p14="http://schemas.microsoft.com/office/powerpoint/2010/main" val="4004412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ipse 11">
            <a:extLst>
              <a:ext uri="{FF2B5EF4-FFF2-40B4-BE49-F238E27FC236}">
                <a16:creationId xmlns:a16="http://schemas.microsoft.com/office/drawing/2014/main" id="{F5B3A29C-EEBB-14A1-9CBA-6EA34E448D7A}"/>
              </a:ext>
            </a:extLst>
          </p:cNvPr>
          <p:cNvSpPr/>
          <p:nvPr/>
        </p:nvSpPr>
        <p:spPr>
          <a:xfrm>
            <a:off x="4094538" y="1595717"/>
            <a:ext cx="4386541" cy="4213412"/>
          </a:xfrm>
          <a:prstGeom prst="ellipse">
            <a:avLst/>
          </a:prstGeom>
          <a:noFill/>
          <a:ln>
            <a:solidFill>
              <a:schemeClr val="accent1">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 name="Google Shape;286;p19">
            <a:extLst>
              <a:ext uri="{FF2B5EF4-FFF2-40B4-BE49-F238E27FC236}">
                <a16:creationId xmlns:a16="http://schemas.microsoft.com/office/drawing/2014/main" id="{23F3E643-F5D6-D97B-1E6E-93126C72D4A1}"/>
              </a:ext>
            </a:extLst>
          </p:cNvPr>
          <p:cNvSpPr txBox="1"/>
          <p:nvPr/>
        </p:nvSpPr>
        <p:spPr>
          <a:xfrm>
            <a:off x="2213212" y="494748"/>
            <a:ext cx="7765576" cy="73112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a:buNone/>
              <a:defRPr sz="3200" b="1">
                <a:solidFill>
                  <a:srgbClr val="111E60"/>
                </a:solidFill>
                <a:latin typeface="Verdana" panose="020B0604030504040204" pitchFamily="34" charset="0"/>
                <a:ea typeface="Verdana" panose="020B0604030504040204" pitchFamily="34" charset="0"/>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s-MX" dirty="0"/>
              <a:t>Recursos disponibles</a:t>
            </a:r>
            <a:endParaRPr dirty="0"/>
          </a:p>
        </p:txBody>
      </p:sp>
      <p:sp>
        <p:nvSpPr>
          <p:cNvPr id="3" name="Google Shape;287;p19">
            <a:extLst>
              <a:ext uri="{FF2B5EF4-FFF2-40B4-BE49-F238E27FC236}">
                <a16:creationId xmlns:a16="http://schemas.microsoft.com/office/drawing/2014/main" id="{1B6109EF-BC80-C416-7144-619B787EC8FD}"/>
              </a:ext>
            </a:extLst>
          </p:cNvPr>
          <p:cNvSpPr txBox="1"/>
          <p:nvPr/>
        </p:nvSpPr>
        <p:spPr>
          <a:xfrm>
            <a:off x="2482153" y="4185774"/>
            <a:ext cx="2795419" cy="830956"/>
          </a:xfrm>
          <a:prstGeom prst="rect">
            <a:avLst/>
          </a:prstGeom>
          <a:solidFill>
            <a:schemeClr val="bg1"/>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a:buClr>
                <a:schemeClr val="dk2"/>
              </a:buClr>
              <a:buSzPts val="2000"/>
              <a:buNone/>
              <a:defRPr sz="1900">
                <a:solidFill>
                  <a:schemeClr val="tx1"/>
                </a:solidFill>
              </a:defRPr>
            </a:lvl1pPr>
          </a:lstStyle>
          <a:p>
            <a:r>
              <a:rPr lang="es-MX" sz="1600" dirty="0">
                <a:latin typeface="Verdana" panose="020B0604030504040204" pitchFamily="34" charset="0"/>
                <a:ea typeface="Verdana" panose="020B0604030504040204" pitchFamily="34" charset="0"/>
              </a:rPr>
              <a:t>Documento Informativo (Directores y docentes) y Folleto Informativo</a:t>
            </a:r>
            <a:endParaRPr sz="1600" dirty="0">
              <a:latin typeface="Verdana" panose="020B0604030504040204" pitchFamily="34" charset="0"/>
              <a:ea typeface="Verdana" panose="020B0604030504040204" pitchFamily="34" charset="0"/>
            </a:endParaRPr>
          </a:p>
        </p:txBody>
      </p:sp>
      <p:sp>
        <p:nvSpPr>
          <p:cNvPr id="4" name="Google Shape;289;p19">
            <a:extLst>
              <a:ext uri="{FF2B5EF4-FFF2-40B4-BE49-F238E27FC236}">
                <a16:creationId xmlns:a16="http://schemas.microsoft.com/office/drawing/2014/main" id="{B3A47021-EB3E-4F2C-1458-14CB3B29C284}"/>
              </a:ext>
            </a:extLst>
          </p:cNvPr>
          <p:cNvSpPr txBox="1"/>
          <p:nvPr/>
        </p:nvSpPr>
        <p:spPr>
          <a:xfrm>
            <a:off x="7275640" y="4145797"/>
            <a:ext cx="2972089" cy="584735"/>
          </a:xfrm>
          <a:prstGeom prst="rect">
            <a:avLst/>
          </a:prstGeom>
          <a:solidFill>
            <a:schemeClr val="bg1"/>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a:buClr>
                <a:schemeClr val="dk2"/>
              </a:buClr>
              <a:buSzPts val="2000"/>
              <a:buNone/>
              <a:defRPr sz="1600">
                <a:solidFill>
                  <a:schemeClr val="tx1"/>
                </a:solidFill>
                <a:latin typeface="Verdana" panose="020B0604030504040204" pitchFamily="34" charset="0"/>
                <a:ea typeface="Verdana" panose="020B0604030504040204" pitchFamily="34" charset="0"/>
              </a:defRPr>
            </a:lvl1pPr>
          </a:lstStyle>
          <a:p>
            <a:r>
              <a:rPr lang="es-MX" dirty="0"/>
              <a:t>Plantilla Excel para vaciado de respuestas </a:t>
            </a:r>
            <a:endParaRPr dirty="0"/>
          </a:p>
        </p:txBody>
      </p:sp>
      <p:pic>
        <p:nvPicPr>
          <p:cNvPr id="8" name="Imagen 7">
            <a:extLst>
              <a:ext uri="{FF2B5EF4-FFF2-40B4-BE49-F238E27FC236}">
                <a16:creationId xmlns:a16="http://schemas.microsoft.com/office/drawing/2014/main" id="{62007A09-7E56-BA75-1DFE-D15E167E6E63}"/>
              </a:ext>
            </a:extLst>
          </p:cNvPr>
          <p:cNvPicPr>
            <a:picLocks noChangeAspect="1"/>
          </p:cNvPicPr>
          <p:nvPr/>
        </p:nvPicPr>
        <p:blipFill rotWithShape="1">
          <a:blip r:embed="rId2"/>
          <a:srcRect t="1901"/>
          <a:stretch/>
        </p:blipFill>
        <p:spPr>
          <a:xfrm>
            <a:off x="3251815" y="2566204"/>
            <a:ext cx="1256096" cy="1619570"/>
          </a:xfrm>
          <a:prstGeom prst="rect">
            <a:avLst/>
          </a:prstGeom>
        </p:spPr>
      </p:pic>
      <p:grpSp>
        <p:nvGrpSpPr>
          <p:cNvPr id="11" name="Grupo 10">
            <a:extLst>
              <a:ext uri="{FF2B5EF4-FFF2-40B4-BE49-F238E27FC236}">
                <a16:creationId xmlns:a16="http://schemas.microsoft.com/office/drawing/2014/main" id="{15879183-28EF-BAFF-B57B-EEF6267E1E99}"/>
              </a:ext>
            </a:extLst>
          </p:cNvPr>
          <p:cNvGrpSpPr/>
          <p:nvPr/>
        </p:nvGrpSpPr>
        <p:grpSpPr>
          <a:xfrm>
            <a:off x="7900295" y="2566204"/>
            <a:ext cx="1622756" cy="1732244"/>
            <a:chOff x="7155930" y="2073966"/>
            <a:chExt cx="1622756" cy="1732244"/>
          </a:xfrm>
        </p:grpSpPr>
        <p:pic>
          <p:nvPicPr>
            <p:cNvPr id="10" name="Imagen 9" descr="Interfaz de usuario gráfica&#10;&#10;Descripción generada automáticamente">
              <a:extLst>
                <a:ext uri="{FF2B5EF4-FFF2-40B4-BE49-F238E27FC236}">
                  <a16:creationId xmlns:a16="http://schemas.microsoft.com/office/drawing/2014/main" id="{9FD97693-0F22-9870-AFAB-E636DA1D6EC8}"/>
                </a:ext>
              </a:extLst>
            </p:cNvPr>
            <p:cNvPicPr>
              <a:picLocks noChangeAspect="1"/>
            </p:cNvPicPr>
            <p:nvPr/>
          </p:nvPicPr>
          <p:blipFill>
            <a:blip r:embed="rId3"/>
            <a:stretch>
              <a:fillRect/>
            </a:stretch>
          </p:blipFill>
          <p:spPr>
            <a:xfrm>
              <a:off x="7155931" y="2183455"/>
              <a:ext cx="1622755" cy="1622755"/>
            </a:xfrm>
            <a:prstGeom prst="rect">
              <a:avLst/>
            </a:prstGeom>
          </p:spPr>
        </p:pic>
        <p:pic>
          <p:nvPicPr>
            <p:cNvPr id="6" name="Google Shape;298;p19" descr="Icono&#10;&#10;Descripción generada automáticamente">
              <a:extLst>
                <a:ext uri="{FF2B5EF4-FFF2-40B4-BE49-F238E27FC236}">
                  <a16:creationId xmlns:a16="http://schemas.microsoft.com/office/drawing/2014/main" id="{9B36AC4B-2F40-9016-4416-7BD15B9FCCBC}"/>
                </a:ext>
              </a:extLst>
            </p:cNvPr>
            <p:cNvPicPr preferRelativeResize="0"/>
            <p:nvPr/>
          </p:nvPicPr>
          <p:blipFill rotWithShape="1">
            <a:blip r:embed="rId4">
              <a:alphaModFix/>
            </a:blip>
            <a:srcRect/>
            <a:stretch/>
          </p:blipFill>
          <p:spPr>
            <a:xfrm>
              <a:off x="7155930" y="2073966"/>
              <a:ext cx="464069" cy="483704"/>
            </a:xfrm>
            <a:prstGeom prst="rect">
              <a:avLst/>
            </a:prstGeom>
            <a:noFill/>
            <a:ln>
              <a:noFill/>
            </a:ln>
          </p:spPr>
        </p:pic>
      </p:grpSp>
      <p:pic>
        <p:nvPicPr>
          <p:cNvPr id="14" name="Imagen 13" descr="Icono&#10;&#10;Descripción generada automáticamente">
            <a:extLst>
              <a:ext uri="{FF2B5EF4-FFF2-40B4-BE49-F238E27FC236}">
                <a16:creationId xmlns:a16="http://schemas.microsoft.com/office/drawing/2014/main" id="{832A17A6-D38F-6E0A-D377-ECECEDCF53C2}"/>
              </a:ext>
            </a:extLst>
          </p:cNvPr>
          <p:cNvPicPr>
            <a:picLocks noChangeAspect="1"/>
          </p:cNvPicPr>
          <p:nvPr/>
        </p:nvPicPr>
        <p:blipFill>
          <a:blip r:embed="rId5"/>
          <a:stretch>
            <a:fillRect/>
          </a:stretch>
        </p:blipFill>
        <p:spPr>
          <a:xfrm>
            <a:off x="5637515" y="3106270"/>
            <a:ext cx="1192306" cy="1192306"/>
          </a:xfrm>
          <a:prstGeom prst="rect">
            <a:avLst/>
          </a:prstGeom>
        </p:spPr>
      </p:pic>
    </p:spTree>
    <p:extLst>
      <p:ext uri="{BB962C8B-B14F-4D97-AF65-F5344CB8AC3E}">
        <p14:creationId xmlns:p14="http://schemas.microsoft.com/office/powerpoint/2010/main" val="128179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Tree>
    <p:extLst>
      <p:ext uri="{BB962C8B-B14F-4D97-AF65-F5344CB8AC3E}">
        <p14:creationId xmlns:p14="http://schemas.microsoft.com/office/powerpoint/2010/main" val="52324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769F4605-8C9A-C659-DCAA-AF9A51D59BA7}"/>
              </a:ext>
            </a:extLst>
          </p:cNvPr>
          <p:cNvSpPr/>
          <p:nvPr/>
        </p:nvSpPr>
        <p:spPr>
          <a:xfrm>
            <a:off x="2842260" y="240030"/>
            <a:ext cx="6507480" cy="6377940"/>
          </a:xfrm>
          <a:prstGeom prst="ellipse">
            <a:avLst/>
          </a:prstGeom>
          <a:solidFill>
            <a:srgbClr val="F1E8F8"/>
          </a:solidFill>
          <a:ln>
            <a:solidFill>
              <a:srgbClr val="F1E8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4" name="Imagen 3" descr="Una caricatura de una persona&#10;&#10;Descripción generada automáticamente con confianza media">
            <a:extLst>
              <a:ext uri="{FF2B5EF4-FFF2-40B4-BE49-F238E27FC236}">
                <a16:creationId xmlns:a16="http://schemas.microsoft.com/office/drawing/2014/main" id="{56EC5282-178A-7F69-C748-A84E8E84D310}"/>
              </a:ext>
            </a:extLst>
          </p:cNvPr>
          <p:cNvPicPr>
            <a:picLocks noChangeAspect="1"/>
          </p:cNvPicPr>
          <p:nvPr/>
        </p:nvPicPr>
        <p:blipFill>
          <a:blip r:embed="rId2"/>
          <a:stretch>
            <a:fillRect/>
          </a:stretch>
        </p:blipFill>
        <p:spPr>
          <a:xfrm>
            <a:off x="4419599" y="3713012"/>
            <a:ext cx="3352802" cy="3025904"/>
          </a:xfrm>
          <a:prstGeom prst="rect">
            <a:avLst/>
          </a:prstGeom>
        </p:spPr>
      </p:pic>
      <p:pic>
        <p:nvPicPr>
          <p:cNvPr id="5" name="Imagen 4" descr="Imagen que contiene Icono&#10;&#10;Descripción generada automáticamente">
            <a:extLst>
              <a:ext uri="{FF2B5EF4-FFF2-40B4-BE49-F238E27FC236}">
                <a16:creationId xmlns:a16="http://schemas.microsoft.com/office/drawing/2014/main" id="{344B742C-636F-959C-B305-2D5A000A5717}"/>
              </a:ext>
            </a:extLst>
          </p:cNvPr>
          <p:cNvPicPr>
            <a:picLocks noChangeAspect="1"/>
          </p:cNvPicPr>
          <p:nvPr/>
        </p:nvPicPr>
        <p:blipFill>
          <a:blip r:embed="rId3"/>
          <a:stretch>
            <a:fillRect/>
          </a:stretch>
        </p:blipFill>
        <p:spPr>
          <a:xfrm>
            <a:off x="3745229" y="1310706"/>
            <a:ext cx="4701542" cy="1516248"/>
          </a:xfrm>
          <a:prstGeom prst="rect">
            <a:avLst/>
          </a:prstGeom>
        </p:spPr>
      </p:pic>
      <p:sp>
        <p:nvSpPr>
          <p:cNvPr id="6" name="CuadroTexto 5">
            <a:extLst>
              <a:ext uri="{FF2B5EF4-FFF2-40B4-BE49-F238E27FC236}">
                <a16:creationId xmlns:a16="http://schemas.microsoft.com/office/drawing/2014/main" id="{DA3B0B89-40F0-633B-8854-14400F9642F7}"/>
              </a:ext>
            </a:extLst>
          </p:cNvPr>
          <p:cNvSpPr txBox="1"/>
          <p:nvPr/>
        </p:nvSpPr>
        <p:spPr>
          <a:xfrm>
            <a:off x="3047048" y="2826954"/>
            <a:ext cx="6097904" cy="523220"/>
          </a:xfrm>
          <a:prstGeom prst="rect">
            <a:avLst/>
          </a:prstGeom>
          <a:noFill/>
        </p:spPr>
        <p:txBody>
          <a:bodyPr wrap="square">
            <a:spAutoFit/>
          </a:bodyPr>
          <a:lstStyle/>
          <a:p>
            <a:pPr algn="ctr"/>
            <a:r>
              <a:rPr lang="es-MX" sz="1400" b="0" i="0" u="none" strike="noStrike" cap="none" dirty="0">
                <a:solidFill>
                  <a:schemeClr val="tx1">
                    <a:lumMod val="95000"/>
                    <a:lumOff val="5000"/>
                  </a:schemeClr>
                </a:solidFill>
                <a:latin typeface="+mn-lt"/>
                <a:sym typeface="Arial"/>
              </a:rPr>
              <a:t>Prueba para estudiantes desde </a:t>
            </a:r>
            <a:r>
              <a:rPr lang="es-MX" dirty="0">
                <a:solidFill>
                  <a:schemeClr val="tx1">
                    <a:lumMod val="95000"/>
                    <a:lumOff val="5000"/>
                  </a:schemeClr>
                </a:solidFill>
                <a:latin typeface="+mn-lt"/>
              </a:rPr>
              <a:t>3</a:t>
            </a:r>
            <a:r>
              <a:rPr lang="es-MX" sz="1400" b="0" i="0" u="none" strike="noStrike" cap="none" dirty="0">
                <a:solidFill>
                  <a:schemeClr val="tx1">
                    <a:lumMod val="95000"/>
                    <a:lumOff val="5000"/>
                  </a:schemeClr>
                </a:solidFill>
                <a:latin typeface="+mn-lt"/>
                <a:sym typeface="Arial"/>
              </a:rPr>
              <a:t>.° </a:t>
            </a:r>
            <a:r>
              <a:rPr lang="es-MX" sz="1400" dirty="0">
                <a:solidFill>
                  <a:schemeClr val="tx1">
                    <a:lumMod val="95000"/>
                    <a:lumOff val="5000"/>
                  </a:schemeClr>
                </a:solidFill>
                <a:latin typeface="+mn-lt"/>
              </a:rPr>
              <a:t>g</a:t>
            </a:r>
            <a:r>
              <a:rPr lang="es-MX" sz="1400" b="0" i="0" u="none" strike="noStrike" cap="none" dirty="0">
                <a:solidFill>
                  <a:schemeClr val="tx1">
                    <a:lumMod val="95000"/>
                    <a:lumOff val="5000"/>
                  </a:schemeClr>
                </a:solidFill>
                <a:latin typeface="+mn-lt"/>
                <a:sym typeface="Arial"/>
              </a:rPr>
              <a:t>rado de Educación Básica a 2.° </a:t>
            </a:r>
            <a:r>
              <a:rPr lang="es-MX" sz="1400" b="0" i="0" u="none" strike="noStrike" cap="none" dirty="0">
                <a:solidFill>
                  <a:schemeClr val="tx1">
                    <a:lumMod val="95000"/>
                    <a:lumOff val="5000"/>
                  </a:schemeClr>
                </a:solidFill>
                <a:latin typeface="+mn-lt"/>
              </a:rPr>
              <a:t>a</a:t>
            </a:r>
            <a:r>
              <a:rPr lang="es-MX" sz="1400" dirty="0">
                <a:solidFill>
                  <a:schemeClr val="tx1">
                    <a:lumMod val="95000"/>
                    <a:lumOff val="5000"/>
                  </a:schemeClr>
                </a:solidFill>
                <a:latin typeface="+mn-lt"/>
                <a:sym typeface="Arial"/>
              </a:rPr>
              <a:t>ño </a:t>
            </a:r>
            <a:r>
              <a:rPr lang="es-MX" sz="1400" b="0" i="0" u="none" strike="noStrike" cap="none" dirty="0">
                <a:solidFill>
                  <a:schemeClr val="tx1">
                    <a:lumMod val="95000"/>
                    <a:lumOff val="5000"/>
                  </a:schemeClr>
                </a:solidFill>
                <a:latin typeface="+mn-lt"/>
                <a:sym typeface="Arial"/>
              </a:rPr>
              <a:t>de Educación Media en las cuatro asignaturas básicas</a:t>
            </a:r>
            <a:endParaRPr lang="es-SV" dirty="0">
              <a:latin typeface="+mn-lt"/>
            </a:endParaRPr>
          </a:p>
        </p:txBody>
      </p:sp>
    </p:spTree>
    <p:extLst>
      <p:ext uri="{BB962C8B-B14F-4D97-AF65-F5344CB8AC3E}">
        <p14:creationId xmlns:p14="http://schemas.microsoft.com/office/powerpoint/2010/main" val="3608412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63CA95-2681-3CD8-08EC-A86CDA216298}"/>
              </a:ext>
            </a:extLst>
          </p:cNvPr>
          <p:cNvSpPr/>
          <p:nvPr/>
        </p:nvSpPr>
        <p:spPr>
          <a:xfrm>
            <a:off x="1141935" y="1429527"/>
            <a:ext cx="5139691" cy="830997"/>
          </a:xfrm>
          <a:prstGeom prst="rect">
            <a:avLst/>
          </a:prstGeom>
          <a:noFill/>
        </p:spPr>
        <p:txBody>
          <a:bodyPr wrap="square" lIns="91440" tIns="45720" rIns="91440" bIns="45720">
            <a:spAutoFit/>
          </a:bodyPr>
          <a:lstStyle/>
          <a:p>
            <a:r>
              <a:rPr lang="es-ES" sz="2400" b="1" spc="50" dirty="0">
                <a:ln w="0"/>
                <a:solidFill>
                  <a:srgbClr val="111E60"/>
                </a:solidFill>
                <a:latin typeface="Verdana" panose="020B0604030504040204" pitchFamily="34" charset="0"/>
                <a:ea typeface="Verdana" panose="020B0604030504040204" pitchFamily="34" charset="0"/>
                <a:cs typeface="Arial" panose="020B0604020202020204" pitchFamily="34" charset="0"/>
              </a:rPr>
              <a:t>¿Qué son las pruebas “Conociendo mis logros” ?</a:t>
            </a:r>
            <a:endParaRPr lang="es-ES" sz="2400" b="1" cap="none" spc="50" dirty="0">
              <a:ln w="0"/>
              <a:solidFill>
                <a:srgbClr val="111E60"/>
              </a:solidFill>
              <a:latin typeface="Verdana" panose="020B0604030504040204" pitchFamily="34" charset="0"/>
              <a:ea typeface="Verdana" panose="020B060403050404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3D2E9F39-B84B-8B7E-3C7F-2B7F1BC9FEEA}"/>
              </a:ext>
            </a:extLst>
          </p:cNvPr>
          <p:cNvSpPr/>
          <p:nvPr/>
        </p:nvSpPr>
        <p:spPr>
          <a:xfrm>
            <a:off x="1141935" y="2598434"/>
            <a:ext cx="9895582" cy="2233625"/>
          </a:xfrm>
          <a:prstGeom prst="rect">
            <a:avLst/>
          </a:prstGeom>
        </p:spPr>
        <p:txBody>
          <a:bodyPr wrap="square">
            <a:spAutoFit/>
          </a:bodyPr>
          <a:lstStyle/>
          <a:p>
            <a:pPr algn="just">
              <a:lnSpc>
                <a:spcPct val="150000"/>
              </a:lnSpc>
            </a:pPr>
            <a:r>
              <a:rPr lang="es-ES" sz="2400" dirty="0">
                <a:latin typeface="Verdana" panose="020B0604030504040204" pitchFamily="34" charset="0"/>
                <a:ea typeface="Verdana" panose="020B0604030504040204" pitchFamily="34" charset="0"/>
              </a:rPr>
              <a:t>Son instrumentos de evaluación formativa que exploran conocimientos y habilidades cognitivas en los estudiantes desde tercer grado de educación básica hasta segundo año de educación media. </a:t>
            </a:r>
          </a:p>
        </p:txBody>
      </p:sp>
    </p:spTree>
    <p:extLst>
      <p:ext uri="{BB962C8B-B14F-4D97-AF65-F5344CB8AC3E}">
        <p14:creationId xmlns:p14="http://schemas.microsoft.com/office/powerpoint/2010/main" val="387505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oogle Shape;123;p16">
            <a:extLst>
              <a:ext uri="{FF2B5EF4-FFF2-40B4-BE49-F238E27FC236}">
                <a16:creationId xmlns:a16="http://schemas.microsoft.com/office/drawing/2014/main" id="{4873E967-49BD-DDBC-B702-C0724654C097}"/>
              </a:ext>
            </a:extLst>
          </p:cNvPr>
          <p:cNvCxnSpPr>
            <a:cxnSpLocks/>
            <a:stCxn id="7" idx="6"/>
            <a:endCxn id="5" idx="2"/>
          </p:cNvCxnSpPr>
          <p:nvPr/>
        </p:nvCxnSpPr>
        <p:spPr>
          <a:xfrm>
            <a:off x="3470572" y="3343325"/>
            <a:ext cx="1734628" cy="0"/>
          </a:xfrm>
          <a:prstGeom prst="straightConnector1">
            <a:avLst/>
          </a:prstGeom>
          <a:noFill/>
          <a:ln w="76200" cap="flat" cmpd="sng">
            <a:solidFill>
              <a:schemeClr val="dk2"/>
            </a:solidFill>
            <a:prstDash val="solid"/>
            <a:round/>
            <a:headEnd type="none" w="med" len="med"/>
            <a:tailEnd type="none" w="med" len="med"/>
          </a:ln>
        </p:spPr>
      </p:cxnSp>
      <p:cxnSp>
        <p:nvCxnSpPr>
          <p:cNvPr id="3" name="Google Shape;126;p16">
            <a:extLst>
              <a:ext uri="{FF2B5EF4-FFF2-40B4-BE49-F238E27FC236}">
                <a16:creationId xmlns:a16="http://schemas.microsoft.com/office/drawing/2014/main" id="{ADC7A31A-4635-C066-B9EF-2CB98480BDC6}"/>
              </a:ext>
            </a:extLst>
          </p:cNvPr>
          <p:cNvCxnSpPr>
            <a:cxnSpLocks/>
            <a:stCxn id="5" idx="6"/>
            <a:endCxn id="6" idx="2"/>
          </p:cNvCxnSpPr>
          <p:nvPr/>
        </p:nvCxnSpPr>
        <p:spPr>
          <a:xfrm>
            <a:off x="6588486" y="3343325"/>
            <a:ext cx="1821124" cy="0"/>
          </a:xfrm>
          <a:prstGeom prst="straightConnector1">
            <a:avLst/>
          </a:prstGeom>
          <a:noFill/>
          <a:ln w="76200" cap="flat" cmpd="sng">
            <a:solidFill>
              <a:schemeClr val="tx2">
                <a:lumMod val="75000"/>
              </a:schemeClr>
            </a:solidFill>
            <a:prstDash val="solid"/>
            <a:round/>
            <a:headEnd type="none" w="med" len="med"/>
            <a:tailEnd type="none" w="med" len="med"/>
          </a:ln>
        </p:spPr>
      </p:cxnSp>
      <p:sp>
        <p:nvSpPr>
          <p:cNvPr id="5" name="Google Shape;125;p16">
            <a:extLst>
              <a:ext uri="{FF2B5EF4-FFF2-40B4-BE49-F238E27FC236}">
                <a16:creationId xmlns:a16="http://schemas.microsoft.com/office/drawing/2014/main" id="{3696C3F0-3257-8134-F9B2-493D18272533}"/>
              </a:ext>
            </a:extLst>
          </p:cNvPr>
          <p:cNvSpPr/>
          <p:nvPr/>
        </p:nvSpPr>
        <p:spPr>
          <a:xfrm>
            <a:off x="5205200" y="2644440"/>
            <a:ext cx="1383286" cy="1397770"/>
          </a:xfrm>
          <a:prstGeom prst="ellipse">
            <a:avLst/>
          </a:prstGeom>
          <a:solidFill>
            <a:schemeClr val="bg1">
              <a:lumMod val="75000"/>
            </a:schemeClr>
          </a:solidFill>
          <a:ln w="28575" cap="flat"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Montserrat Medium"/>
              <a:ea typeface="Montserrat Medium"/>
              <a:cs typeface="Montserrat Medium"/>
              <a:sym typeface="Montserrat Medium"/>
            </a:endParaRPr>
          </a:p>
        </p:txBody>
      </p:sp>
      <p:sp>
        <p:nvSpPr>
          <p:cNvPr id="6" name="Google Shape;127;p16">
            <a:extLst>
              <a:ext uri="{FF2B5EF4-FFF2-40B4-BE49-F238E27FC236}">
                <a16:creationId xmlns:a16="http://schemas.microsoft.com/office/drawing/2014/main" id="{D78CB60F-0BCF-63D1-9F29-D4FA3F2BFE56}"/>
              </a:ext>
            </a:extLst>
          </p:cNvPr>
          <p:cNvSpPr/>
          <p:nvPr/>
        </p:nvSpPr>
        <p:spPr>
          <a:xfrm>
            <a:off x="8409610" y="2644440"/>
            <a:ext cx="1383286" cy="1397770"/>
          </a:xfrm>
          <a:prstGeom prst="ellipse">
            <a:avLst/>
          </a:prstGeom>
          <a:solidFill>
            <a:schemeClr val="accent1">
              <a:lumMod val="50000"/>
            </a:schemeClr>
          </a:solidFill>
          <a:ln w="28575"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Montserrat Medium"/>
              <a:ea typeface="Montserrat Medium"/>
              <a:cs typeface="Montserrat Medium"/>
              <a:sym typeface="Montserrat Medium"/>
            </a:endParaRPr>
          </a:p>
        </p:txBody>
      </p:sp>
      <p:sp>
        <p:nvSpPr>
          <p:cNvPr id="7" name="Google Shape;124;p16">
            <a:extLst>
              <a:ext uri="{FF2B5EF4-FFF2-40B4-BE49-F238E27FC236}">
                <a16:creationId xmlns:a16="http://schemas.microsoft.com/office/drawing/2014/main" id="{54CCE441-B453-BFB5-C1B4-2125921BF7CA}"/>
              </a:ext>
            </a:extLst>
          </p:cNvPr>
          <p:cNvSpPr/>
          <p:nvPr/>
        </p:nvSpPr>
        <p:spPr>
          <a:xfrm>
            <a:off x="2087286" y="2644440"/>
            <a:ext cx="1383286" cy="1397770"/>
          </a:xfrm>
          <a:prstGeom prst="ellipse">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Montserrat Medium"/>
              <a:ea typeface="Montserrat Medium"/>
              <a:cs typeface="Montserrat Medium"/>
              <a:sym typeface="Montserrat Medium"/>
            </a:endParaRPr>
          </a:p>
        </p:txBody>
      </p:sp>
      <p:cxnSp>
        <p:nvCxnSpPr>
          <p:cNvPr id="62" name="Google Shape;193;p16">
            <a:extLst>
              <a:ext uri="{FF2B5EF4-FFF2-40B4-BE49-F238E27FC236}">
                <a16:creationId xmlns:a16="http://schemas.microsoft.com/office/drawing/2014/main" id="{07059C3D-ADF2-4718-CCEC-59630197D57E}"/>
              </a:ext>
            </a:extLst>
          </p:cNvPr>
          <p:cNvCxnSpPr>
            <a:cxnSpLocks/>
            <a:stCxn id="7" idx="0"/>
            <a:endCxn id="66" idx="2"/>
          </p:cNvCxnSpPr>
          <p:nvPr/>
        </p:nvCxnSpPr>
        <p:spPr>
          <a:xfrm flipV="1">
            <a:off x="2778929" y="2265878"/>
            <a:ext cx="1537" cy="378562"/>
          </a:xfrm>
          <a:prstGeom prst="straightConnector1">
            <a:avLst/>
          </a:prstGeom>
          <a:noFill/>
          <a:ln w="28575" cap="flat" cmpd="sng">
            <a:solidFill>
              <a:schemeClr val="dk2"/>
            </a:solidFill>
            <a:prstDash val="solid"/>
            <a:round/>
            <a:headEnd type="none" w="med" len="med"/>
            <a:tailEnd type="oval" w="med" len="med"/>
          </a:ln>
        </p:spPr>
      </p:cxnSp>
      <p:cxnSp>
        <p:nvCxnSpPr>
          <p:cNvPr id="63" name="Google Shape;195;p16">
            <a:extLst>
              <a:ext uri="{FF2B5EF4-FFF2-40B4-BE49-F238E27FC236}">
                <a16:creationId xmlns:a16="http://schemas.microsoft.com/office/drawing/2014/main" id="{42642194-706D-E4EA-C623-62146B14ED6E}"/>
              </a:ext>
            </a:extLst>
          </p:cNvPr>
          <p:cNvCxnSpPr>
            <a:cxnSpLocks/>
            <a:stCxn id="5" idx="0"/>
          </p:cNvCxnSpPr>
          <p:nvPr/>
        </p:nvCxnSpPr>
        <p:spPr>
          <a:xfrm flipV="1">
            <a:off x="5896843" y="2265634"/>
            <a:ext cx="0" cy="378806"/>
          </a:xfrm>
          <a:prstGeom prst="straightConnector1">
            <a:avLst/>
          </a:prstGeom>
          <a:noFill/>
          <a:ln w="28575" cap="flat" cmpd="sng">
            <a:solidFill>
              <a:schemeClr val="tx2">
                <a:lumMod val="75000"/>
              </a:schemeClr>
            </a:solidFill>
            <a:prstDash val="solid"/>
            <a:round/>
            <a:headEnd type="none" w="med" len="med"/>
            <a:tailEnd type="oval" w="med" len="med"/>
          </a:ln>
        </p:spPr>
      </p:cxnSp>
      <p:cxnSp>
        <p:nvCxnSpPr>
          <p:cNvPr id="64" name="Google Shape;197;p16">
            <a:extLst>
              <a:ext uri="{FF2B5EF4-FFF2-40B4-BE49-F238E27FC236}">
                <a16:creationId xmlns:a16="http://schemas.microsoft.com/office/drawing/2014/main" id="{BCDA7C94-760F-63F5-9AE0-36FB0F073036}"/>
              </a:ext>
            </a:extLst>
          </p:cNvPr>
          <p:cNvCxnSpPr>
            <a:cxnSpLocks/>
            <a:stCxn id="6" idx="0"/>
          </p:cNvCxnSpPr>
          <p:nvPr/>
        </p:nvCxnSpPr>
        <p:spPr>
          <a:xfrm flipV="1">
            <a:off x="9101253" y="2265634"/>
            <a:ext cx="0" cy="378806"/>
          </a:xfrm>
          <a:prstGeom prst="straightConnector1">
            <a:avLst/>
          </a:prstGeom>
          <a:noFill/>
          <a:ln w="28575" cap="flat" cmpd="sng">
            <a:solidFill>
              <a:schemeClr val="accent1"/>
            </a:solidFill>
            <a:prstDash val="solid"/>
            <a:round/>
            <a:headEnd type="none" w="med" len="med"/>
            <a:tailEnd type="oval" w="med" len="med"/>
          </a:ln>
        </p:spPr>
      </p:cxnSp>
      <p:sp>
        <p:nvSpPr>
          <p:cNvPr id="65" name="Google Shape;201;p16">
            <a:extLst>
              <a:ext uri="{FF2B5EF4-FFF2-40B4-BE49-F238E27FC236}">
                <a16:creationId xmlns:a16="http://schemas.microsoft.com/office/drawing/2014/main" id="{71EE19C0-5DE4-7F20-1162-863B0855C325}"/>
              </a:ext>
            </a:extLst>
          </p:cNvPr>
          <p:cNvSpPr txBox="1"/>
          <p:nvPr/>
        </p:nvSpPr>
        <p:spPr>
          <a:xfrm>
            <a:off x="1976001" y="3009786"/>
            <a:ext cx="1564200" cy="5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ontserrat SemiBold"/>
                <a:sym typeface="Montserrat SemiBold"/>
              </a:rPr>
              <a:t>2021</a:t>
            </a:r>
            <a:endParaRPr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ontserrat SemiBold"/>
              <a:sym typeface="Montserrat SemiBold"/>
            </a:endParaRPr>
          </a:p>
        </p:txBody>
      </p:sp>
      <p:sp>
        <p:nvSpPr>
          <p:cNvPr id="66" name="Google Shape;194;p16">
            <a:extLst>
              <a:ext uri="{FF2B5EF4-FFF2-40B4-BE49-F238E27FC236}">
                <a16:creationId xmlns:a16="http://schemas.microsoft.com/office/drawing/2014/main" id="{51053563-F426-EDBC-B644-06C1F6247ACC}"/>
              </a:ext>
            </a:extLst>
          </p:cNvPr>
          <p:cNvSpPr txBox="1"/>
          <p:nvPr/>
        </p:nvSpPr>
        <p:spPr>
          <a:xfrm>
            <a:off x="1801688" y="1461278"/>
            <a:ext cx="1957556" cy="8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dk1"/>
                </a:solidFill>
                <a:latin typeface="Verdana" panose="020B0604030504040204" pitchFamily="34" charset="0"/>
                <a:ea typeface="Verdana" panose="020B0604030504040204" pitchFamily="34" charset="0"/>
                <a:cs typeface="Montserrat Medium"/>
                <a:sym typeface="Montserrat Medium"/>
              </a:rPr>
              <a:t>Instrumentos Cognitivos</a:t>
            </a:r>
            <a:endParaRPr sz="1600" b="1" dirty="0">
              <a:solidFill>
                <a:schemeClr val="dk1"/>
              </a:solidFill>
              <a:latin typeface="Verdana" panose="020B0604030504040204" pitchFamily="34" charset="0"/>
              <a:ea typeface="Verdana" panose="020B0604030504040204" pitchFamily="34" charset="0"/>
              <a:cs typeface="Montserrat Medium"/>
              <a:sym typeface="Montserrat Medium"/>
            </a:endParaRPr>
          </a:p>
        </p:txBody>
      </p:sp>
      <p:sp>
        <p:nvSpPr>
          <p:cNvPr id="67" name="Google Shape;202;p16">
            <a:extLst>
              <a:ext uri="{FF2B5EF4-FFF2-40B4-BE49-F238E27FC236}">
                <a16:creationId xmlns:a16="http://schemas.microsoft.com/office/drawing/2014/main" id="{9BAAA2F1-E4AD-04BC-85DF-B653004BA522}"/>
              </a:ext>
            </a:extLst>
          </p:cNvPr>
          <p:cNvSpPr txBox="1"/>
          <p:nvPr/>
        </p:nvSpPr>
        <p:spPr>
          <a:xfrm>
            <a:off x="5102386" y="3023246"/>
            <a:ext cx="1564200" cy="5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ontserrat SemiBold"/>
                <a:sym typeface="Montserrat SemiBold"/>
              </a:rPr>
              <a:t>2022</a:t>
            </a:r>
            <a:endParaRPr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ontserrat SemiBold"/>
              <a:sym typeface="Montserrat SemiBold"/>
            </a:endParaRPr>
          </a:p>
        </p:txBody>
      </p:sp>
      <p:sp>
        <p:nvSpPr>
          <p:cNvPr id="68" name="Google Shape;196;p16">
            <a:extLst>
              <a:ext uri="{FF2B5EF4-FFF2-40B4-BE49-F238E27FC236}">
                <a16:creationId xmlns:a16="http://schemas.microsoft.com/office/drawing/2014/main" id="{B3ABBC52-8443-BDBC-6114-35DC99DB62F4}"/>
              </a:ext>
            </a:extLst>
          </p:cNvPr>
          <p:cNvSpPr txBox="1"/>
          <p:nvPr/>
        </p:nvSpPr>
        <p:spPr>
          <a:xfrm>
            <a:off x="4648798" y="1386893"/>
            <a:ext cx="2500286" cy="8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dk1"/>
                </a:solidFill>
                <a:latin typeface="Verdana" panose="020B0604030504040204" pitchFamily="34" charset="0"/>
                <a:ea typeface="Verdana" panose="020B0604030504040204" pitchFamily="34" charset="0"/>
                <a:cs typeface="Montserrat Medium"/>
                <a:sym typeface="Montserrat Medium"/>
              </a:rPr>
              <a:t>Instrumentos Cognitivos y socioemocionales</a:t>
            </a:r>
            <a:endParaRPr sz="1600" b="1" dirty="0">
              <a:solidFill>
                <a:schemeClr val="dk1"/>
              </a:solidFill>
              <a:latin typeface="Verdana" panose="020B0604030504040204" pitchFamily="34" charset="0"/>
              <a:ea typeface="Verdana" panose="020B0604030504040204" pitchFamily="34" charset="0"/>
              <a:cs typeface="Montserrat Medium"/>
              <a:sym typeface="Montserrat Medium"/>
            </a:endParaRPr>
          </a:p>
        </p:txBody>
      </p:sp>
      <p:sp>
        <p:nvSpPr>
          <p:cNvPr id="69" name="Google Shape;198;p16">
            <a:extLst>
              <a:ext uri="{FF2B5EF4-FFF2-40B4-BE49-F238E27FC236}">
                <a16:creationId xmlns:a16="http://schemas.microsoft.com/office/drawing/2014/main" id="{4F7F0EC2-377C-CE24-1F6A-F95EEB7F3D74}"/>
              </a:ext>
            </a:extLst>
          </p:cNvPr>
          <p:cNvSpPr txBox="1"/>
          <p:nvPr/>
        </p:nvSpPr>
        <p:spPr>
          <a:xfrm>
            <a:off x="7839841" y="1386893"/>
            <a:ext cx="2524596" cy="8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SV" sz="1600" b="1" dirty="0">
                <a:solidFill>
                  <a:schemeClr val="dk1"/>
                </a:solidFill>
                <a:latin typeface="Verdana" panose="020B0604030504040204" pitchFamily="34" charset="0"/>
                <a:ea typeface="Verdana" panose="020B0604030504040204" pitchFamily="34" charset="0"/>
                <a:cs typeface="Montserrat Medium"/>
                <a:sym typeface="Montserrat Medium"/>
              </a:rPr>
              <a:t>Instrumentos Cognitivos y socioemocionales</a:t>
            </a:r>
          </a:p>
        </p:txBody>
      </p:sp>
      <p:sp>
        <p:nvSpPr>
          <p:cNvPr id="70" name="Google Shape;203;p16">
            <a:extLst>
              <a:ext uri="{FF2B5EF4-FFF2-40B4-BE49-F238E27FC236}">
                <a16:creationId xmlns:a16="http://schemas.microsoft.com/office/drawing/2014/main" id="{052669C8-4594-1861-B814-0DB178729EDD}"/>
              </a:ext>
            </a:extLst>
          </p:cNvPr>
          <p:cNvSpPr txBox="1"/>
          <p:nvPr/>
        </p:nvSpPr>
        <p:spPr>
          <a:xfrm>
            <a:off x="8295066" y="3031444"/>
            <a:ext cx="1564200" cy="5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ontserrat SemiBold"/>
                <a:sym typeface="Montserrat SemiBold"/>
              </a:rPr>
              <a:t>2023</a:t>
            </a:r>
            <a:endParaRPr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ontserrat SemiBold"/>
              <a:sym typeface="Montserrat SemiBold"/>
            </a:endParaRPr>
          </a:p>
        </p:txBody>
      </p:sp>
      <p:sp>
        <p:nvSpPr>
          <p:cNvPr id="71" name="Google Shape;205;p16">
            <a:extLst>
              <a:ext uri="{FF2B5EF4-FFF2-40B4-BE49-F238E27FC236}">
                <a16:creationId xmlns:a16="http://schemas.microsoft.com/office/drawing/2014/main" id="{9D77CD84-2E79-18B6-2D32-1CA53CC8277A}"/>
              </a:ext>
            </a:extLst>
          </p:cNvPr>
          <p:cNvSpPr/>
          <p:nvPr/>
        </p:nvSpPr>
        <p:spPr>
          <a:xfrm>
            <a:off x="4201093" y="2808433"/>
            <a:ext cx="188100" cy="267600"/>
          </a:xfrm>
          <a:prstGeom prst="chevron">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effectLst>
                <a:outerShdw blurRad="38100" dist="38100" dir="2700000" algn="tl">
                  <a:srgbClr val="000000">
                    <a:alpha val="43137"/>
                  </a:srgbClr>
                </a:outerShdw>
              </a:effectLst>
              <a:latin typeface="Montserrat Medium"/>
              <a:ea typeface="Montserrat Medium"/>
              <a:cs typeface="Montserrat Medium"/>
              <a:sym typeface="Montserrat Medium"/>
            </a:endParaRPr>
          </a:p>
        </p:txBody>
      </p:sp>
      <p:sp>
        <p:nvSpPr>
          <p:cNvPr id="72" name="Google Shape;206;p16">
            <a:extLst>
              <a:ext uri="{FF2B5EF4-FFF2-40B4-BE49-F238E27FC236}">
                <a16:creationId xmlns:a16="http://schemas.microsoft.com/office/drawing/2014/main" id="{DC8A56D5-DF2E-0D93-0721-EAAF26F77846}"/>
              </a:ext>
            </a:extLst>
          </p:cNvPr>
          <p:cNvSpPr/>
          <p:nvPr/>
        </p:nvSpPr>
        <p:spPr>
          <a:xfrm>
            <a:off x="7393106" y="2808433"/>
            <a:ext cx="188100" cy="267600"/>
          </a:xfrm>
          <a:prstGeom prst="chevron">
            <a:avLst>
              <a:gd name="adj" fmla="val 50000"/>
            </a:avLst>
          </a:prstGeom>
          <a:solidFill>
            <a:schemeClr val="bg1">
              <a:lumMod val="75000"/>
            </a:schemeClr>
          </a:solidFill>
          <a:ln>
            <a:solidFill>
              <a:schemeClr val="bg1">
                <a:lumMod val="75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effectLst>
                <a:outerShdw blurRad="38100" dist="38100" dir="2700000" algn="tl">
                  <a:srgbClr val="000000">
                    <a:alpha val="43137"/>
                  </a:srgbClr>
                </a:outerShdw>
              </a:effectLst>
              <a:latin typeface="Montserrat Medium"/>
              <a:ea typeface="Montserrat Medium"/>
              <a:cs typeface="Montserrat Medium"/>
              <a:sym typeface="Montserrat Medium"/>
            </a:endParaRPr>
          </a:p>
        </p:txBody>
      </p:sp>
      <p:sp>
        <p:nvSpPr>
          <p:cNvPr id="73" name="Google Shape;194;p16">
            <a:extLst>
              <a:ext uri="{FF2B5EF4-FFF2-40B4-BE49-F238E27FC236}">
                <a16:creationId xmlns:a16="http://schemas.microsoft.com/office/drawing/2014/main" id="{C911DD6C-F5CA-C392-5390-AF747ADBE085}"/>
              </a:ext>
            </a:extLst>
          </p:cNvPr>
          <p:cNvSpPr txBox="1"/>
          <p:nvPr/>
        </p:nvSpPr>
        <p:spPr>
          <a:xfrm>
            <a:off x="2024877" y="4116351"/>
            <a:ext cx="1564200" cy="4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dirty="0">
                <a:solidFill>
                  <a:schemeClr val="accent1"/>
                </a:solidFill>
                <a:latin typeface="Verdana" panose="020B0604030504040204" pitchFamily="34" charset="0"/>
                <a:ea typeface="Verdana" panose="020B0604030504040204" pitchFamily="34" charset="0"/>
                <a:cs typeface="Montserrat Medium"/>
                <a:sym typeface="Montserrat Medium"/>
              </a:rPr>
              <a:t>Una aplicación</a:t>
            </a:r>
            <a:endParaRPr i="1" dirty="0">
              <a:solidFill>
                <a:schemeClr val="accent1"/>
              </a:solidFill>
              <a:latin typeface="Verdana" panose="020B0604030504040204" pitchFamily="34" charset="0"/>
              <a:ea typeface="Verdana" panose="020B0604030504040204" pitchFamily="34" charset="0"/>
              <a:cs typeface="Montserrat Medium"/>
              <a:sym typeface="Montserrat Medium"/>
            </a:endParaRPr>
          </a:p>
        </p:txBody>
      </p:sp>
      <p:sp>
        <p:nvSpPr>
          <p:cNvPr id="74" name="Google Shape;194;p16">
            <a:extLst>
              <a:ext uri="{FF2B5EF4-FFF2-40B4-BE49-F238E27FC236}">
                <a16:creationId xmlns:a16="http://schemas.microsoft.com/office/drawing/2014/main" id="{EC39D6E0-B980-BE3F-03E0-0DC5761BD778}"/>
              </a:ext>
            </a:extLst>
          </p:cNvPr>
          <p:cNvSpPr txBox="1"/>
          <p:nvPr/>
        </p:nvSpPr>
        <p:spPr>
          <a:xfrm>
            <a:off x="5128548" y="4122685"/>
            <a:ext cx="1564200" cy="4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dirty="0">
                <a:solidFill>
                  <a:schemeClr val="accent1"/>
                </a:solidFill>
                <a:latin typeface="Verdana" panose="020B0604030504040204" pitchFamily="34" charset="0"/>
                <a:ea typeface="Verdana" panose="020B0604030504040204" pitchFamily="34" charset="0"/>
                <a:cs typeface="Montserrat Medium"/>
                <a:sym typeface="Montserrat Medium"/>
              </a:rPr>
              <a:t>Una aplicación</a:t>
            </a:r>
            <a:endParaRPr i="1" dirty="0">
              <a:solidFill>
                <a:schemeClr val="accent1"/>
              </a:solidFill>
              <a:latin typeface="Verdana" panose="020B0604030504040204" pitchFamily="34" charset="0"/>
              <a:ea typeface="Verdana" panose="020B0604030504040204" pitchFamily="34" charset="0"/>
              <a:cs typeface="Montserrat Medium"/>
              <a:sym typeface="Montserrat Medium"/>
            </a:endParaRPr>
          </a:p>
        </p:txBody>
      </p:sp>
      <p:sp>
        <p:nvSpPr>
          <p:cNvPr id="75" name="Google Shape;194;p16">
            <a:extLst>
              <a:ext uri="{FF2B5EF4-FFF2-40B4-BE49-F238E27FC236}">
                <a16:creationId xmlns:a16="http://schemas.microsoft.com/office/drawing/2014/main" id="{E550A90C-B140-E306-3ACF-78253573B9E1}"/>
              </a:ext>
            </a:extLst>
          </p:cNvPr>
          <p:cNvSpPr txBox="1"/>
          <p:nvPr/>
        </p:nvSpPr>
        <p:spPr>
          <a:xfrm>
            <a:off x="8162779" y="4116351"/>
            <a:ext cx="1876948" cy="92871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dirty="0">
                <a:solidFill>
                  <a:schemeClr val="accent1"/>
                </a:solidFill>
                <a:latin typeface="Verdana" panose="020B0604030504040204" pitchFamily="34" charset="0"/>
                <a:ea typeface="Verdana" panose="020B0604030504040204" pitchFamily="34" charset="0"/>
                <a:cs typeface="Montserrat Medium"/>
                <a:sym typeface="Montserrat Medium"/>
              </a:rPr>
              <a:t>Dos aplicaciones: inicio y cierre del año escolar</a:t>
            </a:r>
            <a:endParaRPr i="1" dirty="0">
              <a:solidFill>
                <a:schemeClr val="accent1"/>
              </a:solidFill>
              <a:latin typeface="Verdana" panose="020B0604030504040204" pitchFamily="34" charset="0"/>
              <a:ea typeface="Verdana" panose="020B0604030504040204" pitchFamily="34" charset="0"/>
              <a:cs typeface="Montserrat Medium"/>
              <a:sym typeface="Montserrat Medium"/>
            </a:endParaRPr>
          </a:p>
        </p:txBody>
      </p:sp>
      <p:pic>
        <p:nvPicPr>
          <p:cNvPr id="118" name="Imagen 117" descr="Dibujo animado de un animal con la boca abierta&#10;&#10;Descripción generada automáticamente con confianza media">
            <a:extLst>
              <a:ext uri="{FF2B5EF4-FFF2-40B4-BE49-F238E27FC236}">
                <a16:creationId xmlns:a16="http://schemas.microsoft.com/office/drawing/2014/main" id="{F97CE4FC-C51D-F0B8-7C5C-324ABE6B1CF7}"/>
              </a:ext>
            </a:extLst>
          </p:cNvPr>
          <p:cNvPicPr>
            <a:picLocks noChangeAspect="1"/>
          </p:cNvPicPr>
          <p:nvPr/>
        </p:nvPicPr>
        <p:blipFill>
          <a:blip r:embed="rId2"/>
          <a:stretch>
            <a:fillRect/>
          </a:stretch>
        </p:blipFill>
        <p:spPr>
          <a:xfrm>
            <a:off x="784871" y="2545517"/>
            <a:ext cx="838308" cy="1973134"/>
          </a:xfrm>
          <a:prstGeom prst="rect">
            <a:avLst/>
          </a:prstGeom>
        </p:spPr>
      </p:pic>
      <p:pic>
        <p:nvPicPr>
          <p:cNvPr id="120" name="Imagen 119" descr="Una caricatura de una persona&#10;&#10;Descripción generada automáticamente con confianza media">
            <a:extLst>
              <a:ext uri="{FF2B5EF4-FFF2-40B4-BE49-F238E27FC236}">
                <a16:creationId xmlns:a16="http://schemas.microsoft.com/office/drawing/2014/main" id="{718024A9-DA50-827E-E677-0E44693A32AD}"/>
              </a:ext>
            </a:extLst>
          </p:cNvPr>
          <p:cNvPicPr>
            <a:picLocks noChangeAspect="1"/>
          </p:cNvPicPr>
          <p:nvPr/>
        </p:nvPicPr>
        <p:blipFill>
          <a:blip r:embed="rId3"/>
          <a:stretch>
            <a:fillRect/>
          </a:stretch>
        </p:blipFill>
        <p:spPr>
          <a:xfrm>
            <a:off x="10212562" y="2772914"/>
            <a:ext cx="1174185" cy="1762670"/>
          </a:xfrm>
          <a:prstGeom prst="rect">
            <a:avLst/>
          </a:prstGeom>
        </p:spPr>
      </p:pic>
    </p:spTree>
    <p:extLst>
      <p:ext uri="{BB962C8B-B14F-4D97-AF65-F5344CB8AC3E}">
        <p14:creationId xmlns:p14="http://schemas.microsoft.com/office/powerpoint/2010/main" val="111044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6;p9">
            <a:extLst>
              <a:ext uri="{FF2B5EF4-FFF2-40B4-BE49-F238E27FC236}">
                <a16:creationId xmlns:a16="http://schemas.microsoft.com/office/drawing/2014/main" id="{BF600D2F-742E-EF00-9946-4594F3DD54CE}"/>
              </a:ext>
            </a:extLst>
          </p:cNvPr>
          <p:cNvSpPr txBox="1">
            <a:spLocks noGrp="1"/>
          </p:cNvSpPr>
          <p:nvPr>
            <p:ph type="title"/>
          </p:nvPr>
        </p:nvSpPr>
        <p:spPr>
          <a:xfrm>
            <a:off x="2561727" y="1153725"/>
            <a:ext cx="7068546" cy="607609"/>
          </a:xfrm>
          <a:prstGeom prst="rect">
            <a:avLst/>
          </a:prstGeom>
          <a:noFill/>
          <a:ln>
            <a:noFill/>
          </a:ln>
        </p:spPr>
        <p:txBody>
          <a:bodyPr spcFirstLastPara="1" wrap="square" lIns="91425" tIns="45700" rIns="91425" bIns="45700" anchor="ctr" anchorCtr="0">
            <a:noAutofit/>
          </a:bodyPr>
          <a:lstStyle/>
          <a:p>
            <a:pPr marL="0" lvl="0" indent="0">
              <a:lnSpc>
                <a:spcPct val="150000"/>
              </a:lnSpc>
              <a:buClr>
                <a:srgbClr val="000000"/>
              </a:buClr>
              <a:buSzPts val="2800"/>
              <a:buFont typeface="Arial"/>
              <a:buNone/>
            </a:pPr>
            <a:r>
              <a:rPr lang="es-MX" sz="3200" spc="50" dirty="0">
                <a:ln w="0"/>
                <a:solidFill>
                  <a:srgbClr val="111E60"/>
                </a:solidFill>
                <a:latin typeface="Verdana" panose="020B0604030504040204" pitchFamily="34" charset="0"/>
                <a:ea typeface="Verdana" panose="020B0604030504040204" pitchFamily="34" charset="0"/>
                <a:cs typeface="Arial" panose="020B0604020202020204" pitchFamily="34" charset="0"/>
              </a:rPr>
              <a:t>Asignaturas que se evalúan</a:t>
            </a:r>
          </a:p>
        </p:txBody>
      </p:sp>
      <p:sp>
        <p:nvSpPr>
          <p:cNvPr id="3" name="Google Shape;119;p9">
            <a:extLst>
              <a:ext uri="{FF2B5EF4-FFF2-40B4-BE49-F238E27FC236}">
                <a16:creationId xmlns:a16="http://schemas.microsoft.com/office/drawing/2014/main" id="{6968411F-0055-8538-4D9B-8FF80A172678}"/>
              </a:ext>
            </a:extLst>
          </p:cNvPr>
          <p:cNvSpPr txBox="1"/>
          <p:nvPr/>
        </p:nvSpPr>
        <p:spPr>
          <a:xfrm>
            <a:off x="6578925" y="3715825"/>
            <a:ext cx="182434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dirty="0">
                <a:solidFill>
                  <a:srgbClr val="3A3838"/>
                </a:solidFill>
                <a:latin typeface="Verdana" panose="020B0604030504040204" pitchFamily="34" charset="0"/>
                <a:ea typeface="Verdana" panose="020B0604030504040204" pitchFamily="34" charset="0"/>
                <a:sym typeface="Arial"/>
              </a:rPr>
              <a:t>Matemática</a:t>
            </a:r>
            <a:endParaRPr sz="1800" b="1" dirty="0">
              <a:solidFill>
                <a:srgbClr val="3A3838"/>
              </a:solidFill>
              <a:latin typeface="Verdana" panose="020B0604030504040204" pitchFamily="34" charset="0"/>
              <a:ea typeface="Verdana" panose="020B0604030504040204" pitchFamily="34" charset="0"/>
              <a:sym typeface="Arial"/>
            </a:endParaRPr>
          </a:p>
        </p:txBody>
      </p:sp>
      <p:sp>
        <p:nvSpPr>
          <p:cNvPr id="4" name="Google Shape;124;p9">
            <a:extLst>
              <a:ext uri="{FF2B5EF4-FFF2-40B4-BE49-F238E27FC236}">
                <a16:creationId xmlns:a16="http://schemas.microsoft.com/office/drawing/2014/main" id="{F058C8FE-CBC6-88E3-FC0C-943B41F510C7}"/>
              </a:ext>
            </a:extLst>
          </p:cNvPr>
          <p:cNvSpPr txBox="1"/>
          <p:nvPr/>
        </p:nvSpPr>
        <p:spPr>
          <a:xfrm>
            <a:off x="9463609" y="3572461"/>
            <a:ext cx="1588321"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dirty="0">
                <a:solidFill>
                  <a:srgbClr val="3A3838"/>
                </a:solidFill>
                <a:latin typeface="Verdana" panose="020B0604030504040204" pitchFamily="34" charset="0"/>
                <a:ea typeface="Verdana" panose="020B0604030504040204" pitchFamily="34" charset="0"/>
                <a:sym typeface="Arial"/>
              </a:rPr>
              <a:t>Ciencias</a:t>
            </a:r>
            <a:endParaRPr sz="1100" b="1" dirty="0">
              <a:latin typeface="Verdana" panose="020B0604030504040204" pitchFamily="34" charset="0"/>
              <a:ea typeface="Verdana" panose="020B0604030504040204" pitchFamily="34" charset="0"/>
            </a:endParaRPr>
          </a:p>
          <a:p>
            <a:pPr marL="0" marR="0" lvl="0" indent="0" algn="ctr" rtl="0">
              <a:spcBef>
                <a:spcPts val="0"/>
              </a:spcBef>
              <a:spcAft>
                <a:spcPts val="0"/>
              </a:spcAft>
              <a:buNone/>
            </a:pPr>
            <a:r>
              <a:rPr lang="es-MX" sz="1800" b="1" dirty="0">
                <a:solidFill>
                  <a:srgbClr val="3A3838"/>
                </a:solidFill>
                <a:latin typeface="Verdana" panose="020B0604030504040204" pitchFamily="34" charset="0"/>
                <a:ea typeface="Verdana" panose="020B0604030504040204" pitchFamily="34" charset="0"/>
                <a:sym typeface="Arial"/>
              </a:rPr>
              <a:t>Naturales</a:t>
            </a:r>
            <a:endParaRPr sz="1800" b="1" dirty="0">
              <a:solidFill>
                <a:srgbClr val="3A3838"/>
              </a:solidFill>
              <a:latin typeface="Verdana" panose="020B0604030504040204" pitchFamily="34" charset="0"/>
              <a:ea typeface="Verdana" panose="020B0604030504040204" pitchFamily="34" charset="0"/>
              <a:sym typeface="Arial"/>
            </a:endParaRPr>
          </a:p>
        </p:txBody>
      </p:sp>
      <p:sp>
        <p:nvSpPr>
          <p:cNvPr id="5" name="Google Shape;129;p9">
            <a:extLst>
              <a:ext uri="{FF2B5EF4-FFF2-40B4-BE49-F238E27FC236}">
                <a16:creationId xmlns:a16="http://schemas.microsoft.com/office/drawing/2014/main" id="{EBEE862C-EC12-901D-5AD2-D5E123606CC3}"/>
              </a:ext>
            </a:extLst>
          </p:cNvPr>
          <p:cNvSpPr txBox="1"/>
          <p:nvPr/>
        </p:nvSpPr>
        <p:spPr>
          <a:xfrm>
            <a:off x="1155594" y="3572419"/>
            <a:ext cx="174669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dirty="0">
                <a:solidFill>
                  <a:srgbClr val="3A3838"/>
                </a:solidFill>
                <a:latin typeface="Verdana" panose="020B0604030504040204" pitchFamily="34" charset="0"/>
                <a:ea typeface="Verdana" panose="020B0604030504040204" pitchFamily="34" charset="0"/>
                <a:sym typeface="Arial"/>
              </a:rPr>
              <a:t>Lenguaje</a:t>
            </a:r>
            <a:endParaRPr sz="1100" b="1" dirty="0">
              <a:latin typeface="Verdana" panose="020B0604030504040204" pitchFamily="34" charset="0"/>
              <a:ea typeface="Verdana" panose="020B0604030504040204" pitchFamily="34" charset="0"/>
            </a:endParaRPr>
          </a:p>
          <a:p>
            <a:pPr marL="0" marR="0" lvl="0" indent="0" algn="ctr" rtl="0">
              <a:spcBef>
                <a:spcPts val="0"/>
              </a:spcBef>
              <a:spcAft>
                <a:spcPts val="0"/>
              </a:spcAft>
              <a:buNone/>
            </a:pPr>
            <a:r>
              <a:rPr lang="es-MX" sz="1800" b="1" dirty="0">
                <a:solidFill>
                  <a:srgbClr val="3A3838"/>
                </a:solidFill>
                <a:latin typeface="Verdana" panose="020B0604030504040204" pitchFamily="34" charset="0"/>
                <a:ea typeface="Verdana" panose="020B0604030504040204" pitchFamily="34" charset="0"/>
                <a:sym typeface="Arial"/>
              </a:rPr>
              <a:t>y Literatura</a:t>
            </a:r>
            <a:endParaRPr sz="1800" b="1" dirty="0">
              <a:solidFill>
                <a:srgbClr val="3A3838"/>
              </a:solidFill>
              <a:latin typeface="Verdana" panose="020B0604030504040204" pitchFamily="34" charset="0"/>
              <a:ea typeface="Verdana" panose="020B0604030504040204" pitchFamily="34" charset="0"/>
              <a:sym typeface="Arial"/>
            </a:endParaRPr>
          </a:p>
        </p:txBody>
      </p:sp>
      <p:sp>
        <p:nvSpPr>
          <p:cNvPr id="6" name="Google Shape;134;p9">
            <a:extLst>
              <a:ext uri="{FF2B5EF4-FFF2-40B4-BE49-F238E27FC236}">
                <a16:creationId xmlns:a16="http://schemas.microsoft.com/office/drawing/2014/main" id="{A8CDCE69-C2E5-B2DD-CEF4-F6A9BA94B80F}"/>
              </a:ext>
            </a:extLst>
          </p:cNvPr>
          <p:cNvSpPr txBox="1"/>
          <p:nvPr/>
        </p:nvSpPr>
        <p:spPr>
          <a:xfrm>
            <a:off x="3882933" y="3647478"/>
            <a:ext cx="1521977"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None/>
              <a:defRPr sz="2000" b="1">
                <a:solidFill>
                  <a:srgbClr val="3A3838"/>
                </a:solidFill>
                <a:latin typeface="+mn-lt"/>
              </a:defRPr>
            </a:lvl1pPr>
          </a:lstStyle>
          <a:p>
            <a:r>
              <a:rPr lang="es-MX" sz="1800" dirty="0">
                <a:latin typeface="Verdana" panose="020B0604030504040204" pitchFamily="34" charset="0"/>
                <a:ea typeface="Verdana" panose="020B0604030504040204" pitchFamily="34" charset="0"/>
              </a:rPr>
              <a:t>Estudios</a:t>
            </a:r>
            <a:endParaRPr sz="1800" dirty="0">
              <a:latin typeface="Verdana" panose="020B0604030504040204" pitchFamily="34" charset="0"/>
              <a:ea typeface="Verdana" panose="020B0604030504040204" pitchFamily="34" charset="0"/>
            </a:endParaRPr>
          </a:p>
          <a:p>
            <a:r>
              <a:rPr lang="es-MX" sz="1800" dirty="0">
                <a:latin typeface="Verdana" panose="020B0604030504040204" pitchFamily="34" charset="0"/>
                <a:ea typeface="Verdana" panose="020B0604030504040204" pitchFamily="34" charset="0"/>
              </a:rPr>
              <a:t>Sociales</a:t>
            </a:r>
            <a:endParaRPr sz="1800" dirty="0">
              <a:latin typeface="Verdana" panose="020B0604030504040204" pitchFamily="34" charset="0"/>
              <a:ea typeface="Verdana" panose="020B0604030504040204" pitchFamily="34" charset="0"/>
            </a:endParaRPr>
          </a:p>
        </p:txBody>
      </p:sp>
      <p:sp>
        <p:nvSpPr>
          <p:cNvPr id="7" name="Google Shape;137;p9">
            <a:extLst>
              <a:ext uri="{FF2B5EF4-FFF2-40B4-BE49-F238E27FC236}">
                <a16:creationId xmlns:a16="http://schemas.microsoft.com/office/drawing/2014/main" id="{AD5C4D8A-6544-1748-FFAE-20D98539BC44}"/>
              </a:ext>
            </a:extLst>
          </p:cNvPr>
          <p:cNvSpPr txBox="1"/>
          <p:nvPr/>
        </p:nvSpPr>
        <p:spPr>
          <a:xfrm>
            <a:off x="7037789" y="6073545"/>
            <a:ext cx="4769402" cy="755891"/>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rgbClr val="AEABAB"/>
              </a:buClr>
              <a:buSzPts val="2000"/>
              <a:buFont typeface="Arial"/>
              <a:buNone/>
            </a:pPr>
            <a:r>
              <a:rPr lang="es-MX" sz="1600" i="1" dirty="0">
                <a:solidFill>
                  <a:schemeClr val="accent1">
                    <a:lumMod val="75000"/>
                  </a:schemeClr>
                </a:solidFill>
                <a:latin typeface="+mn-lt"/>
              </a:rPr>
              <a:t>Un c</a:t>
            </a:r>
            <a:r>
              <a:rPr lang="es-MX" sz="1600" b="0" i="1" dirty="0">
                <a:solidFill>
                  <a:schemeClr val="accent1">
                    <a:lumMod val="75000"/>
                  </a:schemeClr>
                </a:solidFill>
                <a:latin typeface="+mn-lt"/>
                <a:sym typeface="Arial"/>
              </a:rPr>
              <a:t>uadernillo por asignatura en cada grado</a:t>
            </a:r>
            <a:endParaRPr sz="1600" b="0" i="1" dirty="0">
              <a:solidFill>
                <a:schemeClr val="accent1">
                  <a:lumMod val="75000"/>
                </a:schemeClr>
              </a:solidFill>
              <a:latin typeface="+mn-lt"/>
              <a:sym typeface="Arial"/>
            </a:endParaRPr>
          </a:p>
        </p:txBody>
      </p:sp>
      <p:pic>
        <p:nvPicPr>
          <p:cNvPr id="8" name="Imagen 7">
            <a:extLst>
              <a:ext uri="{FF2B5EF4-FFF2-40B4-BE49-F238E27FC236}">
                <a16:creationId xmlns:a16="http://schemas.microsoft.com/office/drawing/2014/main" id="{A04CD4F7-EF2D-7AF8-0162-3A75551B2A42}"/>
              </a:ext>
            </a:extLst>
          </p:cNvPr>
          <p:cNvPicPr>
            <a:picLocks noChangeAspect="1"/>
          </p:cNvPicPr>
          <p:nvPr/>
        </p:nvPicPr>
        <p:blipFill>
          <a:blip r:embed="rId2">
            <a:clrChange>
              <a:clrFrom>
                <a:srgbClr val="FFFEFD"/>
              </a:clrFrom>
              <a:clrTo>
                <a:srgbClr val="FFFEFD">
                  <a:alpha val="0"/>
                </a:srgbClr>
              </a:clrTo>
            </a:clrChange>
          </a:blip>
          <a:stretch>
            <a:fillRect/>
          </a:stretch>
        </p:blipFill>
        <p:spPr>
          <a:xfrm>
            <a:off x="9373244" y="2212520"/>
            <a:ext cx="1614726" cy="1504631"/>
          </a:xfrm>
          <a:prstGeom prst="rect">
            <a:avLst/>
          </a:prstGeom>
        </p:spPr>
      </p:pic>
      <p:pic>
        <p:nvPicPr>
          <p:cNvPr id="9" name="Imagen 8">
            <a:extLst>
              <a:ext uri="{FF2B5EF4-FFF2-40B4-BE49-F238E27FC236}">
                <a16:creationId xmlns:a16="http://schemas.microsoft.com/office/drawing/2014/main" id="{67455860-BE66-851D-3930-66E549C397F8}"/>
              </a:ext>
            </a:extLst>
          </p:cNvPr>
          <p:cNvPicPr>
            <a:picLocks noChangeAspect="1"/>
          </p:cNvPicPr>
          <p:nvPr/>
        </p:nvPicPr>
        <p:blipFill>
          <a:blip r:embed="rId3">
            <a:clrChange>
              <a:clrFrom>
                <a:srgbClr val="FFFEFD"/>
              </a:clrFrom>
              <a:clrTo>
                <a:srgbClr val="FFFEFD">
                  <a:alpha val="0"/>
                </a:srgbClr>
              </a:clrTo>
            </a:clrChange>
          </a:blip>
          <a:stretch>
            <a:fillRect/>
          </a:stretch>
        </p:blipFill>
        <p:spPr>
          <a:xfrm>
            <a:off x="3869881" y="2162506"/>
            <a:ext cx="1614726" cy="1504631"/>
          </a:xfrm>
          <a:prstGeom prst="rect">
            <a:avLst/>
          </a:prstGeom>
        </p:spPr>
      </p:pic>
      <p:pic>
        <p:nvPicPr>
          <p:cNvPr id="10" name="Imagen 9">
            <a:extLst>
              <a:ext uri="{FF2B5EF4-FFF2-40B4-BE49-F238E27FC236}">
                <a16:creationId xmlns:a16="http://schemas.microsoft.com/office/drawing/2014/main" id="{46A1B9F1-254A-1703-6FF6-A9D48608EFA5}"/>
              </a:ext>
            </a:extLst>
          </p:cNvPr>
          <p:cNvPicPr>
            <a:picLocks noChangeAspect="1"/>
          </p:cNvPicPr>
          <p:nvPr/>
        </p:nvPicPr>
        <p:blipFill>
          <a:blip r:embed="rId4">
            <a:clrChange>
              <a:clrFrom>
                <a:srgbClr val="FFFEFD"/>
              </a:clrFrom>
              <a:clrTo>
                <a:srgbClr val="FFFEFD">
                  <a:alpha val="0"/>
                </a:srgbClr>
              </a:clrTo>
            </a:clrChange>
          </a:blip>
          <a:stretch>
            <a:fillRect/>
          </a:stretch>
        </p:blipFill>
        <p:spPr>
          <a:xfrm>
            <a:off x="6650885" y="2211194"/>
            <a:ext cx="1614726" cy="1504631"/>
          </a:xfrm>
          <a:prstGeom prst="rect">
            <a:avLst/>
          </a:prstGeom>
        </p:spPr>
      </p:pic>
      <p:pic>
        <p:nvPicPr>
          <p:cNvPr id="11" name="Imagen 10">
            <a:extLst>
              <a:ext uri="{FF2B5EF4-FFF2-40B4-BE49-F238E27FC236}">
                <a16:creationId xmlns:a16="http://schemas.microsoft.com/office/drawing/2014/main" id="{AE3CA171-BEDA-A826-5EE6-351E8B0989D1}"/>
              </a:ext>
            </a:extLst>
          </p:cNvPr>
          <p:cNvPicPr>
            <a:picLocks noChangeAspect="1"/>
          </p:cNvPicPr>
          <p:nvPr/>
        </p:nvPicPr>
        <p:blipFill>
          <a:blip r:embed="rId5">
            <a:clrChange>
              <a:clrFrom>
                <a:srgbClr val="FFFEFD"/>
              </a:clrFrom>
              <a:clrTo>
                <a:srgbClr val="FFFEFD">
                  <a:alpha val="0"/>
                </a:srgbClr>
              </a:clrTo>
            </a:clrChange>
          </a:blip>
          <a:stretch>
            <a:fillRect/>
          </a:stretch>
        </p:blipFill>
        <p:spPr>
          <a:xfrm>
            <a:off x="1197065" y="2162508"/>
            <a:ext cx="1614726" cy="1504631"/>
          </a:xfrm>
          <a:prstGeom prst="rect">
            <a:avLst/>
          </a:prstGeom>
        </p:spPr>
      </p:pic>
    </p:spTree>
    <p:extLst>
      <p:ext uri="{BB962C8B-B14F-4D97-AF65-F5344CB8AC3E}">
        <p14:creationId xmlns:p14="http://schemas.microsoft.com/office/powerpoint/2010/main" val="303287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p13">
            <a:extLst>
              <a:ext uri="{FF2B5EF4-FFF2-40B4-BE49-F238E27FC236}">
                <a16:creationId xmlns:a16="http://schemas.microsoft.com/office/drawing/2014/main" id="{09ED07AD-BDD3-63F1-3E10-13F9F789DE30}"/>
              </a:ext>
            </a:extLst>
          </p:cNvPr>
          <p:cNvSpPr txBox="1"/>
          <p:nvPr/>
        </p:nvSpPr>
        <p:spPr>
          <a:xfrm>
            <a:off x="1117433" y="443170"/>
            <a:ext cx="995713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3600" b="1" i="0" u="none" strike="noStrike" dirty="0">
                <a:solidFill>
                  <a:srgbClr val="111E60"/>
                </a:solidFill>
                <a:latin typeface="Verdana" panose="020B0604030504040204" pitchFamily="34" charset="0"/>
                <a:ea typeface="Verdana" panose="020B0604030504040204" pitchFamily="34" charset="0"/>
                <a:sym typeface="Arial"/>
              </a:rPr>
              <a:t>Formas de aplicación</a:t>
            </a:r>
            <a:endParaRPr sz="3600" b="1" dirty="0">
              <a:solidFill>
                <a:srgbClr val="111E60"/>
              </a:solidFill>
              <a:latin typeface="Verdana" panose="020B0604030504040204" pitchFamily="34" charset="0"/>
              <a:ea typeface="Verdana" panose="020B0604030504040204" pitchFamily="34" charset="0"/>
              <a:cs typeface="Calibri"/>
              <a:sym typeface="Calibri"/>
            </a:endParaRPr>
          </a:p>
        </p:txBody>
      </p:sp>
      <p:sp>
        <p:nvSpPr>
          <p:cNvPr id="4" name="Google Shape;165;p13">
            <a:extLst>
              <a:ext uri="{FF2B5EF4-FFF2-40B4-BE49-F238E27FC236}">
                <a16:creationId xmlns:a16="http://schemas.microsoft.com/office/drawing/2014/main" id="{0403BDE6-2A4A-5B14-1F40-2741C8FA2814}"/>
              </a:ext>
            </a:extLst>
          </p:cNvPr>
          <p:cNvSpPr txBox="1"/>
          <p:nvPr/>
        </p:nvSpPr>
        <p:spPr>
          <a:xfrm>
            <a:off x="943724" y="2209876"/>
            <a:ext cx="6062557" cy="36932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800" b="0" i="0" u="none" strike="noStrike" dirty="0">
                <a:solidFill>
                  <a:schemeClr val="tx1"/>
                </a:solidFill>
                <a:latin typeface="Verdana" panose="020B0604030504040204" pitchFamily="34" charset="0"/>
                <a:ea typeface="Verdana" panose="020B0604030504040204" pitchFamily="34" charset="0"/>
                <a:sym typeface="Arial"/>
              </a:rPr>
              <a:t>En la plataforma </a:t>
            </a:r>
            <a:r>
              <a:rPr lang="es-MX" sz="1800" b="1" i="0" u="none" strike="noStrike" dirty="0">
                <a:solidFill>
                  <a:schemeClr val="tx1"/>
                </a:solidFill>
                <a:latin typeface="Verdana" panose="020B0604030504040204" pitchFamily="34" charset="0"/>
                <a:ea typeface="Verdana" panose="020B0604030504040204" pitchFamily="34" charset="0"/>
                <a:sym typeface="Arial"/>
              </a:rPr>
              <a:t>http://evaluaciones.edu.sv </a:t>
            </a:r>
            <a:r>
              <a:rPr lang="es-MX" sz="1800" b="0" i="0" u="none" strike="noStrike" dirty="0">
                <a:solidFill>
                  <a:schemeClr val="tx1"/>
                </a:solidFill>
                <a:latin typeface="Verdana" panose="020B0604030504040204" pitchFamily="34" charset="0"/>
                <a:ea typeface="Verdana" panose="020B0604030504040204" pitchFamily="34" charset="0"/>
                <a:sym typeface="Arial"/>
              </a:rPr>
              <a:t>por medio del </a:t>
            </a:r>
            <a:r>
              <a:rPr lang="es-MX" sz="1800" b="1" i="0" u="none" strike="noStrike" dirty="0">
                <a:solidFill>
                  <a:schemeClr val="tx1"/>
                </a:solidFill>
                <a:latin typeface="Verdana" panose="020B0604030504040204" pitchFamily="34" charset="0"/>
                <a:ea typeface="Verdana" panose="020B0604030504040204" pitchFamily="34" charset="0"/>
                <a:sym typeface="Arial"/>
              </a:rPr>
              <a:t>NIE@clases.edu.sv </a:t>
            </a:r>
            <a:r>
              <a:rPr lang="es-MX" sz="1800" b="0" i="0" u="none" strike="noStrike" dirty="0">
                <a:solidFill>
                  <a:schemeClr val="tx1"/>
                </a:solidFill>
                <a:latin typeface="Verdana" panose="020B0604030504040204" pitchFamily="34" charset="0"/>
                <a:ea typeface="Verdana" panose="020B0604030504040204" pitchFamily="34" charset="0"/>
                <a:sym typeface="Arial"/>
              </a:rPr>
              <a:t>y una  contraseña </a:t>
            </a:r>
            <a:r>
              <a:rPr lang="es-MX" sz="1800" b="1" i="0" u="none" strike="noStrike" dirty="0">
                <a:solidFill>
                  <a:schemeClr val="tx1"/>
                </a:solidFill>
                <a:latin typeface="Verdana" panose="020B0604030504040204" pitchFamily="34" charset="0"/>
                <a:ea typeface="Verdana" panose="020B0604030504040204" pitchFamily="34" charset="0"/>
                <a:sym typeface="Arial"/>
              </a:rPr>
              <a:t>que es proporcionada por la DNEE.</a:t>
            </a:r>
          </a:p>
          <a:p>
            <a:pPr marL="0" marR="0" lvl="0" indent="0" algn="just" rtl="0">
              <a:spcBef>
                <a:spcPts val="0"/>
              </a:spcBef>
              <a:spcAft>
                <a:spcPts val="0"/>
              </a:spcAft>
              <a:buNone/>
            </a:pPr>
            <a:endParaRPr sz="1800" dirty="0">
              <a:solidFill>
                <a:schemeClr val="tx1"/>
              </a:solidFill>
              <a:latin typeface="Verdana" panose="020B0604030504040204" pitchFamily="34" charset="0"/>
              <a:ea typeface="Verdana" panose="020B0604030504040204" pitchFamily="34" charset="0"/>
            </a:endParaRPr>
          </a:p>
          <a:p>
            <a:pPr marL="0" marR="0" lvl="0" indent="0" algn="just" rtl="0">
              <a:spcBef>
                <a:spcPts val="0"/>
              </a:spcBef>
              <a:spcAft>
                <a:spcPts val="0"/>
              </a:spcAft>
              <a:buNone/>
            </a:pPr>
            <a:r>
              <a:rPr lang="es-MX" sz="1800" dirty="0">
                <a:solidFill>
                  <a:schemeClr val="tx1"/>
                </a:solidFill>
                <a:latin typeface="Verdana" panose="020B0604030504040204" pitchFamily="34" charset="0"/>
                <a:ea typeface="Verdana" panose="020B0604030504040204" pitchFamily="34" charset="0"/>
                <a:sym typeface="Arial"/>
              </a:rPr>
              <a:t>Ejemplo: </a:t>
            </a:r>
            <a:endParaRPr sz="1200" dirty="0">
              <a:solidFill>
                <a:schemeClr val="tx1"/>
              </a:solidFill>
              <a:latin typeface="Verdana" panose="020B0604030504040204" pitchFamily="34" charset="0"/>
              <a:ea typeface="Verdana" panose="020B0604030504040204" pitchFamily="34" charset="0"/>
            </a:endParaRPr>
          </a:p>
          <a:p>
            <a:pPr marL="0" marR="0" lvl="0" indent="0" algn="just" rtl="0">
              <a:spcBef>
                <a:spcPts val="0"/>
              </a:spcBef>
              <a:spcAft>
                <a:spcPts val="0"/>
              </a:spcAft>
              <a:buNone/>
            </a:pPr>
            <a:r>
              <a:rPr lang="es-MX" sz="1800" b="0" i="0" u="none" strike="noStrike" dirty="0">
                <a:solidFill>
                  <a:schemeClr val="tx1"/>
                </a:solidFill>
                <a:latin typeface="Verdana" panose="020B0604030504040204" pitchFamily="34" charset="0"/>
                <a:ea typeface="Verdana" panose="020B0604030504040204" pitchFamily="34" charset="0"/>
                <a:sym typeface="Arial"/>
              </a:rPr>
              <a:t>USUARIO: </a:t>
            </a:r>
            <a:r>
              <a:rPr lang="es-MX" sz="1800" dirty="0">
                <a:solidFill>
                  <a:schemeClr val="tx1"/>
                </a:solidFill>
                <a:latin typeface="Verdana" panose="020B0604030504040204" pitchFamily="34" charset="0"/>
                <a:ea typeface="Verdana" panose="020B0604030504040204" pitchFamily="34" charset="0"/>
              </a:rPr>
              <a:t>12345678</a:t>
            </a:r>
            <a:r>
              <a:rPr lang="es-MX" sz="1800" b="0" i="0" u="none" strike="noStrike" dirty="0">
                <a:solidFill>
                  <a:schemeClr val="tx1"/>
                </a:solidFill>
                <a:latin typeface="Verdana" panose="020B0604030504040204" pitchFamily="34" charset="0"/>
                <a:ea typeface="Verdana" panose="020B0604030504040204" pitchFamily="34" charset="0"/>
                <a:sym typeface="Arial"/>
              </a:rPr>
              <a:t>@ clases.edu.sv </a:t>
            </a:r>
            <a:endParaRPr sz="1200" dirty="0">
              <a:solidFill>
                <a:schemeClr val="tx1"/>
              </a:solidFill>
              <a:latin typeface="Verdana" panose="020B0604030504040204" pitchFamily="34" charset="0"/>
              <a:ea typeface="Verdana" panose="020B0604030504040204" pitchFamily="34" charset="0"/>
            </a:endParaRPr>
          </a:p>
          <a:p>
            <a:pPr marL="0" marR="0" lvl="0" indent="0" algn="just" rtl="0">
              <a:spcBef>
                <a:spcPts val="0"/>
              </a:spcBef>
              <a:spcAft>
                <a:spcPts val="0"/>
              </a:spcAft>
              <a:buNone/>
            </a:pPr>
            <a:r>
              <a:rPr lang="es-MX" sz="1800" dirty="0">
                <a:solidFill>
                  <a:schemeClr val="tx1"/>
                </a:solidFill>
                <a:latin typeface="Verdana" panose="020B0604030504040204" pitchFamily="34" charset="0"/>
                <a:ea typeface="Verdana" panose="020B0604030504040204" pitchFamily="34" charset="0"/>
                <a:sym typeface="Arial"/>
              </a:rPr>
              <a:t>CONTRASEÑA: mined202</a:t>
            </a:r>
            <a:r>
              <a:rPr lang="es-MX" sz="1800" dirty="0">
                <a:solidFill>
                  <a:schemeClr val="tx1"/>
                </a:solidFill>
                <a:latin typeface="Verdana" panose="020B0604030504040204" pitchFamily="34" charset="0"/>
                <a:ea typeface="Verdana" panose="020B0604030504040204" pitchFamily="34" charset="0"/>
              </a:rPr>
              <a:t>4</a:t>
            </a:r>
          </a:p>
          <a:p>
            <a:pPr marL="0" marR="0" lvl="0" indent="0" algn="just" rtl="0">
              <a:spcBef>
                <a:spcPts val="0"/>
              </a:spcBef>
              <a:spcAft>
                <a:spcPts val="0"/>
              </a:spcAft>
              <a:buNone/>
            </a:pPr>
            <a:endParaRPr sz="1800" dirty="0">
              <a:solidFill>
                <a:schemeClr val="tx1"/>
              </a:solidFill>
              <a:latin typeface="Verdana" panose="020B0604030504040204" pitchFamily="34" charset="0"/>
              <a:ea typeface="Verdana" panose="020B0604030504040204" pitchFamily="34" charset="0"/>
            </a:endParaRPr>
          </a:p>
          <a:p>
            <a:pPr marL="0" marR="0" lvl="0" indent="0" algn="just" rtl="0">
              <a:spcBef>
                <a:spcPts val="0"/>
              </a:spcBef>
              <a:spcAft>
                <a:spcPts val="0"/>
              </a:spcAft>
              <a:buNone/>
            </a:pPr>
            <a:r>
              <a:rPr lang="es-MX" sz="1800" dirty="0">
                <a:solidFill>
                  <a:schemeClr val="tx1"/>
                </a:solidFill>
                <a:latin typeface="Verdana" panose="020B0604030504040204" pitchFamily="34" charset="0"/>
                <a:ea typeface="Verdana" panose="020B0604030504040204" pitchFamily="34" charset="0"/>
              </a:rPr>
              <a:t>Los listados de participantes con las credenciales se envían a los directores de los centros educativos, una semana antes del inicio de la evaluación.</a:t>
            </a:r>
            <a:endParaRPr sz="1800" dirty="0">
              <a:solidFill>
                <a:schemeClr val="tx1"/>
              </a:solidFill>
              <a:latin typeface="Verdana" panose="020B0604030504040204" pitchFamily="34" charset="0"/>
              <a:ea typeface="Verdana" panose="020B0604030504040204" pitchFamily="34" charset="0"/>
            </a:endParaRPr>
          </a:p>
          <a:p>
            <a:pPr marL="0" marR="0" lvl="0" indent="0" algn="just" rtl="0">
              <a:spcBef>
                <a:spcPts val="0"/>
              </a:spcBef>
              <a:spcAft>
                <a:spcPts val="0"/>
              </a:spcAft>
              <a:buNone/>
            </a:pPr>
            <a:endParaRPr sz="1800" b="0" i="0" u="none" strike="noStrike" dirty="0">
              <a:solidFill>
                <a:schemeClr val="tx1"/>
              </a:solidFill>
              <a:latin typeface="Verdana" panose="020B0604030504040204" pitchFamily="34" charset="0"/>
              <a:ea typeface="Verdana" panose="020B0604030504040204" pitchFamily="34" charset="0"/>
              <a:sym typeface="Arial"/>
            </a:endParaRPr>
          </a:p>
        </p:txBody>
      </p:sp>
      <p:sp>
        <p:nvSpPr>
          <p:cNvPr id="5" name="Google Shape;181;g2b5ef5a546b_0_10">
            <a:extLst>
              <a:ext uri="{FF2B5EF4-FFF2-40B4-BE49-F238E27FC236}">
                <a16:creationId xmlns:a16="http://schemas.microsoft.com/office/drawing/2014/main" id="{7646B54F-7A38-4432-5BBA-44C72CB09554}"/>
              </a:ext>
            </a:extLst>
          </p:cNvPr>
          <p:cNvSpPr txBox="1"/>
          <p:nvPr/>
        </p:nvSpPr>
        <p:spPr>
          <a:xfrm>
            <a:off x="7650024" y="2209876"/>
            <a:ext cx="3706026" cy="203128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800" b="0" i="0" u="none" strike="noStrike" dirty="0">
                <a:solidFill>
                  <a:schemeClr val="tx1"/>
                </a:solidFill>
                <a:latin typeface="Verdana" panose="020B0604030504040204" pitchFamily="34" charset="0"/>
                <a:ea typeface="Verdana" panose="020B0604030504040204" pitchFamily="34" charset="0"/>
                <a:sym typeface="Arial"/>
              </a:rPr>
              <a:t>El MINEDUCYT distribu</a:t>
            </a:r>
            <a:r>
              <a:rPr lang="es-MX" sz="1800" dirty="0">
                <a:solidFill>
                  <a:schemeClr val="tx1"/>
                </a:solidFill>
                <a:latin typeface="Verdana" panose="020B0604030504040204" pitchFamily="34" charset="0"/>
                <a:ea typeface="Verdana" panose="020B0604030504040204" pitchFamily="34" charset="0"/>
              </a:rPr>
              <a:t>ye</a:t>
            </a:r>
            <a:r>
              <a:rPr lang="es-MX" sz="1800" b="0" i="0" u="none" strike="noStrike" dirty="0">
                <a:solidFill>
                  <a:schemeClr val="tx1"/>
                </a:solidFill>
                <a:latin typeface="Verdana" panose="020B0604030504040204" pitchFamily="34" charset="0"/>
                <a:ea typeface="Verdana" panose="020B0604030504040204" pitchFamily="34" charset="0"/>
                <a:sym typeface="Arial"/>
              </a:rPr>
              <a:t> pruebas impresas a centros escolares que tengan dificultad para realizar la evaluación a través de la plataforma.</a:t>
            </a:r>
            <a:endParaRPr sz="1800" b="0" i="0" u="none" strike="noStrike" dirty="0">
              <a:solidFill>
                <a:schemeClr val="tx1"/>
              </a:solidFill>
              <a:latin typeface="Verdana" panose="020B0604030504040204" pitchFamily="34" charset="0"/>
              <a:ea typeface="Verdana" panose="020B0604030504040204" pitchFamily="34" charset="0"/>
              <a:sym typeface="Arial"/>
            </a:endParaRPr>
          </a:p>
          <a:p>
            <a:pPr marL="0" marR="0" lvl="0" indent="0" algn="just" rtl="0">
              <a:spcBef>
                <a:spcPts val="0"/>
              </a:spcBef>
              <a:spcAft>
                <a:spcPts val="0"/>
              </a:spcAft>
              <a:buNone/>
            </a:pPr>
            <a:endParaRPr sz="1800" dirty="0">
              <a:solidFill>
                <a:schemeClr val="tx1"/>
              </a:solidFill>
              <a:latin typeface="Verdana" panose="020B0604030504040204" pitchFamily="34" charset="0"/>
              <a:ea typeface="Verdana" panose="020B0604030504040204" pitchFamily="34" charset="0"/>
            </a:endParaRPr>
          </a:p>
        </p:txBody>
      </p:sp>
      <p:pic>
        <p:nvPicPr>
          <p:cNvPr id="8" name="Imagen 7" descr="Forma&#10;&#10;Descripción generada automáticamente con confianza baja">
            <a:extLst>
              <a:ext uri="{FF2B5EF4-FFF2-40B4-BE49-F238E27FC236}">
                <a16:creationId xmlns:a16="http://schemas.microsoft.com/office/drawing/2014/main" id="{AD19ADDE-4915-5A26-4B1E-8DD2E9A5EE0F}"/>
              </a:ext>
            </a:extLst>
          </p:cNvPr>
          <p:cNvPicPr>
            <a:picLocks noChangeAspect="1"/>
          </p:cNvPicPr>
          <p:nvPr/>
        </p:nvPicPr>
        <p:blipFill>
          <a:blip r:embed="rId2">
            <a:duotone>
              <a:schemeClr val="accent1">
                <a:shade val="45000"/>
                <a:satMod val="135000"/>
              </a:schemeClr>
              <a:prstClr val="white"/>
            </a:duotone>
          </a:blip>
          <a:stretch>
            <a:fillRect/>
          </a:stretch>
        </p:blipFill>
        <p:spPr>
          <a:xfrm>
            <a:off x="943725" y="1154430"/>
            <a:ext cx="886097" cy="886097"/>
          </a:xfrm>
          <a:prstGeom prst="rect">
            <a:avLst/>
          </a:prstGeom>
        </p:spPr>
      </p:pic>
      <p:sp>
        <p:nvSpPr>
          <p:cNvPr id="9" name="Google Shape;164;p13">
            <a:extLst>
              <a:ext uri="{FF2B5EF4-FFF2-40B4-BE49-F238E27FC236}">
                <a16:creationId xmlns:a16="http://schemas.microsoft.com/office/drawing/2014/main" id="{EAB110D7-293E-C764-DCE7-10D58B76DC68}"/>
              </a:ext>
            </a:extLst>
          </p:cNvPr>
          <p:cNvSpPr txBox="1"/>
          <p:nvPr/>
        </p:nvSpPr>
        <p:spPr>
          <a:xfrm>
            <a:off x="1335153" y="1459506"/>
            <a:ext cx="3706026"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i="0" u="none" strike="noStrike" dirty="0">
                <a:solidFill>
                  <a:srgbClr val="111E60"/>
                </a:solidFill>
                <a:latin typeface="Verdana" panose="020B0604030504040204" pitchFamily="34" charset="0"/>
                <a:ea typeface="Verdana" panose="020B0604030504040204" pitchFamily="34" charset="0"/>
                <a:sym typeface="Arial"/>
              </a:rPr>
              <a:t>PRUEBA EN LÍNEA</a:t>
            </a:r>
            <a:endParaRPr sz="2000" b="1" dirty="0">
              <a:solidFill>
                <a:srgbClr val="111E60"/>
              </a:solidFill>
              <a:latin typeface="Verdana" panose="020B0604030504040204" pitchFamily="34" charset="0"/>
              <a:ea typeface="Verdana" panose="020B0604030504040204" pitchFamily="34" charset="0"/>
              <a:cs typeface="Calibri"/>
              <a:sym typeface="Calibri"/>
            </a:endParaRPr>
          </a:p>
        </p:txBody>
      </p:sp>
      <p:pic>
        <p:nvPicPr>
          <p:cNvPr id="11" name="Imagen 10" descr="Forma&#10;&#10;Descripción generada automáticamente con confianza baja">
            <a:extLst>
              <a:ext uri="{FF2B5EF4-FFF2-40B4-BE49-F238E27FC236}">
                <a16:creationId xmlns:a16="http://schemas.microsoft.com/office/drawing/2014/main" id="{8DD699B3-F2CB-EBAB-5686-15999AE789BB}"/>
              </a:ext>
            </a:extLst>
          </p:cNvPr>
          <p:cNvPicPr>
            <a:picLocks noChangeAspect="1"/>
          </p:cNvPicPr>
          <p:nvPr/>
        </p:nvPicPr>
        <p:blipFill>
          <a:blip r:embed="rId3">
            <a:duotone>
              <a:schemeClr val="accent1">
                <a:shade val="45000"/>
                <a:satMod val="135000"/>
              </a:schemeClr>
              <a:prstClr val="white"/>
            </a:duotone>
          </a:blip>
          <a:stretch>
            <a:fillRect/>
          </a:stretch>
        </p:blipFill>
        <p:spPr>
          <a:xfrm>
            <a:off x="7661454" y="1294703"/>
            <a:ext cx="785316" cy="785316"/>
          </a:xfrm>
          <a:prstGeom prst="rect">
            <a:avLst/>
          </a:prstGeom>
        </p:spPr>
      </p:pic>
      <p:sp>
        <p:nvSpPr>
          <p:cNvPr id="12" name="Google Shape;164;p13">
            <a:extLst>
              <a:ext uri="{FF2B5EF4-FFF2-40B4-BE49-F238E27FC236}">
                <a16:creationId xmlns:a16="http://schemas.microsoft.com/office/drawing/2014/main" id="{2E4C08EE-8531-B047-BD54-D8E2524EB3A9}"/>
              </a:ext>
            </a:extLst>
          </p:cNvPr>
          <p:cNvSpPr txBox="1"/>
          <p:nvPr/>
        </p:nvSpPr>
        <p:spPr>
          <a:xfrm>
            <a:off x="8054112" y="1459505"/>
            <a:ext cx="3706026"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i="0" u="none" strike="noStrike" dirty="0">
                <a:solidFill>
                  <a:srgbClr val="111E60"/>
                </a:solidFill>
                <a:latin typeface="Verdana" panose="020B0604030504040204" pitchFamily="34" charset="0"/>
                <a:ea typeface="Verdana" panose="020B0604030504040204" pitchFamily="34" charset="0"/>
                <a:sym typeface="Arial"/>
              </a:rPr>
              <a:t>PRUEBA IMPRESA</a:t>
            </a:r>
            <a:endParaRPr sz="2000" b="1" dirty="0">
              <a:solidFill>
                <a:srgbClr val="111E60"/>
              </a:solidFill>
              <a:latin typeface="Verdana" panose="020B0604030504040204" pitchFamily="34" charset="0"/>
              <a:ea typeface="Verdana" panose="020B0604030504040204" pitchFamily="34" charset="0"/>
              <a:cs typeface="Calibri"/>
              <a:sym typeface="Calibri"/>
            </a:endParaRPr>
          </a:p>
        </p:txBody>
      </p:sp>
    </p:spTree>
    <p:extLst>
      <p:ext uri="{BB962C8B-B14F-4D97-AF65-F5344CB8AC3E}">
        <p14:creationId xmlns:p14="http://schemas.microsoft.com/office/powerpoint/2010/main" val="113483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27;p15">
            <a:extLst>
              <a:ext uri="{FF2B5EF4-FFF2-40B4-BE49-F238E27FC236}">
                <a16:creationId xmlns:a16="http://schemas.microsoft.com/office/drawing/2014/main" id="{EBFADC5F-C16F-E687-22CA-686B7BD859D3}"/>
              </a:ext>
            </a:extLst>
          </p:cNvPr>
          <p:cNvPicPr preferRelativeResize="0"/>
          <p:nvPr/>
        </p:nvPicPr>
        <p:blipFill rotWithShape="1">
          <a:blip r:embed="rId2">
            <a:alphaModFix/>
          </a:blip>
          <a:srcRect/>
          <a:stretch/>
        </p:blipFill>
        <p:spPr>
          <a:xfrm>
            <a:off x="7361698" y="450846"/>
            <a:ext cx="4266801" cy="5754914"/>
          </a:xfrm>
          <a:prstGeom prst="rect">
            <a:avLst/>
          </a:prstGeom>
          <a:noFill/>
          <a:ln>
            <a:noFill/>
          </a:ln>
        </p:spPr>
      </p:pic>
      <p:sp>
        <p:nvSpPr>
          <p:cNvPr id="3" name="Google Shape;228;p15">
            <a:extLst>
              <a:ext uri="{FF2B5EF4-FFF2-40B4-BE49-F238E27FC236}">
                <a16:creationId xmlns:a16="http://schemas.microsoft.com/office/drawing/2014/main" id="{30DC79A6-DF06-3623-A6E3-E5A26AC6D5F9}"/>
              </a:ext>
            </a:extLst>
          </p:cNvPr>
          <p:cNvSpPr txBox="1">
            <a:spLocks noGrp="1"/>
          </p:cNvSpPr>
          <p:nvPr>
            <p:ph type="title"/>
          </p:nvPr>
        </p:nvSpPr>
        <p:spPr>
          <a:xfrm>
            <a:off x="1317356" y="2027346"/>
            <a:ext cx="9624448" cy="280330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600"/>
              <a:buNone/>
            </a:pPr>
            <a:r>
              <a:rPr lang="es-MX" sz="3600" dirty="0">
                <a:solidFill>
                  <a:schemeClr val="bg1">
                    <a:lumMod val="50000"/>
                  </a:schemeClr>
                </a:solidFill>
                <a:latin typeface="Verdana" panose="020B0604030504040204" pitchFamily="34" charset="0"/>
                <a:ea typeface="Verdana" panose="020B0604030504040204" pitchFamily="34" charset="0"/>
                <a:sym typeface="Arial"/>
              </a:rPr>
              <a:t>GENERACIÓN Y ENTREGA DE RESULTADOS</a:t>
            </a:r>
            <a:endParaRPr sz="3600" dirty="0">
              <a:solidFill>
                <a:schemeClr val="bg1">
                  <a:lumMod val="50000"/>
                </a:schemeClr>
              </a:solidFill>
              <a:latin typeface="Verdana" panose="020B0604030504040204" pitchFamily="34" charset="0"/>
              <a:ea typeface="Verdana" panose="020B0604030504040204" pitchFamily="34" charset="0"/>
              <a:sym typeface="Arial"/>
            </a:endParaRPr>
          </a:p>
        </p:txBody>
      </p:sp>
      <p:pic>
        <p:nvPicPr>
          <p:cNvPr id="4" name="Google Shape;229;p15">
            <a:extLst>
              <a:ext uri="{FF2B5EF4-FFF2-40B4-BE49-F238E27FC236}">
                <a16:creationId xmlns:a16="http://schemas.microsoft.com/office/drawing/2014/main" id="{E28FF420-65E4-711A-B140-466F2F63F89D}"/>
              </a:ext>
            </a:extLst>
          </p:cNvPr>
          <p:cNvPicPr preferRelativeResize="0"/>
          <p:nvPr/>
        </p:nvPicPr>
        <p:blipFill rotWithShape="1">
          <a:blip r:embed="rId3">
            <a:alphaModFix/>
          </a:blip>
          <a:srcRect/>
          <a:stretch/>
        </p:blipFill>
        <p:spPr>
          <a:xfrm rot="5400000" flipH="1">
            <a:off x="10013156" y="4698601"/>
            <a:ext cx="2357438" cy="2000250"/>
          </a:xfrm>
          <a:prstGeom prst="rect">
            <a:avLst/>
          </a:prstGeom>
          <a:noFill/>
          <a:ln>
            <a:noFill/>
          </a:ln>
        </p:spPr>
      </p:pic>
    </p:spTree>
    <p:extLst>
      <p:ext uri="{BB962C8B-B14F-4D97-AF65-F5344CB8AC3E}">
        <p14:creationId xmlns:p14="http://schemas.microsoft.com/office/powerpoint/2010/main" val="74967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53">
            <a:extLst>
              <a:ext uri="{FF2B5EF4-FFF2-40B4-BE49-F238E27FC236}">
                <a16:creationId xmlns:a16="http://schemas.microsoft.com/office/drawing/2014/main" id="{EBB8F20B-B858-58EB-C482-C468B2C2F2E2}"/>
              </a:ext>
            </a:extLst>
          </p:cNvPr>
          <p:cNvGrpSpPr/>
          <p:nvPr/>
        </p:nvGrpSpPr>
        <p:grpSpPr>
          <a:xfrm>
            <a:off x="1395853" y="1739116"/>
            <a:ext cx="9461362" cy="3428775"/>
            <a:chOff x="1076685" y="1611604"/>
            <a:chExt cx="10099229" cy="3659938"/>
          </a:xfrm>
        </p:grpSpPr>
        <p:grpSp>
          <p:nvGrpSpPr>
            <p:cNvPr id="21" name="Group 20">
              <a:extLst>
                <a:ext uri="{FF2B5EF4-FFF2-40B4-BE49-F238E27FC236}">
                  <a16:creationId xmlns:a16="http://schemas.microsoft.com/office/drawing/2014/main" id="{1A094400-C290-1A45-407F-3B20EC28C2D0}"/>
                </a:ext>
              </a:extLst>
            </p:cNvPr>
            <p:cNvGrpSpPr/>
            <p:nvPr/>
          </p:nvGrpSpPr>
          <p:grpSpPr>
            <a:xfrm>
              <a:off x="1076685" y="1611604"/>
              <a:ext cx="1726248" cy="3659938"/>
              <a:chOff x="978506" y="1107882"/>
              <a:chExt cx="1726247" cy="3659938"/>
            </a:xfrm>
          </p:grpSpPr>
          <p:sp>
            <p:nvSpPr>
              <p:cNvPr id="43" name="TextBox 5">
                <a:extLst>
                  <a:ext uri="{FF2B5EF4-FFF2-40B4-BE49-F238E27FC236}">
                    <a16:creationId xmlns:a16="http://schemas.microsoft.com/office/drawing/2014/main" id="{2C7CE5F4-8DBC-2CCE-B67B-73388643C223}"/>
                  </a:ext>
                </a:extLst>
              </p:cNvPr>
              <p:cNvSpPr txBox="1"/>
              <p:nvPr/>
            </p:nvSpPr>
            <p:spPr>
              <a:xfrm>
                <a:off x="1503237" y="1107882"/>
                <a:ext cx="1201516" cy="2266830"/>
              </a:xfrm>
              <a:prstGeom prst="rect">
                <a:avLst/>
              </a:prstGeom>
              <a:noFill/>
            </p:spPr>
            <p:txBody>
              <a:bodyPr wrap="none" rtlCol="0">
                <a:spAutoFit/>
              </a:bodyPr>
              <a:lstStyle/>
              <a:p>
                <a:r>
                  <a:rPr lang="en-US" sz="13200" b="1" dirty="0">
                    <a:solidFill>
                      <a:srgbClr val="39C1DB"/>
                    </a:solidFill>
                    <a:latin typeface="Arial" panose="020B0604020202020204" pitchFamily="34" charset="0"/>
                    <a:cs typeface="Arial" panose="020B0604020202020204" pitchFamily="34" charset="0"/>
                  </a:rPr>
                  <a:t>1</a:t>
                </a:r>
              </a:p>
            </p:txBody>
          </p:sp>
          <p:sp>
            <p:nvSpPr>
              <p:cNvPr id="44" name="Trapezoid 7">
                <a:extLst>
                  <a:ext uri="{FF2B5EF4-FFF2-40B4-BE49-F238E27FC236}">
                    <a16:creationId xmlns:a16="http://schemas.microsoft.com/office/drawing/2014/main" id="{34EE4180-4248-804B-15BF-B839811226C1}"/>
                  </a:ext>
                </a:extLst>
              </p:cNvPr>
              <p:cNvSpPr/>
              <p:nvPr/>
            </p:nvSpPr>
            <p:spPr>
              <a:xfrm rot="13598436">
                <a:off x="126748" y="2506711"/>
                <a:ext cx="3112867" cy="1409351"/>
              </a:xfrm>
              <a:prstGeom prst="trapezoid">
                <a:avLst/>
              </a:prstGeom>
              <a:solidFill>
                <a:schemeClr val="bg1"/>
              </a:solidFill>
              <a:ln>
                <a:noFill/>
              </a:ln>
              <a:effectLst>
                <a:outerShdw blurRad="254000" dist="635000" dir="18900000" sx="80000" sy="80000" algn="b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3">
              <a:extLst>
                <a:ext uri="{FF2B5EF4-FFF2-40B4-BE49-F238E27FC236}">
                  <a16:creationId xmlns:a16="http://schemas.microsoft.com/office/drawing/2014/main" id="{1CB571FE-E21B-795A-E1A8-C2DCA4BA6E43}"/>
                </a:ext>
              </a:extLst>
            </p:cNvPr>
            <p:cNvGrpSpPr/>
            <p:nvPr/>
          </p:nvGrpSpPr>
          <p:grpSpPr>
            <a:xfrm>
              <a:off x="9264030" y="1611604"/>
              <a:ext cx="1911884" cy="3568274"/>
              <a:chOff x="792870" y="1107882"/>
              <a:chExt cx="1911883" cy="3568274"/>
            </a:xfrm>
          </p:grpSpPr>
          <p:sp>
            <p:nvSpPr>
              <p:cNvPr id="39" name="TextBox 34">
                <a:extLst>
                  <a:ext uri="{FF2B5EF4-FFF2-40B4-BE49-F238E27FC236}">
                    <a16:creationId xmlns:a16="http://schemas.microsoft.com/office/drawing/2014/main" id="{D60FED78-D7FE-F794-60E3-34B055535226}"/>
                  </a:ext>
                </a:extLst>
              </p:cNvPr>
              <p:cNvSpPr txBox="1"/>
              <p:nvPr/>
            </p:nvSpPr>
            <p:spPr>
              <a:xfrm>
                <a:off x="1503237" y="1107882"/>
                <a:ext cx="1201516" cy="2266830"/>
              </a:xfrm>
              <a:prstGeom prst="rect">
                <a:avLst/>
              </a:prstGeom>
              <a:noFill/>
            </p:spPr>
            <p:txBody>
              <a:bodyPr wrap="none" rtlCol="0">
                <a:spAutoFit/>
              </a:bodyPr>
              <a:lstStyle/>
              <a:p>
                <a:r>
                  <a:rPr lang="en-US" sz="13200" b="1" dirty="0">
                    <a:solidFill>
                      <a:srgbClr val="B461A5"/>
                    </a:solidFill>
                    <a:latin typeface="Arial" panose="020B0604020202020204" pitchFamily="34" charset="0"/>
                    <a:cs typeface="Arial" panose="020B0604020202020204" pitchFamily="34" charset="0"/>
                  </a:rPr>
                  <a:t>4</a:t>
                </a:r>
              </a:p>
            </p:txBody>
          </p:sp>
          <p:sp>
            <p:nvSpPr>
              <p:cNvPr id="40" name="Trapezoid 35">
                <a:extLst>
                  <a:ext uri="{FF2B5EF4-FFF2-40B4-BE49-F238E27FC236}">
                    <a16:creationId xmlns:a16="http://schemas.microsoft.com/office/drawing/2014/main" id="{7FA8156A-9A80-6AA4-956C-BDB50460640D}"/>
                  </a:ext>
                </a:extLst>
              </p:cNvPr>
              <p:cNvSpPr/>
              <p:nvPr/>
            </p:nvSpPr>
            <p:spPr>
              <a:xfrm rot="13598436">
                <a:off x="-58888" y="2415046"/>
                <a:ext cx="3112868" cy="1409351"/>
              </a:xfrm>
              <a:prstGeom prst="trapezoid">
                <a:avLst/>
              </a:prstGeom>
              <a:solidFill>
                <a:schemeClr val="bg1"/>
              </a:solidFill>
              <a:ln>
                <a:noFill/>
              </a:ln>
              <a:effectLst>
                <a:outerShdw blurRad="254000" dist="635000" dir="18900000" sx="80000" sy="80000" algn="b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27">
              <a:extLst>
                <a:ext uri="{FF2B5EF4-FFF2-40B4-BE49-F238E27FC236}">
                  <a16:creationId xmlns:a16="http://schemas.microsoft.com/office/drawing/2014/main" id="{64E510CB-1612-F62E-3135-22EA4857C25E}"/>
                </a:ext>
              </a:extLst>
            </p:cNvPr>
            <p:cNvGrpSpPr/>
            <p:nvPr/>
          </p:nvGrpSpPr>
          <p:grpSpPr>
            <a:xfrm>
              <a:off x="6629540" y="1611604"/>
              <a:ext cx="1755380" cy="3634093"/>
              <a:chOff x="949374" y="1107882"/>
              <a:chExt cx="1755379" cy="3634093"/>
            </a:xfrm>
          </p:grpSpPr>
          <p:sp>
            <p:nvSpPr>
              <p:cNvPr id="33" name="TextBox 28">
                <a:extLst>
                  <a:ext uri="{FF2B5EF4-FFF2-40B4-BE49-F238E27FC236}">
                    <a16:creationId xmlns:a16="http://schemas.microsoft.com/office/drawing/2014/main" id="{62BA24F5-9263-A20A-EF1C-C80F16A2924A}"/>
                  </a:ext>
                </a:extLst>
              </p:cNvPr>
              <p:cNvSpPr txBox="1"/>
              <p:nvPr/>
            </p:nvSpPr>
            <p:spPr>
              <a:xfrm>
                <a:off x="1503237" y="1107882"/>
                <a:ext cx="1201516" cy="2266831"/>
              </a:xfrm>
              <a:prstGeom prst="rect">
                <a:avLst/>
              </a:prstGeom>
              <a:noFill/>
            </p:spPr>
            <p:txBody>
              <a:bodyPr wrap="none" rtlCol="0">
                <a:spAutoFit/>
              </a:bodyPr>
              <a:lstStyle/>
              <a:p>
                <a:r>
                  <a:rPr lang="en-US" sz="13200" b="1" dirty="0">
                    <a:solidFill>
                      <a:srgbClr val="6871B6"/>
                    </a:solidFill>
                    <a:latin typeface="Arial" panose="020B0604020202020204" pitchFamily="34" charset="0"/>
                    <a:cs typeface="Arial" panose="020B0604020202020204" pitchFamily="34" charset="0"/>
                  </a:rPr>
                  <a:t>3</a:t>
                </a:r>
              </a:p>
            </p:txBody>
          </p:sp>
          <p:sp>
            <p:nvSpPr>
              <p:cNvPr id="34" name="Trapezoid 29">
                <a:extLst>
                  <a:ext uri="{FF2B5EF4-FFF2-40B4-BE49-F238E27FC236}">
                    <a16:creationId xmlns:a16="http://schemas.microsoft.com/office/drawing/2014/main" id="{8C88AE0A-E679-0D49-A787-2F37E31AFED4}"/>
                  </a:ext>
                </a:extLst>
              </p:cNvPr>
              <p:cNvSpPr/>
              <p:nvPr/>
            </p:nvSpPr>
            <p:spPr>
              <a:xfrm rot="13598436">
                <a:off x="97616" y="2480866"/>
                <a:ext cx="3112867" cy="1409352"/>
              </a:xfrm>
              <a:prstGeom prst="trapezoid">
                <a:avLst/>
              </a:prstGeom>
              <a:solidFill>
                <a:schemeClr val="bg1"/>
              </a:solidFill>
              <a:ln>
                <a:noFill/>
              </a:ln>
              <a:effectLst>
                <a:outerShdw blurRad="254000" dist="635000" dir="18900000" sx="80000" sy="80000" algn="b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1">
              <a:extLst>
                <a:ext uri="{FF2B5EF4-FFF2-40B4-BE49-F238E27FC236}">
                  <a16:creationId xmlns:a16="http://schemas.microsoft.com/office/drawing/2014/main" id="{45C5DB1C-DC68-EB58-67CF-B70FC1646086}"/>
                </a:ext>
              </a:extLst>
            </p:cNvPr>
            <p:cNvGrpSpPr/>
            <p:nvPr/>
          </p:nvGrpSpPr>
          <p:grpSpPr>
            <a:xfrm>
              <a:off x="3867679" y="1611604"/>
              <a:ext cx="1726248" cy="3659938"/>
              <a:chOff x="978506" y="1107882"/>
              <a:chExt cx="1726247" cy="3659938"/>
            </a:xfrm>
          </p:grpSpPr>
          <p:sp>
            <p:nvSpPr>
              <p:cNvPr id="27" name="TextBox 22">
                <a:extLst>
                  <a:ext uri="{FF2B5EF4-FFF2-40B4-BE49-F238E27FC236}">
                    <a16:creationId xmlns:a16="http://schemas.microsoft.com/office/drawing/2014/main" id="{05FCFB5B-100C-477C-2AEF-7F76590813FD}"/>
                  </a:ext>
                </a:extLst>
              </p:cNvPr>
              <p:cNvSpPr txBox="1"/>
              <p:nvPr/>
            </p:nvSpPr>
            <p:spPr>
              <a:xfrm>
                <a:off x="1503237" y="1107882"/>
                <a:ext cx="1201516" cy="2266830"/>
              </a:xfrm>
              <a:prstGeom prst="rect">
                <a:avLst/>
              </a:prstGeom>
              <a:noFill/>
            </p:spPr>
            <p:txBody>
              <a:bodyPr wrap="none" rtlCol="0">
                <a:spAutoFit/>
              </a:bodyPr>
              <a:lstStyle/>
              <a:p>
                <a:r>
                  <a:rPr lang="en-US" sz="13200" b="1" dirty="0">
                    <a:solidFill>
                      <a:srgbClr val="5191CE"/>
                    </a:solidFill>
                    <a:latin typeface="Arial" panose="020B0604020202020204" pitchFamily="34" charset="0"/>
                    <a:cs typeface="Arial" panose="020B0604020202020204" pitchFamily="34" charset="0"/>
                  </a:rPr>
                  <a:t>2</a:t>
                </a:r>
              </a:p>
            </p:txBody>
          </p:sp>
          <p:sp>
            <p:nvSpPr>
              <p:cNvPr id="28" name="Trapezoid 23">
                <a:extLst>
                  <a:ext uri="{FF2B5EF4-FFF2-40B4-BE49-F238E27FC236}">
                    <a16:creationId xmlns:a16="http://schemas.microsoft.com/office/drawing/2014/main" id="{C6DC7C1D-3A7C-486C-CDF2-6BA104782746}"/>
                  </a:ext>
                </a:extLst>
              </p:cNvPr>
              <p:cNvSpPr/>
              <p:nvPr/>
            </p:nvSpPr>
            <p:spPr>
              <a:xfrm rot="13598436">
                <a:off x="126748" y="2506711"/>
                <a:ext cx="3112867" cy="1409351"/>
              </a:xfrm>
              <a:prstGeom prst="trapezoid">
                <a:avLst/>
              </a:prstGeom>
              <a:solidFill>
                <a:schemeClr val="bg1"/>
              </a:solidFill>
              <a:ln>
                <a:noFill/>
              </a:ln>
              <a:effectLst>
                <a:outerShdw blurRad="254000" dist="635000" dir="18900000" sx="80000" sy="80000" algn="b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Google Shape;234;p16">
            <a:extLst>
              <a:ext uri="{FF2B5EF4-FFF2-40B4-BE49-F238E27FC236}">
                <a16:creationId xmlns:a16="http://schemas.microsoft.com/office/drawing/2014/main" id="{CEF16783-9364-6F52-03FF-B53EDE65B0CB}"/>
              </a:ext>
            </a:extLst>
          </p:cNvPr>
          <p:cNvSpPr txBox="1"/>
          <p:nvPr/>
        </p:nvSpPr>
        <p:spPr>
          <a:xfrm>
            <a:off x="1007840" y="3388106"/>
            <a:ext cx="1549221"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Clr>
                <a:schemeClr val="dk2"/>
              </a:buClr>
              <a:buSzPts val="2000"/>
              <a:buFont typeface="Arial"/>
              <a:buNone/>
            </a:pPr>
            <a:r>
              <a:rPr lang="es-MX" sz="1600" dirty="0">
                <a:solidFill>
                  <a:schemeClr val="tx1"/>
                </a:solidFill>
                <a:latin typeface="Verdana" panose="020B0604030504040204" pitchFamily="34" charset="0"/>
                <a:ea typeface="Verdana" panose="020B0604030504040204" pitchFamily="34" charset="0"/>
                <a:sym typeface="Arial"/>
              </a:rPr>
              <a:t>MINEDUCYT procesa los datos.</a:t>
            </a:r>
            <a:endParaRPr sz="1600" dirty="0">
              <a:solidFill>
                <a:schemeClr val="tx1"/>
              </a:solidFill>
              <a:latin typeface="Verdana" panose="020B0604030504040204" pitchFamily="34" charset="0"/>
              <a:ea typeface="Verdana" panose="020B0604030504040204" pitchFamily="34" charset="0"/>
              <a:sym typeface="Arial"/>
            </a:endParaRPr>
          </a:p>
        </p:txBody>
      </p:sp>
      <p:sp>
        <p:nvSpPr>
          <p:cNvPr id="3" name="Google Shape;235;p16">
            <a:extLst>
              <a:ext uri="{FF2B5EF4-FFF2-40B4-BE49-F238E27FC236}">
                <a16:creationId xmlns:a16="http://schemas.microsoft.com/office/drawing/2014/main" id="{ED06613E-9B3C-1AAA-0EF7-556146A63813}"/>
              </a:ext>
            </a:extLst>
          </p:cNvPr>
          <p:cNvSpPr txBox="1"/>
          <p:nvPr/>
        </p:nvSpPr>
        <p:spPr>
          <a:xfrm>
            <a:off x="3443804" y="3331419"/>
            <a:ext cx="1732178" cy="107717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Clr>
                <a:schemeClr val="dk2"/>
              </a:buClr>
              <a:buSzPts val="2000"/>
              <a:buFont typeface="Arial"/>
              <a:buNone/>
            </a:pPr>
            <a:r>
              <a:rPr lang="es-MX" sz="1600" dirty="0">
                <a:solidFill>
                  <a:schemeClr val="tx1"/>
                </a:solidFill>
                <a:latin typeface="Verdana" panose="020B0604030504040204" pitchFamily="34" charset="0"/>
                <a:ea typeface="Verdana" panose="020B0604030504040204" pitchFamily="34" charset="0"/>
                <a:sym typeface="Arial"/>
              </a:rPr>
              <a:t>MINEDUCYT genera resultados por institución.</a:t>
            </a:r>
            <a:endParaRPr sz="1600" dirty="0">
              <a:solidFill>
                <a:schemeClr val="tx1"/>
              </a:solidFill>
              <a:latin typeface="Verdana" panose="020B0604030504040204" pitchFamily="34" charset="0"/>
              <a:ea typeface="Verdana" panose="020B0604030504040204" pitchFamily="34" charset="0"/>
              <a:sym typeface="Arial"/>
            </a:endParaRPr>
          </a:p>
        </p:txBody>
      </p:sp>
      <p:sp>
        <p:nvSpPr>
          <p:cNvPr id="4" name="Google Shape;236;p16">
            <a:extLst>
              <a:ext uri="{FF2B5EF4-FFF2-40B4-BE49-F238E27FC236}">
                <a16:creationId xmlns:a16="http://schemas.microsoft.com/office/drawing/2014/main" id="{6492945F-B226-6654-B0CD-EE684822C9EA}"/>
              </a:ext>
            </a:extLst>
          </p:cNvPr>
          <p:cNvSpPr txBox="1"/>
          <p:nvPr/>
        </p:nvSpPr>
        <p:spPr>
          <a:xfrm>
            <a:off x="6207415" y="3198810"/>
            <a:ext cx="2037718"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Clr>
                <a:schemeClr val="dk2"/>
              </a:buClr>
              <a:buSzPts val="2000"/>
              <a:buFont typeface="Arial"/>
              <a:buNone/>
            </a:pPr>
            <a:r>
              <a:rPr lang="es-MX" sz="1600" dirty="0">
                <a:solidFill>
                  <a:schemeClr val="tx1"/>
                </a:solidFill>
                <a:latin typeface="Verdana" panose="020B0604030504040204" pitchFamily="34" charset="0"/>
                <a:ea typeface="Verdana" panose="020B0604030504040204" pitchFamily="34" charset="0"/>
                <a:sym typeface="Arial"/>
              </a:rPr>
              <a:t>Entrega de informe de resultados para cada centro escolar, con porcentajes de acierto por cada pregunta.</a:t>
            </a:r>
            <a:endParaRPr sz="1600" dirty="0">
              <a:solidFill>
                <a:schemeClr val="tx1"/>
              </a:solidFill>
              <a:latin typeface="Verdana" panose="020B0604030504040204" pitchFamily="34" charset="0"/>
              <a:ea typeface="Verdana" panose="020B0604030504040204" pitchFamily="34" charset="0"/>
            </a:endParaRPr>
          </a:p>
        </p:txBody>
      </p:sp>
      <p:sp>
        <p:nvSpPr>
          <p:cNvPr id="5" name="Google Shape;237;p16">
            <a:extLst>
              <a:ext uri="{FF2B5EF4-FFF2-40B4-BE49-F238E27FC236}">
                <a16:creationId xmlns:a16="http://schemas.microsoft.com/office/drawing/2014/main" id="{61F6BFEA-CAE6-3BBF-3DBF-BBD69388019D}"/>
              </a:ext>
            </a:extLst>
          </p:cNvPr>
          <p:cNvSpPr txBox="1"/>
          <p:nvPr/>
        </p:nvSpPr>
        <p:spPr>
          <a:xfrm>
            <a:off x="596961" y="1474215"/>
            <a:ext cx="10998078"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2"/>
              </a:buClr>
              <a:buSzPts val="2200"/>
              <a:buFont typeface="Arial"/>
              <a:buNone/>
            </a:pPr>
            <a:r>
              <a:rPr lang="es-MX" sz="2000" i="1" dirty="0">
                <a:solidFill>
                  <a:srgbClr val="111E60"/>
                </a:solidFill>
                <a:latin typeface="Arial"/>
                <a:ea typeface="Arial"/>
                <a:cs typeface="Arial"/>
                <a:sym typeface="Arial"/>
              </a:rPr>
              <a:t>Responsable de la producción de resultados: MINEDUCYT</a:t>
            </a:r>
            <a:endParaRPr sz="2000" i="1" dirty="0">
              <a:solidFill>
                <a:srgbClr val="111E60"/>
              </a:solidFill>
              <a:latin typeface="Arial"/>
              <a:ea typeface="Arial"/>
              <a:cs typeface="Arial"/>
              <a:sym typeface="Arial"/>
            </a:endParaRPr>
          </a:p>
        </p:txBody>
      </p:sp>
      <p:sp>
        <p:nvSpPr>
          <p:cNvPr id="8" name="Google Shape;240;p16">
            <a:extLst>
              <a:ext uri="{FF2B5EF4-FFF2-40B4-BE49-F238E27FC236}">
                <a16:creationId xmlns:a16="http://schemas.microsoft.com/office/drawing/2014/main" id="{B32AAF8B-7477-C78C-129B-96ED0EF1E2F6}"/>
              </a:ext>
            </a:extLst>
          </p:cNvPr>
          <p:cNvSpPr txBox="1"/>
          <p:nvPr/>
        </p:nvSpPr>
        <p:spPr>
          <a:xfrm>
            <a:off x="8877714" y="3277222"/>
            <a:ext cx="1979502"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MX" sz="1600" dirty="0">
                <a:solidFill>
                  <a:schemeClr val="tx1"/>
                </a:solidFill>
                <a:latin typeface="Verdana" panose="020B0604030504040204" pitchFamily="34" charset="0"/>
                <a:ea typeface="Verdana" panose="020B0604030504040204" pitchFamily="34" charset="0"/>
                <a:sym typeface="Arial"/>
              </a:rPr>
              <a:t>Entrega de informe de </a:t>
            </a:r>
            <a:r>
              <a:rPr lang="es-MX" sz="1600" dirty="0">
                <a:solidFill>
                  <a:schemeClr val="tx1"/>
                </a:solidFill>
                <a:latin typeface="Verdana" panose="020B0604030504040204" pitchFamily="34" charset="0"/>
                <a:ea typeface="Verdana" panose="020B060403050404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resultados</a:t>
            </a:r>
            <a:r>
              <a:rPr lang="es-MX" sz="1600" dirty="0">
                <a:solidFill>
                  <a:schemeClr val="tx1"/>
                </a:solidFill>
                <a:latin typeface="Verdana" panose="020B0604030504040204" pitchFamily="34" charset="0"/>
                <a:ea typeface="Verdana" panose="020B0604030504040204" pitchFamily="34" charset="0"/>
                <a:sym typeface="Arial"/>
              </a:rPr>
              <a:t> para cada centro escolar, por dimensiones cognitivas y teóricas por cada grado evaluado</a:t>
            </a:r>
            <a:r>
              <a:rPr lang="es-MX" sz="1600" dirty="0">
                <a:solidFill>
                  <a:schemeClr val="tx1"/>
                </a:solidFill>
                <a:latin typeface="Verdana" panose="020B0604030504040204" pitchFamily="34" charset="0"/>
                <a:ea typeface="Verdana" panose="020B0604030504040204" pitchFamily="34" charset="0"/>
              </a:rPr>
              <a:t>.</a:t>
            </a:r>
            <a:endParaRPr sz="1600" dirty="0">
              <a:solidFill>
                <a:schemeClr val="tx1"/>
              </a:solidFill>
              <a:latin typeface="Verdana" panose="020B0604030504040204" pitchFamily="34" charset="0"/>
              <a:ea typeface="Verdana" panose="020B0604030504040204" pitchFamily="34" charset="0"/>
              <a:sym typeface="Arial"/>
            </a:endParaRPr>
          </a:p>
          <a:p>
            <a:pPr marL="0" marR="0" lvl="0" indent="0" rtl="0">
              <a:spcBef>
                <a:spcPts val="0"/>
              </a:spcBef>
              <a:spcAft>
                <a:spcPts val="0"/>
              </a:spcAft>
              <a:buNone/>
            </a:pPr>
            <a:endParaRPr sz="1600" dirty="0">
              <a:solidFill>
                <a:schemeClr val="tx1"/>
              </a:solidFill>
              <a:latin typeface="Verdana" panose="020B0604030504040204" pitchFamily="34" charset="0"/>
              <a:ea typeface="Verdana" panose="020B0604030504040204" pitchFamily="34" charset="0"/>
              <a:sym typeface="Arial"/>
            </a:endParaRPr>
          </a:p>
        </p:txBody>
      </p:sp>
      <p:sp>
        <p:nvSpPr>
          <p:cNvPr id="9" name="Google Shape;241;p16">
            <a:extLst>
              <a:ext uri="{FF2B5EF4-FFF2-40B4-BE49-F238E27FC236}">
                <a16:creationId xmlns:a16="http://schemas.microsoft.com/office/drawing/2014/main" id="{FE92664E-5A56-3AC3-A10E-9834D7D501DC}"/>
              </a:ext>
            </a:extLst>
          </p:cNvPr>
          <p:cNvSpPr txBox="1"/>
          <p:nvPr/>
        </p:nvSpPr>
        <p:spPr>
          <a:xfrm>
            <a:off x="1107563" y="943050"/>
            <a:ext cx="9957134"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3200" b="1" dirty="0">
                <a:solidFill>
                  <a:srgbClr val="111E60"/>
                </a:solidFill>
                <a:latin typeface="Verdana" panose="020B0604030504040204" pitchFamily="34" charset="0"/>
                <a:ea typeface="Verdana" panose="020B0604030504040204" pitchFamily="34" charset="0"/>
                <a:sym typeface="Arial"/>
              </a:rPr>
              <a:t>Resultados de prueba </a:t>
            </a:r>
            <a:endParaRPr sz="3200" b="1" dirty="0">
              <a:solidFill>
                <a:srgbClr val="111E60"/>
              </a:solidFill>
              <a:latin typeface="Verdana" panose="020B0604030504040204" pitchFamily="34" charset="0"/>
              <a:ea typeface="Verdana" panose="020B0604030504040204" pitchFamily="34" charset="0"/>
              <a:cs typeface="Calibri"/>
              <a:sym typeface="Calibri"/>
            </a:endParaRPr>
          </a:p>
        </p:txBody>
      </p:sp>
      <p:pic>
        <p:nvPicPr>
          <p:cNvPr id="12" name="Google Shape;246;p16" descr="Imagen que contiene Forma&#10;&#10;Descripción generada automáticamente">
            <a:extLst>
              <a:ext uri="{FF2B5EF4-FFF2-40B4-BE49-F238E27FC236}">
                <a16:creationId xmlns:a16="http://schemas.microsoft.com/office/drawing/2014/main" id="{63BEC507-03A9-1BBC-ECDE-6C4A5D5E90BC}"/>
              </a:ext>
            </a:extLst>
          </p:cNvPr>
          <p:cNvPicPr preferRelativeResize="0"/>
          <p:nvPr/>
        </p:nvPicPr>
        <p:blipFill rotWithShape="1">
          <a:blip r:embed="rId2">
            <a:alphaModFix/>
            <a:duotone>
              <a:schemeClr val="accent1">
                <a:shade val="45000"/>
                <a:satMod val="135000"/>
              </a:schemeClr>
              <a:prstClr val="white"/>
            </a:duotone>
          </a:blip>
          <a:srcRect/>
          <a:stretch/>
        </p:blipFill>
        <p:spPr>
          <a:xfrm>
            <a:off x="3541642" y="2962624"/>
            <a:ext cx="327934" cy="352864"/>
          </a:xfrm>
          <a:prstGeom prst="rect">
            <a:avLst/>
          </a:prstGeom>
          <a:noFill/>
          <a:ln>
            <a:noFill/>
          </a:ln>
        </p:spPr>
      </p:pic>
      <p:pic>
        <p:nvPicPr>
          <p:cNvPr id="13" name="Google Shape;247;p16">
            <a:extLst>
              <a:ext uri="{FF2B5EF4-FFF2-40B4-BE49-F238E27FC236}">
                <a16:creationId xmlns:a16="http://schemas.microsoft.com/office/drawing/2014/main" id="{93A96A65-EADC-CEB5-892A-FED17AB1002E}"/>
              </a:ext>
            </a:extLst>
          </p:cNvPr>
          <p:cNvPicPr preferRelativeResize="0"/>
          <p:nvPr/>
        </p:nvPicPr>
        <p:blipFill rotWithShape="1">
          <a:blip r:embed="rId3">
            <a:alphaModFix/>
            <a:duotone>
              <a:schemeClr val="accent1">
                <a:shade val="45000"/>
                <a:satMod val="135000"/>
              </a:schemeClr>
              <a:prstClr val="white"/>
            </a:duotone>
          </a:blip>
          <a:srcRect/>
          <a:stretch/>
        </p:blipFill>
        <p:spPr>
          <a:xfrm>
            <a:off x="1107563" y="2933511"/>
            <a:ext cx="327934" cy="352864"/>
          </a:xfrm>
          <a:prstGeom prst="rect">
            <a:avLst/>
          </a:prstGeom>
          <a:noFill/>
          <a:ln>
            <a:noFill/>
          </a:ln>
        </p:spPr>
      </p:pic>
      <p:grpSp>
        <p:nvGrpSpPr>
          <p:cNvPr id="14" name="Google Shape;248;p16">
            <a:extLst>
              <a:ext uri="{FF2B5EF4-FFF2-40B4-BE49-F238E27FC236}">
                <a16:creationId xmlns:a16="http://schemas.microsoft.com/office/drawing/2014/main" id="{EFE00E69-C639-8FFC-6B3E-3E2ED52967DC}"/>
              </a:ext>
            </a:extLst>
          </p:cNvPr>
          <p:cNvGrpSpPr/>
          <p:nvPr/>
        </p:nvGrpSpPr>
        <p:grpSpPr>
          <a:xfrm>
            <a:off x="6286703" y="2814040"/>
            <a:ext cx="327934" cy="360559"/>
            <a:chOff x="5850627" y="2352584"/>
            <a:chExt cx="933550" cy="953909"/>
          </a:xfrm>
        </p:grpSpPr>
        <p:pic>
          <p:nvPicPr>
            <p:cNvPr id="15" name="Google Shape;249;p16">
              <a:extLst>
                <a:ext uri="{FF2B5EF4-FFF2-40B4-BE49-F238E27FC236}">
                  <a16:creationId xmlns:a16="http://schemas.microsoft.com/office/drawing/2014/main" id="{69D77991-51CF-8A29-89C7-5E6F8AEAC67B}"/>
                </a:ext>
              </a:extLst>
            </p:cNvPr>
            <p:cNvPicPr preferRelativeResize="0"/>
            <p:nvPr/>
          </p:nvPicPr>
          <p:blipFill rotWithShape="1">
            <a:blip r:embed="rId4">
              <a:alphaModFix/>
              <a:duotone>
                <a:schemeClr val="accent1">
                  <a:shade val="45000"/>
                  <a:satMod val="135000"/>
                </a:schemeClr>
                <a:prstClr val="white"/>
              </a:duotone>
            </a:blip>
            <a:srcRect/>
            <a:stretch/>
          </p:blipFill>
          <p:spPr>
            <a:xfrm>
              <a:off x="5850627" y="2372943"/>
              <a:ext cx="933550" cy="933550"/>
            </a:xfrm>
            <a:prstGeom prst="rect">
              <a:avLst/>
            </a:prstGeom>
            <a:noFill/>
            <a:ln>
              <a:noFill/>
            </a:ln>
          </p:spPr>
        </p:pic>
        <p:sp>
          <p:nvSpPr>
            <p:cNvPr id="16" name="Google Shape;250;p16">
              <a:extLst>
                <a:ext uri="{FF2B5EF4-FFF2-40B4-BE49-F238E27FC236}">
                  <a16:creationId xmlns:a16="http://schemas.microsoft.com/office/drawing/2014/main" id="{35CBB36F-F00A-CB79-32A4-D4019C20ABFD}"/>
                </a:ext>
              </a:extLst>
            </p:cNvPr>
            <p:cNvSpPr txBox="1"/>
            <p:nvPr/>
          </p:nvSpPr>
          <p:spPr>
            <a:xfrm>
              <a:off x="5991355" y="2352584"/>
              <a:ext cx="643095"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b="1" dirty="0">
                  <a:solidFill>
                    <a:schemeClr val="dk2"/>
                  </a:solidFill>
                  <a:latin typeface="Verdana" panose="020B0604030504040204" pitchFamily="34" charset="0"/>
                  <a:ea typeface="Verdana" panose="020B0604030504040204" pitchFamily="34" charset="0"/>
                  <a:sym typeface="Arial"/>
                </a:rPr>
                <a:t>1</a:t>
              </a:r>
              <a:endParaRPr b="1" dirty="0">
                <a:solidFill>
                  <a:schemeClr val="dk2"/>
                </a:solidFill>
                <a:latin typeface="Verdana" panose="020B0604030504040204" pitchFamily="34" charset="0"/>
                <a:ea typeface="Verdana" panose="020B0604030504040204" pitchFamily="34" charset="0"/>
                <a:sym typeface="Arial"/>
              </a:endParaRPr>
            </a:p>
          </p:txBody>
        </p:sp>
      </p:grpSp>
      <p:grpSp>
        <p:nvGrpSpPr>
          <p:cNvPr id="17" name="Google Shape;251;p16">
            <a:extLst>
              <a:ext uri="{FF2B5EF4-FFF2-40B4-BE49-F238E27FC236}">
                <a16:creationId xmlns:a16="http://schemas.microsoft.com/office/drawing/2014/main" id="{60188EED-1D76-350A-E061-59999AF17955}"/>
              </a:ext>
            </a:extLst>
          </p:cNvPr>
          <p:cNvGrpSpPr/>
          <p:nvPr/>
        </p:nvGrpSpPr>
        <p:grpSpPr>
          <a:xfrm>
            <a:off x="8949723" y="2883867"/>
            <a:ext cx="327934" cy="364921"/>
            <a:chOff x="8910789" y="2395463"/>
            <a:chExt cx="933550" cy="965449"/>
          </a:xfrm>
        </p:grpSpPr>
        <p:pic>
          <p:nvPicPr>
            <p:cNvPr id="18" name="Google Shape;252;p16">
              <a:extLst>
                <a:ext uri="{FF2B5EF4-FFF2-40B4-BE49-F238E27FC236}">
                  <a16:creationId xmlns:a16="http://schemas.microsoft.com/office/drawing/2014/main" id="{A9D2355E-1FEE-1DCB-EDCD-A9CC57EB61B2}"/>
                </a:ext>
              </a:extLst>
            </p:cNvPr>
            <p:cNvPicPr preferRelativeResize="0"/>
            <p:nvPr/>
          </p:nvPicPr>
          <p:blipFill rotWithShape="1">
            <a:blip r:embed="rId4">
              <a:alphaModFix/>
              <a:duotone>
                <a:schemeClr val="accent1">
                  <a:shade val="45000"/>
                  <a:satMod val="135000"/>
                </a:schemeClr>
                <a:prstClr val="white"/>
              </a:duotone>
            </a:blip>
            <a:srcRect/>
            <a:stretch/>
          </p:blipFill>
          <p:spPr>
            <a:xfrm>
              <a:off x="8910789" y="2427362"/>
              <a:ext cx="933550" cy="933550"/>
            </a:xfrm>
            <a:prstGeom prst="rect">
              <a:avLst/>
            </a:prstGeom>
            <a:noFill/>
            <a:ln>
              <a:noFill/>
            </a:ln>
          </p:spPr>
        </p:pic>
        <p:sp>
          <p:nvSpPr>
            <p:cNvPr id="19" name="Google Shape;253;p16">
              <a:extLst>
                <a:ext uri="{FF2B5EF4-FFF2-40B4-BE49-F238E27FC236}">
                  <a16:creationId xmlns:a16="http://schemas.microsoft.com/office/drawing/2014/main" id="{B42582D5-75D5-E77D-DFD9-8782C2661E8C}"/>
                </a:ext>
              </a:extLst>
            </p:cNvPr>
            <p:cNvSpPr txBox="1"/>
            <p:nvPr/>
          </p:nvSpPr>
          <p:spPr>
            <a:xfrm>
              <a:off x="9056016" y="2395463"/>
              <a:ext cx="643095"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b="1" dirty="0">
                  <a:solidFill>
                    <a:schemeClr val="dk2"/>
                  </a:solidFill>
                  <a:latin typeface="Verdana" panose="020B0604030504040204" pitchFamily="34" charset="0"/>
                  <a:ea typeface="Verdana" panose="020B0604030504040204" pitchFamily="34" charset="0"/>
                  <a:sym typeface="Arial"/>
                </a:rPr>
                <a:t>2</a:t>
              </a:r>
              <a:endParaRPr b="1" dirty="0">
                <a:solidFill>
                  <a:schemeClr val="dk2"/>
                </a:solidFill>
                <a:latin typeface="Verdana" panose="020B0604030504040204" pitchFamily="34" charset="0"/>
                <a:ea typeface="Verdana" panose="020B0604030504040204" pitchFamily="34" charset="0"/>
                <a:sym typeface="Arial"/>
              </a:endParaRPr>
            </a:p>
          </p:txBody>
        </p:sp>
      </p:grpSp>
    </p:spTree>
    <p:extLst>
      <p:ext uri="{BB962C8B-B14F-4D97-AF65-F5344CB8AC3E}">
        <p14:creationId xmlns:p14="http://schemas.microsoft.com/office/powerpoint/2010/main" val="159445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33D7A12-87FD-0FA0-59B8-F3B8D25B6BA9}"/>
              </a:ext>
            </a:extLst>
          </p:cNvPr>
          <p:cNvSpPr/>
          <p:nvPr/>
        </p:nvSpPr>
        <p:spPr>
          <a:xfrm>
            <a:off x="6247228" y="1447352"/>
            <a:ext cx="5474043" cy="4512383"/>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 name="Rectángulo 6">
            <a:extLst>
              <a:ext uri="{FF2B5EF4-FFF2-40B4-BE49-F238E27FC236}">
                <a16:creationId xmlns:a16="http://schemas.microsoft.com/office/drawing/2014/main" id="{82FCB442-D467-A802-6E95-B977D3B3908D}"/>
              </a:ext>
            </a:extLst>
          </p:cNvPr>
          <p:cNvSpPr/>
          <p:nvPr/>
        </p:nvSpPr>
        <p:spPr>
          <a:xfrm>
            <a:off x="470731" y="1447352"/>
            <a:ext cx="5474043" cy="4512383"/>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 name="Título 1">
            <a:extLst>
              <a:ext uri="{FF2B5EF4-FFF2-40B4-BE49-F238E27FC236}">
                <a16:creationId xmlns:a16="http://schemas.microsoft.com/office/drawing/2014/main" id="{120A7064-55AE-5233-DA4F-75E99DAD961F}"/>
              </a:ext>
            </a:extLst>
          </p:cNvPr>
          <p:cNvSpPr txBox="1">
            <a:spLocks/>
          </p:cNvSpPr>
          <p:nvPr/>
        </p:nvSpPr>
        <p:spPr>
          <a:xfrm>
            <a:off x="838200" y="503104"/>
            <a:ext cx="10515600" cy="835878"/>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2400" b="1" dirty="0">
                <a:solidFill>
                  <a:schemeClr val="accent5">
                    <a:lumMod val="50000"/>
                  </a:schemeClr>
                </a:solidFill>
                <a:latin typeface="Verdana" panose="020B0604030504040204" pitchFamily="34" charset="0"/>
                <a:ea typeface="Verdana" panose="020B0604030504040204" pitchFamily="34" charset="0"/>
              </a:rPr>
              <a:t>Modelo de informe de resultados</a:t>
            </a:r>
            <a:endParaRPr lang="es-SV" sz="2400" b="1" dirty="0">
              <a:solidFill>
                <a:schemeClr val="accent5">
                  <a:lumMod val="50000"/>
                </a:schemeClr>
              </a:solidFill>
              <a:latin typeface="Verdana" panose="020B0604030504040204" pitchFamily="34" charset="0"/>
              <a:ea typeface="Verdana" panose="020B0604030504040204" pitchFamily="34" charset="0"/>
            </a:endParaRPr>
          </a:p>
        </p:txBody>
      </p:sp>
      <p:sp>
        <p:nvSpPr>
          <p:cNvPr id="9" name="Google Shape;455;p36">
            <a:extLst>
              <a:ext uri="{FF2B5EF4-FFF2-40B4-BE49-F238E27FC236}">
                <a16:creationId xmlns:a16="http://schemas.microsoft.com/office/drawing/2014/main" id="{856EDDBB-3C5D-9FF6-413B-0EFAD2FBF49B}"/>
              </a:ext>
            </a:extLst>
          </p:cNvPr>
          <p:cNvSpPr txBox="1"/>
          <p:nvPr/>
        </p:nvSpPr>
        <p:spPr>
          <a:xfrm>
            <a:off x="6976597" y="1078062"/>
            <a:ext cx="404445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dirty="0">
                <a:solidFill>
                  <a:srgbClr val="0070C0"/>
                </a:solidFill>
                <a:latin typeface="Verdana" panose="020B0604030504040204" pitchFamily="34" charset="0"/>
                <a:ea typeface="Verdana" panose="020B0604030504040204" pitchFamily="34" charset="0"/>
                <a:sym typeface="Arial"/>
              </a:rPr>
              <a:t>POR DIMENSIONES</a:t>
            </a:r>
            <a:endParaRPr sz="1800" b="1" dirty="0">
              <a:solidFill>
                <a:srgbClr val="0070C0"/>
              </a:solidFill>
              <a:latin typeface="Verdana" panose="020B0604030504040204" pitchFamily="34" charset="0"/>
              <a:ea typeface="Verdana" panose="020B0604030504040204" pitchFamily="34" charset="0"/>
              <a:sym typeface="Arial"/>
            </a:endParaRPr>
          </a:p>
        </p:txBody>
      </p:sp>
      <p:sp>
        <p:nvSpPr>
          <p:cNvPr id="10" name="Google Shape;455;p36">
            <a:extLst>
              <a:ext uri="{FF2B5EF4-FFF2-40B4-BE49-F238E27FC236}">
                <a16:creationId xmlns:a16="http://schemas.microsoft.com/office/drawing/2014/main" id="{36FBABBC-B283-EBBC-6576-3D473F434BF9}"/>
              </a:ext>
            </a:extLst>
          </p:cNvPr>
          <p:cNvSpPr txBox="1"/>
          <p:nvPr/>
        </p:nvSpPr>
        <p:spPr>
          <a:xfrm>
            <a:off x="1170948" y="1078061"/>
            <a:ext cx="404445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dirty="0">
                <a:solidFill>
                  <a:srgbClr val="0070C0"/>
                </a:solidFill>
                <a:latin typeface="Verdana" panose="020B0604030504040204" pitchFamily="34" charset="0"/>
                <a:ea typeface="Verdana" panose="020B0604030504040204" pitchFamily="34" charset="0"/>
                <a:sym typeface="Arial"/>
              </a:rPr>
              <a:t>POR ÍTEMS</a:t>
            </a:r>
            <a:endParaRPr sz="1800" b="1" dirty="0">
              <a:solidFill>
                <a:srgbClr val="0070C0"/>
              </a:solidFill>
              <a:latin typeface="Verdana" panose="020B0604030504040204" pitchFamily="34" charset="0"/>
              <a:ea typeface="Verdana" panose="020B0604030504040204" pitchFamily="34" charset="0"/>
              <a:sym typeface="Arial"/>
            </a:endParaRPr>
          </a:p>
        </p:txBody>
      </p:sp>
      <p:pic>
        <p:nvPicPr>
          <p:cNvPr id="11" name="Imagen 10" descr="Forma&#10;&#10;Descripción generada automáticamente con confianza media">
            <a:extLst>
              <a:ext uri="{FF2B5EF4-FFF2-40B4-BE49-F238E27FC236}">
                <a16:creationId xmlns:a16="http://schemas.microsoft.com/office/drawing/2014/main" id="{762E91E7-5353-94DE-2FE2-B29097175134}"/>
              </a:ext>
            </a:extLst>
          </p:cNvPr>
          <p:cNvPicPr>
            <a:picLocks noChangeAspect="1"/>
          </p:cNvPicPr>
          <p:nvPr/>
        </p:nvPicPr>
        <p:blipFill>
          <a:blip r:embed="rId2"/>
          <a:stretch>
            <a:fillRect/>
          </a:stretch>
        </p:blipFill>
        <p:spPr>
          <a:xfrm>
            <a:off x="8153170" y="1509129"/>
            <a:ext cx="1691310" cy="1050324"/>
          </a:xfrm>
          <a:prstGeom prst="rect">
            <a:avLst/>
          </a:prstGeom>
        </p:spPr>
      </p:pic>
      <p:pic>
        <p:nvPicPr>
          <p:cNvPr id="12" name="Imagen 11" descr="Forma&#10;&#10;Descripción generada automáticamente con confianza media">
            <a:extLst>
              <a:ext uri="{FF2B5EF4-FFF2-40B4-BE49-F238E27FC236}">
                <a16:creationId xmlns:a16="http://schemas.microsoft.com/office/drawing/2014/main" id="{D1F4D253-593C-D934-4B30-F6FF2C685E3C}"/>
              </a:ext>
            </a:extLst>
          </p:cNvPr>
          <p:cNvPicPr>
            <a:picLocks noChangeAspect="1"/>
          </p:cNvPicPr>
          <p:nvPr/>
        </p:nvPicPr>
        <p:blipFill>
          <a:blip r:embed="rId2"/>
          <a:stretch>
            <a:fillRect/>
          </a:stretch>
        </p:blipFill>
        <p:spPr>
          <a:xfrm>
            <a:off x="2347520" y="1509129"/>
            <a:ext cx="1691310" cy="1050324"/>
          </a:xfrm>
          <a:prstGeom prst="rect">
            <a:avLst/>
          </a:prstGeom>
        </p:spPr>
      </p:pic>
      <p:sp>
        <p:nvSpPr>
          <p:cNvPr id="13" name="Google Shape;455;p36">
            <a:extLst>
              <a:ext uri="{FF2B5EF4-FFF2-40B4-BE49-F238E27FC236}">
                <a16:creationId xmlns:a16="http://schemas.microsoft.com/office/drawing/2014/main" id="{63278243-5740-F87A-B407-4AA3DAE0F5F0}"/>
              </a:ext>
            </a:extLst>
          </p:cNvPr>
          <p:cNvSpPr txBox="1"/>
          <p:nvPr/>
        </p:nvSpPr>
        <p:spPr>
          <a:xfrm>
            <a:off x="470730" y="2510017"/>
            <a:ext cx="547404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800" dirty="0">
                <a:solidFill>
                  <a:schemeClr val="tx1"/>
                </a:solidFill>
                <a:latin typeface="Montserrat SemiBold" panose="00000700000000000000" pitchFamily="2" charset="0"/>
                <a:sym typeface="Arial"/>
              </a:rPr>
              <a:t>DIRECCIÓN NACIONAL DE EVALUACIÓN EDUCATIVA</a:t>
            </a:r>
          </a:p>
          <a:p>
            <a:pPr marL="0" marR="0" lvl="0" indent="0" algn="ctr" rtl="0">
              <a:spcBef>
                <a:spcPts val="0"/>
              </a:spcBef>
              <a:spcAft>
                <a:spcPts val="0"/>
              </a:spcAft>
              <a:buNone/>
            </a:pPr>
            <a:r>
              <a:rPr lang="es-MX" sz="800" dirty="0">
                <a:solidFill>
                  <a:schemeClr val="tx1"/>
                </a:solidFill>
                <a:latin typeface="Montserrat" panose="00000500000000000000" pitchFamily="2" charset="0"/>
              </a:rPr>
              <a:t>INFORME DE PORCENTAJE POR OPCIÓN DE RESPUESTAS EN CADA PREGUNTA</a:t>
            </a:r>
          </a:p>
          <a:p>
            <a:pPr marL="0" marR="0" lvl="0" indent="0" algn="ctr" rtl="0">
              <a:spcBef>
                <a:spcPts val="0"/>
              </a:spcBef>
              <a:spcAft>
                <a:spcPts val="0"/>
              </a:spcAft>
              <a:buNone/>
            </a:pPr>
            <a:r>
              <a:rPr lang="es-MX" sz="800" dirty="0">
                <a:solidFill>
                  <a:schemeClr val="tx1"/>
                </a:solidFill>
                <a:latin typeface="Montserrat" panose="00000500000000000000" pitchFamily="2" charset="0"/>
                <a:sym typeface="Arial"/>
              </a:rPr>
              <a:t>«CONOCIENDO MIS LOGROS»</a:t>
            </a:r>
            <a:endParaRPr sz="800" dirty="0">
              <a:solidFill>
                <a:schemeClr val="tx1"/>
              </a:solidFill>
              <a:latin typeface="Montserrat" panose="00000500000000000000" pitchFamily="2" charset="0"/>
              <a:sym typeface="Arial"/>
            </a:endParaRPr>
          </a:p>
        </p:txBody>
      </p:sp>
      <p:sp>
        <p:nvSpPr>
          <p:cNvPr id="14" name="Google Shape;455;p36">
            <a:extLst>
              <a:ext uri="{FF2B5EF4-FFF2-40B4-BE49-F238E27FC236}">
                <a16:creationId xmlns:a16="http://schemas.microsoft.com/office/drawing/2014/main" id="{F1E86BBA-5D5C-A96D-5B85-768B5CAE4996}"/>
              </a:ext>
            </a:extLst>
          </p:cNvPr>
          <p:cNvSpPr txBox="1"/>
          <p:nvPr/>
        </p:nvSpPr>
        <p:spPr>
          <a:xfrm>
            <a:off x="6247225" y="2510017"/>
            <a:ext cx="547404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800" dirty="0">
                <a:solidFill>
                  <a:schemeClr val="tx1"/>
                </a:solidFill>
                <a:latin typeface="Montserrat SemiBold" panose="00000700000000000000" pitchFamily="2" charset="0"/>
                <a:sym typeface="Arial"/>
              </a:rPr>
              <a:t>DIRECCIÓN NACIONAL DE EVALUACIÓN EDUCATIVA</a:t>
            </a:r>
          </a:p>
          <a:p>
            <a:pPr marL="0" marR="0" lvl="0" indent="0" algn="ctr" rtl="0">
              <a:spcBef>
                <a:spcPts val="0"/>
              </a:spcBef>
              <a:spcAft>
                <a:spcPts val="0"/>
              </a:spcAft>
              <a:buNone/>
            </a:pPr>
            <a:r>
              <a:rPr lang="es-MX" sz="800" dirty="0">
                <a:solidFill>
                  <a:schemeClr val="tx1"/>
                </a:solidFill>
                <a:latin typeface="Montserrat" panose="00000500000000000000" pitchFamily="2" charset="0"/>
              </a:rPr>
              <a:t>INFORME DE RESULTADOS POR DIMENSIONES</a:t>
            </a:r>
          </a:p>
          <a:p>
            <a:pPr marL="0" marR="0" lvl="0" indent="0" algn="ctr" rtl="0">
              <a:spcBef>
                <a:spcPts val="0"/>
              </a:spcBef>
              <a:spcAft>
                <a:spcPts val="0"/>
              </a:spcAft>
              <a:buNone/>
            </a:pPr>
            <a:r>
              <a:rPr lang="es-MX" sz="800" dirty="0">
                <a:solidFill>
                  <a:schemeClr val="tx1"/>
                </a:solidFill>
                <a:latin typeface="Montserrat" panose="00000500000000000000" pitchFamily="2" charset="0"/>
                <a:sym typeface="Arial"/>
              </a:rPr>
              <a:t>«CONOCIENDO MIS LOGROS»</a:t>
            </a:r>
            <a:endParaRPr sz="800" dirty="0">
              <a:solidFill>
                <a:schemeClr val="tx1"/>
              </a:solidFill>
              <a:latin typeface="Montserrat" panose="00000500000000000000" pitchFamily="2" charset="0"/>
              <a:sym typeface="Arial"/>
            </a:endParaRPr>
          </a:p>
        </p:txBody>
      </p:sp>
      <p:sp>
        <p:nvSpPr>
          <p:cNvPr id="15" name="Google Shape;455;p36">
            <a:extLst>
              <a:ext uri="{FF2B5EF4-FFF2-40B4-BE49-F238E27FC236}">
                <a16:creationId xmlns:a16="http://schemas.microsoft.com/office/drawing/2014/main" id="{3277A79F-0BA8-E906-78FD-BCC2E7CB8025}"/>
              </a:ext>
            </a:extLst>
          </p:cNvPr>
          <p:cNvSpPr txBox="1"/>
          <p:nvPr/>
        </p:nvSpPr>
        <p:spPr>
          <a:xfrm>
            <a:off x="6365975" y="3080011"/>
            <a:ext cx="5318120" cy="33851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800" dirty="0">
                <a:solidFill>
                  <a:schemeClr val="tx1"/>
                </a:solidFill>
                <a:latin typeface="Montserrat" panose="00000500000000000000" pitchFamily="2" charset="0"/>
                <a:sym typeface="Arial"/>
              </a:rPr>
              <a:t>NOMBRE DE LA INSTITUCIÓN:</a:t>
            </a:r>
          </a:p>
          <a:p>
            <a:pPr marL="0" marR="0" lvl="0" indent="0" algn="just" rtl="0">
              <a:spcBef>
                <a:spcPts val="0"/>
              </a:spcBef>
              <a:spcAft>
                <a:spcPts val="0"/>
              </a:spcAft>
              <a:buNone/>
            </a:pPr>
            <a:r>
              <a:rPr lang="es-MX" sz="800" dirty="0">
                <a:solidFill>
                  <a:schemeClr val="tx1"/>
                </a:solidFill>
                <a:latin typeface="Montserrat" panose="00000500000000000000" pitchFamily="2" charset="0"/>
              </a:rPr>
              <a:t>DEPARTAMENTO: AHUACHAPÁN		MUNICIPIO: AHUACHAPÁN</a:t>
            </a:r>
            <a:endParaRPr sz="800" dirty="0">
              <a:solidFill>
                <a:schemeClr val="tx1"/>
              </a:solidFill>
              <a:latin typeface="Montserrat" panose="00000500000000000000" pitchFamily="2" charset="0"/>
              <a:sym typeface="Arial"/>
            </a:endParaRPr>
          </a:p>
        </p:txBody>
      </p:sp>
      <p:sp>
        <p:nvSpPr>
          <p:cNvPr id="16" name="Google Shape;455;p36">
            <a:extLst>
              <a:ext uri="{FF2B5EF4-FFF2-40B4-BE49-F238E27FC236}">
                <a16:creationId xmlns:a16="http://schemas.microsoft.com/office/drawing/2014/main" id="{5474E762-1A0A-B1F5-63FD-75B0C119A876}"/>
              </a:ext>
            </a:extLst>
          </p:cNvPr>
          <p:cNvSpPr txBox="1"/>
          <p:nvPr/>
        </p:nvSpPr>
        <p:spPr>
          <a:xfrm>
            <a:off x="6365975" y="3444383"/>
            <a:ext cx="5318120" cy="2154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800" b="1" dirty="0">
                <a:solidFill>
                  <a:schemeClr val="tx1"/>
                </a:solidFill>
                <a:latin typeface="Montserrat" panose="00000500000000000000" pitchFamily="2" charset="0"/>
                <a:sym typeface="Arial"/>
              </a:rPr>
              <a:t>1. MATEMÁTICA			NOVENO GRADO</a:t>
            </a:r>
            <a:endParaRPr sz="800" b="1" dirty="0">
              <a:solidFill>
                <a:schemeClr val="tx1"/>
              </a:solidFill>
              <a:latin typeface="Montserrat" panose="00000500000000000000" pitchFamily="2" charset="0"/>
              <a:sym typeface="Arial"/>
            </a:endParaRPr>
          </a:p>
        </p:txBody>
      </p:sp>
      <p:sp>
        <p:nvSpPr>
          <p:cNvPr id="17" name="Google Shape;455;p36">
            <a:extLst>
              <a:ext uri="{FF2B5EF4-FFF2-40B4-BE49-F238E27FC236}">
                <a16:creationId xmlns:a16="http://schemas.microsoft.com/office/drawing/2014/main" id="{EE70D926-88D7-B7B7-4567-AE01AF7D4FB3}"/>
              </a:ext>
            </a:extLst>
          </p:cNvPr>
          <p:cNvSpPr txBox="1"/>
          <p:nvPr/>
        </p:nvSpPr>
        <p:spPr>
          <a:xfrm>
            <a:off x="6469647" y="3639496"/>
            <a:ext cx="5029200" cy="215403"/>
          </a:xfrm>
          <a:prstGeom prst="rect">
            <a:avLst/>
          </a:prstGeom>
          <a:ln w="3175"/>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spAutoFit/>
          </a:bodyPr>
          <a:lstStyle/>
          <a:p>
            <a:pPr marL="0" marR="0" lvl="0" indent="0" algn="just" rtl="0">
              <a:spcBef>
                <a:spcPts val="0"/>
              </a:spcBef>
              <a:spcAft>
                <a:spcPts val="0"/>
              </a:spcAft>
              <a:buNone/>
            </a:pPr>
            <a:r>
              <a:rPr lang="es-MX" sz="800" dirty="0">
                <a:solidFill>
                  <a:schemeClr val="tx1"/>
                </a:solidFill>
                <a:latin typeface="Montserrat" panose="00000500000000000000" pitchFamily="2" charset="0"/>
                <a:sym typeface="Arial"/>
              </a:rPr>
              <a:t>ESPERADOS: </a:t>
            </a:r>
            <a:r>
              <a:rPr lang="es-MX" sz="800" b="1" dirty="0">
                <a:solidFill>
                  <a:schemeClr val="tx1"/>
                </a:solidFill>
                <a:latin typeface="Montserrat" panose="00000500000000000000" pitchFamily="2" charset="0"/>
                <a:sym typeface="Arial"/>
              </a:rPr>
              <a:t>18</a:t>
            </a:r>
            <a:r>
              <a:rPr lang="es-MX" sz="800" dirty="0">
                <a:solidFill>
                  <a:schemeClr val="tx1"/>
                </a:solidFill>
                <a:latin typeface="Montserrat" panose="00000500000000000000" pitchFamily="2" charset="0"/>
                <a:sym typeface="Arial"/>
              </a:rPr>
              <a:t>		PARTICIPANTES: </a:t>
            </a:r>
            <a:r>
              <a:rPr lang="es-MX" sz="800" b="1" dirty="0">
                <a:solidFill>
                  <a:schemeClr val="tx1"/>
                </a:solidFill>
                <a:latin typeface="Montserrat" panose="00000500000000000000" pitchFamily="2" charset="0"/>
                <a:sym typeface="Arial"/>
              </a:rPr>
              <a:t>17	</a:t>
            </a:r>
            <a:r>
              <a:rPr lang="es-MX" sz="800" dirty="0">
                <a:solidFill>
                  <a:schemeClr val="tx1"/>
                </a:solidFill>
                <a:latin typeface="Montserrat" panose="00000500000000000000" pitchFamily="2" charset="0"/>
                <a:sym typeface="Arial"/>
              </a:rPr>
              <a:t>%ASISTENCIA: </a:t>
            </a:r>
            <a:r>
              <a:rPr lang="es-MX" sz="800" b="1" dirty="0">
                <a:solidFill>
                  <a:schemeClr val="tx1"/>
                </a:solidFill>
                <a:latin typeface="Montserrat" panose="00000500000000000000" pitchFamily="2" charset="0"/>
                <a:sym typeface="Arial"/>
              </a:rPr>
              <a:t>94.44%</a:t>
            </a:r>
            <a:endParaRPr sz="800" dirty="0">
              <a:solidFill>
                <a:schemeClr val="tx1"/>
              </a:solidFill>
              <a:latin typeface="Montserrat" panose="00000500000000000000" pitchFamily="2" charset="0"/>
              <a:sym typeface="Arial"/>
            </a:endParaRPr>
          </a:p>
        </p:txBody>
      </p:sp>
      <p:graphicFrame>
        <p:nvGraphicFramePr>
          <p:cNvPr id="18" name="Tabla 17">
            <a:extLst>
              <a:ext uri="{FF2B5EF4-FFF2-40B4-BE49-F238E27FC236}">
                <a16:creationId xmlns:a16="http://schemas.microsoft.com/office/drawing/2014/main" id="{65FB2927-7159-FE31-CF10-97457A6C9DFA}"/>
              </a:ext>
            </a:extLst>
          </p:cNvPr>
          <p:cNvGraphicFramePr>
            <a:graphicFrameLocks noGrp="1"/>
          </p:cNvGraphicFramePr>
          <p:nvPr>
            <p:extLst>
              <p:ext uri="{D42A27DB-BD31-4B8C-83A1-F6EECF244321}">
                <p14:modId xmlns:p14="http://schemas.microsoft.com/office/powerpoint/2010/main" val="3063711152"/>
              </p:ext>
            </p:extLst>
          </p:nvPr>
        </p:nvGraphicFramePr>
        <p:xfrm>
          <a:off x="6469647" y="4059223"/>
          <a:ext cx="5029200" cy="1501320"/>
        </p:xfrm>
        <a:graphic>
          <a:graphicData uri="http://schemas.openxmlformats.org/drawingml/2006/table">
            <a:tbl>
              <a:tblPr firstRow="1" bandRow="1">
                <a:tableStyleId>{C083E6E3-FA7D-4D7B-A595-EF9225AFEA82}</a:tableStyleId>
              </a:tblPr>
              <a:tblGrid>
                <a:gridCol w="2268691">
                  <a:extLst>
                    <a:ext uri="{9D8B030D-6E8A-4147-A177-3AD203B41FA5}">
                      <a16:colId xmlns:a16="http://schemas.microsoft.com/office/drawing/2014/main" val="1646678210"/>
                    </a:ext>
                  </a:extLst>
                </a:gridCol>
                <a:gridCol w="908613">
                  <a:extLst>
                    <a:ext uri="{9D8B030D-6E8A-4147-A177-3AD203B41FA5}">
                      <a16:colId xmlns:a16="http://schemas.microsoft.com/office/drawing/2014/main" val="1534997066"/>
                    </a:ext>
                  </a:extLst>
                </a:gridCol>
                <a:gridCol w="1035934">
                  <a:extLst>
                    <a:ext uri="{9D8B030D-6E8A-4147-A177-3AD203B41FA5}">
                      <a16:colId xmlns:a16="http://schemas.microsoft.com/office/drawing/2014/main" val="1970062235"/>
                    </a:ext>
                  </a:extLst>
                </a:gridCol>
                <a:gridCol w="815962">
                  <a:extLst>
                    <a:ext uri="{9D8B030D-6E8A-4147-A177-3AD203B41FA5}">
                      <a16:colId xmlns:a16="http://schemas.microsoft.com/office/drawing/2014/main" val="1543064339"/>
                    </a:ext>
                  </a:extLst>
                </a:gridCol>
              </a:tblGrid>
              <a:tr h="395084">
                <a:tc>
                  <a:txBody>
                    <a:bodyPr/>
                    <a:lstStyle/>
                    <a:p>
                      <a:pPr algn="l"/>
                      <a:r>
                        <a:rPr lang="es-MX" sz="700" b="1" dirty="0">
                          <a:latin typeface="Montserrat" panose="00000500000000000000" pitchFamily="2" charset="0"/>
                        </a:rPr>
                        <a:t>DIMENSIÓN TEÓRICA</a:t>
                      </a:r>
                      <a:endParaRPr lang="es-SV" sz="700" b="1"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INSTITUCIÓN % ACIERTOS</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DEPARTAMENTO % ACIERTOS</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NACIONAL % ACIERTOS</a:t>
                      </a:r>
                      <a:endParaRPr lang="es-SV" sz="700" dirty="0">
                        <a:latin typeface="Montserrat" panose="00000500000000000000" pitchFamily="2" charset="0"/>
                      </a:endParaRPr>
                    </a:p>
                  </a:txBody>
                  <a:tcPr anchor="ctr"/>
                </a:tc>
                <a:extLst>
                  <a:ext uri="{0D108BD9-81ED-4DB2-BD59-A6C34878D82A}">
                    <a16:rowId xmlns:a16="http://schemas.microsoft.com/office/drawing/2014/main" val="1138322558"/>
                  </a:ext>
                </a:extLst>
              </a:tr>
              <a:tr h="276559">
                <a:tc>
                  <a:txBody>
                    <a:bodyPr/>
                    <a:lstStyle/>
                    <a:p>
                      <a:pPr marL="0" indent="0">
                        <a:buNone/>
                      </a:pPr>
                      <a:r>
                        <a:rPr lang="es-MX" sz="800" dirty="0">
                          <a:latin typeface="Montserrat" panose="00000500000000000000" pitchFamily="2" charset="0"/>
                        </a:rPr>
                        <a:t>1. ÁLGEBRA</a:t>
                      </a:r>
                      <a:endParaRPr lang="es-SV" sz="800" dirty="0">
                        <a:latin typeface="Montserrat" panose="00000500000000000000" pitchFamily="2" charset="0"/>
                      </a:endParaRPr>
                    </a:p>
                  </a:txBody>
                  <a:tcPr/>
                </a:tc>
                <a:tc>
                  <a:txBody>
                    <a:bodyPr/>
                    <a:lstStyle/>
                    <a:p>
                      <a:pPr algn="ctr"/>
                      <a:r>
                        <a:rPr lang="es-MX" sz="800" dirty="0">
                          <a:latin typeface="Montserrat" panose="00000500000000000000" pitchFamily="2" charset="0"/>
                        </a:rPr>
                        <a:t>23.53%</a:t>
                      </a:r>
                      <a:endParaRPr lang="es-SV" sz="800" dirty="0">
                        <a:latin typeface="Montserrat" panose="00000500000000000000" pitchFamily="2" charset="0"/>
                      </a:endParaRPr>
                    </a:p>
                  </a:txBody>
                  <a:tcPr/>
                </a:tc>
                <a:tc>
                  <a:txBody>
                    <a:bodyPr/>
                    <a:lstStyle/>
                    <a:p>
                      <a:pPr algn="ctr"/>
                      <a:r>
                        <a:rPr lang="es-MX" sz="800" dirty="0">
                          <a:latin typeface="Montserrat" panose="00000500000000000000" pitchFamily="2" charset="0"/>
                        </a:rPr>
                        <a:t>34.47%</a:t>
                      </a:r>
                      <a:endParaRPr lang="es-SV" sz="800" dirty="0">
                        <a:latin typeface="Montserrat" panose="00000500000000000000" pitchFamily="2" charset="0"/>
                      </a:endParaRPr>
                    </a:p>
                  </a:txBody>
                  <a:tcPr/>
                </a:tc>
                <a:tc>
                  <a:txBody>
                    <a:bodyPr/>
                    <a:lstStyle/>
                    <a:p>
                      <a:pPr algn="ctr"/>
                      <a:r>
                        <a:rPr lang="es-MX" sz="800" dirty="0">
                          <a:latin typeface="Montserrat" panose="00000500000000000000" pitchFamily="2" charset="0"/>
                        </a:rPr>
                        <a:t>36.30%</a:t>
                      </a:r>
                      <a:endParaRPr lang="es-SV" sz="800" dirty="0">
                        <a:latin typeface="Montserrat" panose="00000500000000000000" pitchFamily="2" charset="0"/>
                      </a:endParaRPr>
                    </a:p>
                  </a:txBody>
                  <a:tcPr/>
                </a:tc>
                <a:extLst>
                  <a:ext uri="{0D108BD9-81ED-4DB2-BD59-A6C34878D82A}">
                    <a16:rowId xmlns:a16="http://schemas.microsoft.com/office/drawing/2014/main" val="3958126700"/>
                  </a:ext>
                </a:extLst>
              </a:tr>
              <a:tr h="276559">
                <a:tc>
                  <a:txBody>
                    <a:bodyPr/>
                    <a:lstStyle/>
                    <a:p>
                      <a:r>
                        <a:rPr lang="es-MX" sz="800" dirty="0">
                          <a:latin typeface="Montserrat" panose="00000500000000000000" pitchFamily="2" charset="0"/>
                        </a:rPr>
                        <a:t>2. FUNCIONES</a:t>
                      </a:r>
                    </a:p>
                  </a:txBody>
                  <a:tcPr/>
                </a:tc>
                <a:tc>
                  <a:txBody>
                    <a:bodyPr/>
                    <a:lstStyle/>
                    <a:p>
                      <a:pPr algn="ctr"/>
                      <a:r>
                        <a:rPr lang="es-MX" sz="800" dirty="0">
                          <a:latin typeface="Montserrat" panose="00000500000000000000" pitchFamily="2" charset="0"/>
                        </a:rPr>
                        <a:t>19.61%</a:t>
                      </a:r>
                      <a:endParaRPr lang="es-SV" sz="800" dirty="0">
                        <a:latin typeface="Montserrat" panose="00000500000000000000" pitchFamily="2" charset="0"/>
                      </a:endParaRPr>
                    </a:p>
                  </a:txBody>
                  <a:tcPr/>
                </a:tc>
                <a:tc>
                  <a:txBody>
                    <a:bodyPr/>
                    <a:lstStyle/>
                    <a:p>
                      <a:pPr algn="ctr"/>
                      <a:r>
                        <a:rPr lang="es-MX" sz="800" dirty="0">
                          <a:latin typeface="Montserrat" panose="00000500000000000000" pitchFamily="2" charset="0"/>
                        </a:rPr>
                        <a:t>30.77%</a:t>
                      </a:r>
                      <a:endParaRPr lang="es-SV" sz="800" dirty="0">
                        <a:latin typeface="Montserrat" panose="00000500000000000000" pitchFamily="2" charset="0"/>
                      </a:endParaRPr>
                    </a:p>
                  </a:txBody>
                  <a:tcPr/>
                </a:tc>
                <a:tc>
                  <a:txBody>
                    <a:bodyPr/>
                    <a:lstStyle/>
                    <a:p>
                      <a:pPr algn="ctr"/>
                      <a:r>
                        <a:rPr lang="es-MX" sz="800" dirty="0">
                          <a:latin typeface="Montserrat" panose="00000500000000000000" pitchFamily="2" charset="0"/>
                        </a:rPr>
                        <a:t>32.20%</a:t>
                      </a:r>
                      <a:endParaRPr lang="es-SV" sz="800" dirty="0">
                        <a:latin typeface="Montserrat" panose="00000500000000000000" pitchFamily="2" charset="0"/>
                      </a:endParaRPr>
                    </a:p>
                  </a:txBody>
                  <a:tcPr/>
                </a:tc>
                <a:extLst>
                  <a:ext uri="{0D108BD9-81ED-4DB2-BD59-A6C34878D82A}">
                    <a16:rowId xmlns:a16="http://schemas.microsoft.com/office/drawing/2014/main" val="3506664895"/>
                  </a:ext>
                </a:extLst>
              </a:tr>
              <a:tr h="276559">
                <a:tc>
                  <a:txBody>
                    <a:bodyPr/>
                    <a:lstStyle/>
                    <a:p>
                      <a:r>
                        <a:rPr lang="es-MX" sz="800" dirty="0">
                          <a:latin typeface="Montserrat" panose="00000500000000000000" pitchFamily="2" charset="0"/>
                        </a:rPr>
                        <a:t>3. GEOMETRÍA</a:t>
                      </a:r>
                      <a:endParaRPr lang="es-SV" sz="800" dirty="0">
                        <a:latin typeface="Montserrat" panose="00000500000000000000" pitchFamily="2" charset="0"/>
                      </a:endParaRPr>
                    </a:p>
                  </a:txBody>
                  <a:tcPr/>
                </a:tc>
                <a:tc>
                  <a:txBody>
                    <a:bodyPr/>
                    <a:lstStyle/>
                    <a:p>
                      <a:pPr algn="ctr"/>
                      <a:r>
                        <a:rPr lang="es-MX" sz="800" dirty="0">
                          <a:latin typeface="Montserrat" panose="00000500000000000000" pitchFamily="2" charset="0"/>
                        </a:rPr>
                        <a:t>27.73%</a:t>
                      </a:r>
                      <a:endParaRPr lang="es-SV" sz="800" dirty="0">
                        <a:latin typeface="Montserrat" panose="00000500000000000000" pitchFamily="2" charset="0"/>
                      </a:endParaRPr>
                    </a:p>
                  </a:txBody>
                  <a:tcPr/>
                </a:tc>
                <a:tc>
                  <a:txBody>
                    <a:bodyPr/>
                    <a:lstStyle/>
                    <a:p>
                      <a:pPr algn="ctr"/>
                      <a:r>
                        <a:rPr lang="es-MX" sz="800" dirty="0">
                          <a:latin typeface="Montserrat" panose="00000500000000000000" pitchFamily="2" charset="0"/>
                        </a:rPr>
                        <a:t>37.80%</a:t>
                      </a:r>
                      <a:endParaRPr lang="es-SV" sz="800" dirty="0">
                        <a:latin typeface="Montserrat" panose="00000500000000000000" pitchFamily="2" charset="0"/>
                      </a:endParaRPr>
                    </a:p>
                  </a:txBody>
                  <a:tcPr/>
                </a:tc>
                <a:tc>
                  <a:txBody>
                    <a:bodyPr/>
                    <a:lstStyle/>
                    <a:p>
                      <a:pPr algn="ctr"/>
                      <a:r>
                        <a:rPr lang="es-MX" sz="800" dirty="0">
                          <a:latin typeface="Montserrat" panose="00000500000000000000" pitchFamily="2" charset="0"/>
                        </a:rPr>
                        <a:t>38.93%</a:t>
                      </a:r>
                      <a:endParaRPr lang="es-SV" sz="800" dirty="0">
                        <a:latin typeface="Montserrat" panose="00000500000000000000" pitchFamily="2" charset="0"/>
                      </a:endParaRPr>
                    </a:p>
                  </a:txBody>
                  <a:tcPr/>
                </a:tc>
                <a:extLst>
                  <a:ext uri="{0D108BD9-81ED-4DB2-BD59-A6C34878D82A}">
                    <a16:rowId xmlns:a16="http://schemas.microsoft.com/office/drawing/2014/main" val="3647340595"/>
                  </a:ext>
                </a:extLst>
              </a:tr>
              <a:tr h="276559">
                <a:tc>
                  <a:txBody>
                    <a:bodyPr/>
                    <a:lstStyle/>
                    <a:p>
                      <a:r>
                        <a:rPr lang="es-MX" sz="800" dirty="0">
                          <a:latin typeface="Montserrat" panose="00000500000000000000" pitchFamily="2" charset="0"/>
                        </a:rPr>
                        <a:t>4. NÚMEROS</a:t>
                      </a:r>
                      <a:endParaRPr lang="es-SV" sz="800" dirty="0">
                        <a:latin typeface="Montserrat" panose="00000500000000000000" pitchFamily="2" charset="0"/>
                      </a:endParaRPr>
                    </a:p>
                  </a:txBody>
                  <a:tcPr/>
                </a:tc>
                <a:tc>
                  <a:txBody>
                    <a:bodyPr/>
                    <a:lstStyle/>
                    <a:p>
                      <a:pPr algn="ctr"/>
                      <a:r>
                        <a:rPr lang="es-MX" sz="800" dirty="0">
                          <a:latin typeface="Montserrat" panose="00000500000000000000" pitchFamily="2" charset="0"/>
                        </a:rPr>
                        <a:t>41.18%</a:t>
                      </a:r>
                      <a:endParaRPr lang="es-SV" sz="800" dirty="0">
                        <a:latin typeface="Montserrat" panose="00000500000000000000" pitchFamily="2" charset="0"/>
                      </a:endParaRPr>
                    </a:p>
                  </a:txBody>
                  <a:tcPr/>
                </a:tc>
                <a:tc>
                  <a:txBody>
                    <a:bodyPr/>
                    <a:lstStyle/>
                    <a:p>
                      <a:pPr algn="ctr"/>
                      <a:r>
                        <a:rPr lang="es-MX" sz="800" dirty="0">
                          <a:latin typeface="Montserrat" panose="00000500000000000000" pitchFamily="2" charset="0"/>
                        </a:rPr>
                        <a:t>41.55%</a:t>
                      </a:r>
                      <a:endParaRPr lang="es-SV" sz="800" dirty="0">
                        <a:latin typeface="Montserrat" panose="00000500000000000000" pitchFamily="2" charset="0"/>
                      </a:endParaRPr>
                    </a:p>
                  </a:txBody>
                  <a:tcPr/>
                </a:tc>
                <a:tc>
                  <a:txBody>
                    <a:bodyPr/>
                    <a:lstStyle/>
                    <a:p>
                      <a:pPr algn="ctr"/>
                      <a:r>
                        <a:rPr lang="es-MX" sz="800" dirty="0">
                          <a:latin typeface="Montserrat" panose="00000500000000000000" pitchFamily="2" charset="0"/>
                        </a:rPr>
                        <a:t>42.77%</a:t>
                      </a:r>
                      <a:endParaRPr lang="es-SV" sz="800" dirty="0">
                        <a:latin typeface="Montserrat" panose="00000500000000000000" pitchFamily="2" charset="0"/>
                      </a:endParaRPr>
                    </a:p>
                  </a:txBody>
                  <a:tcPr/>
                </a:tc>
                <a:extLst>
                  <a:ext uri="{0D108BD9-81ED-4DB2-BD59-A6C34878D82A}">
                    <a16:rowId xmlns:a16="http://schemas.microsoft.com/office/drawing/2014/main" val="453656358"/>
                  </a:ext>
                </a:extLst>
              </a:tr>
            </a:tbl>
          </a:graphicData>
        </a:graphic>
      </p:graphicFrame>
      <p:sp>
        <p:nvSpPr>
          <p:cNvPr id="19" name="Google Shape;455;p36">
            <a:extLst>
              <a:ext uri="{FF2B5EF4-FFF2-40B4-BE49-F238E27FC236}">
                <a16:creationId xmlns:a16="http://schemas.microsoft.com/office/drawing/2014/main" id="{AAF68CA2-97DB-5CC9-868E-76FFFBA20350}"/>
              </a:ext>
            </a:extLst>
          </p:cNvPr>
          <p:cNvSpPr txBox="1"/>
          <p:nvPr/>
        </p:nvSpPr>
        <p:spPr>
          <a:xfrm>
            <a:off x="586145" y="3062632"/>
            <a:ext cx="5318120" cy="33851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800" dirty="0">
                <a:solidFill>
                  <a:schemeClr val="tx1"/>
                </a:solidFill>
                <a:latin typeface="Montserrat" panose="00000500000000000000" pitchFamily="2" charset="0"/>
                <a:sym typeface="Arial"/>
              </a:rPr>
              <a:t>NOMBRE DE LA INSTITUCIÓN:</a:t>
            </a:r>
          </a:p>
          <a:p>
            <a:pPr marL="0" marR="0" lvl="0" indent="0" algn="just" rtl="0">
              <a:spcBef>
                <a:spcPts val="0"/>
              </a:spcBef>
              <a:spcAft>
                <a:spcPts val="0"/>
              </a:spcAft>
              <a:buNone/>
            </a:pPr>
            <a:r>
              <a:rPr lang="es-MX" sz="800" dirty="0">
                <a:solidFill>
                  <a:schemeClr val="tx1"/>
                </a:solidFill>
                <a:latin typeface="Montserrat" panose="00000500000000000000" pitchFamily="2" charset="0"/>
              </a:rPr>
              <a:t>DEPARTAMENTO: AHUACHAPÁN		MUNICIPIO: AHUACHAPÁN</a:t>
            </a:r>
            <a:endParaRPr sz="800" dirty="0">
              <a:solidFill>
                <a:schemeClr val="tx1"/>
              </a:solidFill>
              <a:latin typeface="Montserrat" panose="00000500000000000000" pitchFamily="2" charset="0"/>
              <a:sym typeface="Arial"/>
            </a:endParaRPr>
          </a:p>
        </p:txBody>
      </p:sp>
      <p:sp>
        <p:nvSpPr>
          <p:cNvPr id="20" name="Google Shape;455;p36">
            <a:extLst>
              <a:ext uri="{FF2B5EF4-FFF2-40B4-BE49-F238E27FC236}">
                <a16:creationId xmlns:a16="http://schemas.microsoft.com/office/drawing/2014/main" id="{859EBE5A-737A-9AED-AB9E-9EF033ACE571}"/>
              </a:ext>
            </a:extLst>
          </p:cNvPr>
          <p:cNvSpPr txBox="1"/>
          <p:nvPr/>
        </p:nvSpPr>
        <p:spPr>
          <a:xfrm>
            <a:off x="586145" y="3427004"/>
            <a:ext cx="5318120" cy="2154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800" b="1" dirty="0">
                <a:solidFill>
                  <a:schemeClr val="tx1"/>
                </a:solidFill>
                <a:latin typeface="Montserrat" panose="00000500000000000000" pitchFamily="2" charset="0"/>
                <a:sym typeface="Arial"/>
              </a:rPr>
              <a:t>1. LENGUAJE			SÉPTIMO GRADO</a:t>
            </a:r>
            <a:endParaRPr sz="800" b="1" dirty="0">
              <a:solidFill>
                <a:schemeClr val="tx1"/>
              </a:solidFill>
              <a:latin typeface="Montserrat" panose="00000500000000000000" pitchFamily="2" charset="0"/>
              <a:sym typeface="Arial"/>
            </a:endParaRPr>
          </a:p>
        </p:txBody>
      </p:sp>
      <p:sp>
        <p:nvSpPr>
          <p:cNvPr id="21" name="Google Shape;455;p36">
            <a:extLst>
              <a:ext uri="{FF2B5EF4-FFF2-40B4-BE49-F238E27FC236}">
                <a16:creationId xmlns:a16="http://schemas.microsoft.com/office/drawing/2014/main" id="{E77AE375-012D-6691-42C3-D1519B410822}"/>
              </a:ext>
            </a:extLst>
          </p:cNvPr>
          <p:cNvSpPr txBox="1"/>
          <p:nvPr/>
        </p:nvSpPr>
        <p:spPr>
          <a:xfrm>
            <a:off x="689817" y="3622117"/>
            <a:ext cx="5029200" cy="215403"/>
          </a:xfrm>
          <a:prstGeom prst="rect">
            <a:avLst/>
          </a:prstGeom>
          <a:ln w="3175"/>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spAutoFit/>
          </a:bodyPr>
          <a:lstStyle/>
          <a:p>
            <a:pPr marL="0" marR="0" lvl="0" indent="0" algn="just" rtl="0">
              <a:spcBef>
                <a:spcPts val="0"/>
              </a:spcBef>
              <a:spcAft>
                <a:spcPts val="0"/>
              </a:spcAft>
              <a:buNone/>
            </a:pPr>
            <a:r>
              <a:rPr lang="es-MX" sz="800" dirty="0">
                <a:solidFill>
                  <a:schemeClr val="tx1"/>
                </a:solidFill>
                <a:latin typeface="Montserrat" panose="00000500000000000000" pitchFamily="2" charset="0"/>
                <a:sym typeface="Arial"/>
              </a:rPr>
              <a:t>ESPERADOS: </a:t>
            </a:r>
            <a:r>
              <a:rPr lang="es-MX" sz="800" b="1" dirty="0">
                <a:solidFill>
                  <a:schemeClr val="tx1"/>
                </a:solidFill>
                <a:latin typeface="Montserrat" panose="00000500000000000000" pitchFamily="2" charset="0"/>
                <a:sym typeface="Arial"/>
              </a:rPr>
              <a:t>16</a:t>
            </a:r>
            <a:r>
              <a:rPr lang="es-MX" sz="800" dirty="0">
                <a:solidFill>
                  <a:schemeClr val="tx1"/>
                </a:solidFill>
                <a:latin typeface="Montserrat" panose="00000500000000000000" pitchFamily="2" charset="0"/>
                <a:sym typeface="Arial"/>
              </a:rPr>
              <a:t>		PARTICIPANTES: </a:t>
            </a:r>
            <a:r>
              <a:rPr lang="es-MX" sz="800" b="1" dirty="0">
                <a:solidFill>
                  <a:schemeClr val="tx1"/>
                </a:solidFill>
                <a:latin typeface="Montserrat" panose="00000500000000000000" pitchFamily="2" charset="0"/>
                <a:sym typeface="Arial"/>
              </a:rPr>
              <a:t>16	</a:t>
            </a:r>
            <a:r>
              <a:rPr lang="es-MX" sz="800" dirty="0">
                <a:solidFill>
                  <a:schemeClr val="tx1"/>
                </a:solidFill>
                <a:latin typeface="Montserrat" panose="00000500000000000000" pitchFamily="2" charset="0"/>
                <a:sym typeface="Arial"/>
              </a:rPr>
              <a:t>%ASISTENCIA: </a:t>
            </a:r>
            <a:r>
              <a:rPr lang="es-MX" sz="800" b="1" dirty="0">
                <a:solidFill>
                  <a:schemeClr val="tx1"/>
                </a:solidFill>
                <a:latin typeface="Montserrat" panose="00000500000000000000" pitchFamily="2" charset="0"/>
                <a:sym typeface="Arial"/>
              </a:rPr>
              <a:t>100.00%</a:t>
            </a:r>
            <a:endParaRPr sz="800" dirty="0">
              <a:solidFill>
                <a:schemeClr val="tx1"/>
              </a:solidFill>
              <a:latin typeface="Montserrat" panose="00000500000000000000" pitchFamily="2" charset="0"/>
              <a:sym typeface="Arial"/>
            </a:endParaRPr>
          </a:p>
        </p:txBody>
      </p:sp>
      <p:graphicFrame>
        <p:nvGraphicFramePr>
          <p:cNvPr id="22" name="Tabla 21">
            <a:extLst>
              <a:ext uri="{FF2B5EF4-FFF2-40B4-BE49-F238E27FC236}">
                <a16:creationId xmlns:a16="http://schemas.microsoft.com/office/drawing/2014/main" id="{6F0B9487-F653-EA23-2D7B-A3D8F8C23117}"/>
              </a:ext>
            </a:extLst>
          </p:cNvPr>
          <p:cNvGraphicFramePr>
            <a:graphicFrameLocks noGrp="1"/>
          </p:cNvGraphicFramePr>
          <p:nvPr>
            <p:extLst>
              <p:ext uri="{D42A27DB-BD31-4B8C-83A1-F6EECF244321}">
                <p14:modId xmlns:p14="http://schemas.microsoft.com/office/powerpoint/2010/main" val="2009516846"/>
              </p:ext>
            </p:extLst>
          </p:nvPr>
        </p:nvGraphicFramePr>
        <p:xfrm>
          <a:off x="510282" y="4024423"/>
          <a:ext cx="5393983" cy="1536118"/>
        </p:xfrm>
        <a:graphic>
          <a:graphicData uri="http://schemas.openxmlformats.org/drawingml/2006/table">
            <a:tbl>
              <a:tblPr firstRow="1" bandRow="1">
                <a:tableStyleId>{C083E6E3-FA7D-4D7B-A595-EF9225AFEA82}</a:tableStyleId>
              </a:tblPr>
              <a:tblGrid>
                <a:gridCol w="390620">
                  <a:extLst>
                    <a:ext uri="{9D8B030D-6E8A-4147-A177-3AD203B41FA5}">
                      <a16:colId xmlns:a16="http://schemas.microsoft.com/office/drawing/2014/main" val="3943520793"/>
                    </a:ext>
                  </a:extLst>
                </a:gridCol>
                <a:gridCol w="1056464">
                  <a:extLst>
                    <a:ext uri="{9D8B030D-6E8A-4147-A177-3AD203B41FA5}">
                      <a16:colId xmlns:a16="http://schemas.microsoft.com/office/drawing/2014/main" val="1646678210"/>
                    </a:ext>
                  </a:extLst>
                </a:gridCol>
                <a:gridCol w="893410">
                  <a:extLst>
                    <a:ext uri="{9D8B030D-6E8A-4147-A177-3AD203B41FA5}">
                      <a16:colId xmlns:a16="http://schemas.microsoft.com/office/drawing/2014/main" val="3597963226"/>
                    </a:ext>
                  </a:extLst>
                </a:gridCol>
                <a:gridCol w="430306">
                  <a:extLst>
                    <a:ext uri="{9D8B030D-6E8A-4147-A177-3AD203B41FA5}">
                      <a16:colId xmlns:a16="http://schemas.microsoft.com/office/drawing/2014/main" val="1534997066"/>
                    </a:ext>
                  </a:extLst>
                </a:gridCol>
                <a:gridCol w="559398">
                  <a:extLst>
                    <a:ext uri="{9D8B030D-6E8A-4147-A177-3AD203B41FA5}">
                      <a16:colId xmlns:a16="http://schemas.microsoft.com/office/drawing/2014/main" val="1970062235"/>
                    </a:ext>
                  </a:extLst>
                </a:gridCol>
                <a:gridCol w="527125">
                  <a:extLst>
                    <a:ext uri="{9D8B030D-6E8A-4147-A177-3AD203B41FA5}">
                      <a16:colId xmlns:a16="http://schemas.microsoft.com/office/drawing/2014/main" val="1387605458"/>
                    </a:ext>
                  </a:extLst>
                </a:gridCol>
                <a:gridCol w="516367">
                  <a:extLst>
                    <a:ext uri="{9D8B030D-6E8A-4147-A177-3AD203B41FA5}">
                      <a16:colId xmlns:a16="http://schemas.microsoft.com/office/drawing/2014/main" val="1614515825"/>
                    </a:ext>
                  </a:extLst>
                </a:gridCol>
                <a:gridCol w="527124">
                  <a:extLst>
                    <a:ext uri="{9D8B030D-6E8A-4147-A177-3AD203B41FA5}">
                      <a16:colId xmlns:a16="http://schemas.microsoft.com/office/drawing/2014/main" val="1105052053"/>
                    </a:ext>
                  </a:extLst>
                </a:gridCol>
                <a:gridCol w="493169">
                  <a:extLst>
                    <a:ext uri="{9D8B030D-6E8A-4147-A177-3AD203B41FA5}">
                      <a16:colId xmlns:a16="http://schemas.microsoft.com/office/drawing/2014/main" val="1543064339"/>
                    </a:ext>
                  </a:extLst>
                </a:gridCol>
              </a:tblGrid>
              <a:tr h="279294">
                <a:tc>
                  <a:txBody>
                    <a:bodyPr/>
                    <a:lstStyle/>
                    <a:p>
                      <a:pPr algn="ctr"/>
                      <a:r>
                        <a:rPr lang="es-MX" sz="500" b="1" dirty="0">
                          <a:latin typeface="Montserrat" panose="00000500000000000000" pitchFamily="2" charset="0"/>
                        </a:rPr>
                        <a:t>ÍTEM</a:t>
                      </a:r>
                      <a:endParaRPr lang="es-SV" sz="500" b="1" dirty="0">
                        <a:latin typeface="Montserrat" panose="00000500000000000000" pitchFamily="2" charset="0"/>
                      </a:endParaRPr>
                    </a:p>
                  </a:txBody>
                  <a:tcPr anchor="ctr"/>
                </a:tc>
                <a:tc>
                  <a:txBody>
                    <a:bodyPr/>
                    <a:lstStyle/>
                    <a:p>
                      <a:pPr algn="ctr"/>
                      <a:r>
                        <a:rPr lang="es-MX" sz="500" b="1" dirty="0">
                          <a:latin typeface="Montserrat" panose="00000500000000000000" pitchFamily="2" charset="0"/>
                        </a:rPr>
                        <a:t>DIMENSIÓN TEÓRICA</a:t>
                      </a:r>
                      <a:endParaRPr lang="es-SV" sz="500" b="1" dirty="0">
                        <a:latin typeface="Montserrat" panose="00000500000000000000" pitchFamily="2" charset="0"/>
                      </a:endParaRPr>
                    </a:p>
                  </a:txBody>
                  <a:tcPr anchor="ctr"/>
                </a:tc>
                <a:tc>
                  <a:txBody>
                    <a:bodyPr/>
                    <a:lstStyle/>
                    <a:p>
                      <a:pPr algn="ctr"/>
                      <a:r>
                        <a:rPr lang="es-MX" sz="500" dirty="0">
                          <a:latin typeface="Montserrat" panose="00000500000000000000" pitchFamily="2" charset="0"/>
                        </a:rPr>
                        <a:t>DIMENSIÓN COGNITIVA</a:t>
                      </a:r>
                      <a:endParaRPr lang="es-SV" sz="500" dirty="0">
                        <a:latin typeface="Montserrat" panose="00000500000000000000" pitchFamily="2" charset="0"/>
                      </a:endParaRPr>
                    </a:p>
                  </a:txBody>
                  <a:tcPr anchor="ctr"/>
                </a:tc>
                <a:tc>
                  <a:txBody>
                    <a:bodyPr/>
                    <a:lstStyle/>
                    <a:p>
                      <a:pPr algn="ctr"/>
                      <a:r>
                        <a:rPr lang="es-MX" sz="500" dirty="0">
                          <a:latin typeface="Montserrat" panose="00000500000000000000" pitchFamily="2" charset="0"/>
                        </a:rPr>
                        <a:t>CLAVE</a:t>
                      </a:r>
                      <a:endParaRPr lang="es-SV" sz="500" dirty="0">
                        <a:latin typeface="Montserrat" panose="00000500000000000000" pitchFamily="2" charset="0"/>
                      </a:endParaRPr>
                    </a:p>
                  </a:txBody>
                  <a:tcPr anchor="ctr"/>
                </a:tc>
                <a:tc>
                  <a:txBody>
                    <a:bodyPr/>
                    <a:lstStyle/>
                    <a:p>
                      <a:pPr algn="ctr"/>
                      <a:r>
                        <a:rPr lang="es-MX" sz="500" dirty="0">
                          <a:latin typeface="Montserrat" panose="00000500000000000000" pitchFamily="2" charset="0"/>
                        </a:rPr>
                        <a:t>ACIERTOS</a:t>
                      </a:r>
                      <a:endParaRPr lang="es-SV" sz="500" dirty="0">
                        <a:latin typeface="Montserrat" panose="00000500000000000000" pitchFamily="2" charset="0"/>
                      </a:endParaRPr>
                    </a:p>
                  </a:txBody>
                  <a:tcPr anchor="ctr"/>
                </a:tc>
                <a:tc>
                  <a:txBody>
                    <a:bodyPr/>
                    <a:lstStyle/>
                    <a:p>
                      <a:pPr algn="ctr"/>
                      <a:r>
                        <a:rPr lang="es-MX" sz="500" dirty="0">
                          <a:latin typeface="Montserrat" panose="00000500000000000000" pitchFamily="2" charset="0"/>
                        </a:rPr>
                        <a:t>A</a:t>
                      </a:r>
                      <a:endParaRPr lang="es-SV" sz="500" dirty="0">
                        <a:latin typeface="Montserrat" panose="00000500000000000000" pitchFamily="2" charset="0"/>
                      </a:endParaRPr>
                    </a:p>
                  </a:txBody>
                  <a:tcPr anchor="ctr"/>
                </a:tc>
                <a:tc>
                  <a:txBody>
                    <a:bodyPr/>
                    <a:lstStyle/>
                    <a:p>
                      <a:pPr algn="ctr"/>
                      <a:r>
                        <a:rPr lang="es-MX" sz="500" dirty="0">
                          <a:latin typeface="Montserrat" panose="00000500000000000000" pitchFamily="2" charset="0"/>
                        </a:rPr>
                        <a:t>B</a:t>
                      </a:r>
                      <a:endParaRPr lang="es-SV" sz="500" dirty="0">
                        <a:latin typeface="Montserrat" panose="00000500000000000000" pitchFamily="2" charset="0"/>
                      </a:endParaRPr>
                    </a:p>
                  </a:txBody>
                  <a:tcPr anchor="ctr"/>
                </a:tc>
                <a:tc>
                  <a:txBody>
                    <a:bodyPr/>
                    <a:lstStyle/>
                    <a:p>
                      <a:pPr algn="ctr"/>
                      <a:r>
                        <a:rPr lang="es-MX" sz="500" dirty="0">
                          <a:latin typeface="Montserrat" panose="00000500000000000000" pitchFamily="2" charset="0"/>
                        </a:rPr>
                        <a:t>C</a:t>
                      </a:r>
                      <a:endParaRPr lang="es-SV" sz="500" dirty="0">
                        <a:latin typeface="Montserrat" panose="00000500000000000000" pitchFamily="2" charset="0"/>
                      </a:endParaRPr>
                    </a:p>
                  </a:txBody>
                  <a:tcPr anchor="ctr"/>
                </a:tc>
                <a:tc>
                  <a:txBody>
                    <a:bodyPr/>
                    <a:lstStyle/>
                    <a:p>
                      <a:pPr algn="ctr"/>
                      <a:r>
                        <a:rPr lang="es-MX" sz="500" dirty="0">
                          <a:latin typeface="Montserrat" panose="00000500000000000000" pitchFamily="2" charset="0"/>
                        </a:rPr>
                        <a:t>D</a:t>
                      </a:r>
                      <a:endParaRPr lang="es-SV" sz="500" dirty="0">
                        <a:latin typeface="Montserrat" panose="00000500000000000000" pitchFamily="2" charset="0"/>
                      </a:endParaRPr>
                    </a:p>
                  </a:txBody>
                  <a:tcPr anchor="ctr"/>
                </a:tc>
                <a:extLst>
                  <a:ext uri="{0D108BD9-81ED-4DB2-BD59-A6C34878D82A}">
                    <a16:rowId xmlns:a16="http://schemas.microsoft.com/office/drawing/2014/main" val="1138322558"/>
                  </a:ext>
                </a:extLst>
              </a:tr>
              <a:tr h="314206">
                <a:tc>
                  <a:txBody>
                    <a:bodyPr/>
                    <a:lstStyle/>
                    <a:p>
                      <a:pPr marL="0" indent="0" algn="ctr">
                        <a:buNone/>
                      </a:pPr>
                      <a:r>
                        <a:rPr lang="es-MX" sz="600" dirty="0">
                          <a:latin typeface="Montserrat" panose="00000500000000000000" pitchFamily="2" charset="0"/>
                        </a:rPr>
                        <a:t>1</a:t>
                      </a:r>
                      <a:endParaRPr lang="es-SV" sz="600" dirty="0">
                        <a:latin typeface="Montserrat" panose="00000500000000000000" pitchFamily="2" charset="0"/>
                      </a:endParaRPr>
                    </a:p>
                  </a:txBody>
                  <a:tcPr/>
                </a:tc>
                <a:tc>
                  <a:txBody>
                    <a:bodyPr/>
                    <a:lstStyle/>
                    <a:p>
                      <a:pPr marL="0" indent="0">
                        <a:buNone/>
                      </a:pPr>
                      <a:r>
                        <a:rPr lang="es-MX" sz="600" dirty="0">
                          <a:latin typeface="Montserrat" panose="00000500000000000000" pitchFamily="2" charset="0"/>
                        </a:rPr>
                        <a:t>1. TEXTO NARRATIVO: CUENTO</a:t>
                      </a:r>
                      <a:endParaRPr lang="es-SV" sz="600" dirty="0">
                        <a:latin typeface="Montserrat" panose="00000500000000000000" pitchFamily="2" charset="0"/>
                      </a:endParaRPr>
                    </a:p>
                  </a:txBody>
                  <a:tcPr/>
                </a:tc>
                <a:tc>
                  <a:txBody>
                    <a:bodyPr/>
                    <a:lstStyle/>
                    <a:p>
                      <a:pPr algn="l"/>
                      <a:r>
                        <a:rPr lang="es-MX" sz="600" dirty="0">
                          <a:latin typeface="Montserrat" panose="00000500000000000000" pitchFamily="2" charset="0"/>
                        </a:rPr>
                        <a:t>1. COMPRENSIÓN LECTORA LITERAL</a:t>
                      </a:r>
                      <a:endParaRPr lang="es-SV" sz="600" dirty="0">
                        <a:latin typeface="Montserrat" panose="00000500000000000000" pitchFamily="2" charset="0"/>
                      </a:endParaRPr>
                    </a:p>
                  </a:txBody>
                  <a:tcPr/>
                </a:tc>
                <a:tc>
                  <a:txBody>
                    <a:bodyPr/>
                    <a:lstStyle/>
                    <a:p>
                      <a:pPr algn="ctr"/>
                      <a:r>
                        <a:rPr lang="es-MX" sz="700" dirty="0">
                          <a:latin typeface="Montserrat" panose="00000500000000000000" pitchFamily="2" charset="0"/>
                        </a:rPr>
                        <a:t>B</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31.25%</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43.75%</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31.25%</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18.75%</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6.25%</a:t>
                      </a:r>
                      <a:endParaRPr lang="es-SV" sz="700" dirty="0">
                        <a:latin typeface="Montserrat" panose="00000500000000000000" pitchFamily="2" charset="0"/>
                      </a:endParaRPr>
                    </a:p>
                  </a:txBody>
                  <a:tcPr anchor="ctr"/>
                </a:tc>
                <a:extLst>
                  <a:ext uri="{0D108BD9-81ED-4DB2-BD59-A6C34878D82A}">
                    <a16:rowId xmlns:a16="http://schemas.microsoft.com/office/drawing/2014/main" val="3958126700"/>
                  </a:ext>
                </a:extLst>
              </a:tr>
              <a:tr h="314206">
                <a:tc>
                  <a:txBody>
                    <a:bodyPr/>
                    <a:lstStyle/>
                    <a:p>
                      <a:pPr algn="ctr"/>
                      <a:r>
                        <a:rPr lang="es-MX" sz="600" dirty="0">
                          <a:latin typeface="Montserrat" panose="00000500000000000000" pitchFamily="2"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6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sym typeface="Arial"/>
                        </a:rPr>
                        <a:t>1. TEXTO NARRATIVO: CUENTO</a:t>
                      </a:r>
                      <a:endParaRPr kumimoji="0" lang="es-SV" sz="6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6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sym typeface="Arial"/>
                        </a:rPr>
                        <a:t>1. COMPRENSIÓN LECTORA LITERAL</a:t>
                      </a:r>
                      <a:endParaRPr kumimoji="0" lang="es-SV" sz="6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sym typeface="Arial"/>
                      </a:endParaRPr>
                    </a:p>
                  </a:txBody>
                  <a:tcPr/>
                </a:tc>
                <a:tc>
                  <a:txBody>
                    <a:bodyPr/>
                    <a:lstStyle/>
                    <a:p>
                      <a:pPr algn="ctr"/>
                      <a:r>
                        <a:rPr lang="es-MX" sz="700" dirty="0">
                          <a:latin typeface="Montserrat" panose="00000500000000000000" pitchFamily="2" charset="0"/>
                        </a:rPr>
                        <a:t>A</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37.50%</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37.50%</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18.75%</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18.75%</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12.50%</a:t>
                      </a:r>
                      <a:endParaRPr lang="es-SV" sz="700" dirty="0">
                        <a:latin typeface="Montserrat" panose="00000500000000000000" pitchFamily="2" charset="0"/>
                      </a:endParaRPr>
                    </a:p>
                  </a:txBody>
                  <a:tcPr anchor="ctr"/>
                </a:tc>
                <a:extLst>
                  <a:ext uri="{0D108BD9-81ED-4DB2-BD59-A6C34878D82A}">
                    <a16:rowId xmlns:a16="http://schemas.microsoft.com/office/drawing/2014/main" val="3506664895"/>
                  </a:ext>
                </a:extLst>
              </a:tr>
              <a:tr h="314206">
                <a:tc>
                  <a:txBody>
                    <a:bodyPr/>
                    <a:lstStyle/>
                    <a:p>
                      <a:pPr algn="ctr"/>
                      <a:r>
                        <a:rPr lang="es-MX" sz="600" dirty="0">
                          <a:latin typeface="Montserrat" panose="00000500000000000000" pitchFamily="2" charset="0"/>
                        </a:rPr>
                        <a:t>3</a:t>
                      </a:r>
                      <a:endParaRPr lang="es-SV" sz="600" dirty="0">
                        <a:latin typeface="Montserrat" panose="000005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600" b="0" i="0" u="none" strike="noStrike" kern="0" cap="none" spc="0" normalizeH="0" baseline="0" noProof="0">
                          <a:ln>
                            <a:noFill/>
                          </a:ln>
                          <a:solidFill>
                            <a:srgbClr val="000000"/>
                          </a:solidFill>
                          <a:effectLst/>
                          <a:uLnTx/>
                          <a:uFillTx/>
                          <a:latin typeface="Montserrat" panose="00000500000000000000" pitchFamily="2" charset="0"/>
                          <a:ea typeface="+mn-ea"/>
                          <a:cs typeface="+mn-cs"/>
                          <a:sym typeface="Arial"/>
                        </a:rPr>
                        <a:t>1. TEXTO NARRATIVO: CUENTO</a:t>
                      </a:r>
                      <a:endParaRPr kumimoji="0" lang="es-SV" sz="6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600" b="0" i="0" u="none" strike="noStrike" kern="0" cap="none" spc="0" normalizeH="0" baseline="0" noProof="0">
                          <a:ln>
                            <a:noFill/>
                          </a:ln>
                          <a:solidFill>
                            <a:srgbClr val="000000"/>
                          </a:solidFill>
                          <a:effectLst/>
                          <a:uLnTx/>
                          <a:uFillTx/>
                          <a:latin typeface="Montserrat" panose="00000500000000000000" pitchFamily="2" charset="0"/>
                          <a:ea typeface="+mn-ea"/>
                          <a:cs typeface="+mn-cs"/>
                          <a:sym typeface="Arial"/>
                        </a:rPr>
                        <a:t>1. COMPRENSIÓN LECTORA LITERAL</a:t>
                      </a:r>
                      <a:endParaRPr kumimoji="0" lang="es-SV" sz="6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sym typeface="Arial"/>
                      </a:endParaRPr>
                    </a:p>
                  </a:txBody>
                  <a:tcPr/>
                </a:tc>
                <a:tc>
                  <a:txBody>
                    <a:bodyPr/>
                    <a:lstStyle/>
                    <a:p>
                      <a:pPr algn="ctr"/>
                      <a:r>
                        <a:rPr lang="es-MX" sz="700" dirty="0">
                          <a:latin typeface="Montserrat" panose="00000500000000000000" pitchFamily="2" charset="0"/>
                        </a:rPr>
                        <a:t>A</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25.00%</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25.00%</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31.25%</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6.25%</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37.50%</a:t>
                      </a:r>
                      <a:endParaRPr lang="es-SV" sz="700" dirty="0">
                        <a:latin typeface="Montserrat" panose="00000500000000000000" pitchFamily="2" charset="0"/>
                      </a:endParaRPr>
                    </a:p>
                  </a:txBody>
                  <a:tcPr anchor="ctr"/>
                </a:tc>
                <a:extLst>
                  <a:ext uri="{0D108BD9-81ED-4DB2-BD59-A6C34878D82A}">
                    <a16:rowId xmlns:a16="http://schemas.microsoft.com/office/drawing/2014/main" val="3647340595"/>
                  </a:ext>
                </a:extLst>
              </a:tr>
              <a:tr h="314206">
                <a:tc>
                  <a:txBody>
                    <a:bodyPr/>
                    <a:lstStyle/>
                    <a:p>
                      <a:pPr algn="ctr"/>
                      <a:r>
                        <a:rPr lang="es-MX" sz="600" dirty="0">
                          <a:latin typeface="Montserrat" panose="00000500000000000000" pitchFamily="2" charset="0"/>
                        </a:rPr>
                        <a:t>4</a:t>
                      </a:r>
                      <a:endParaRPr lang="es-SV" sz="600" dirty="0">
                        <a:latin typeface="Montserrat" panose="000005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6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sym typeface="Arial"/>
                        </a:rPr>
                        <a:t>1. TEXTO NARRATIVO: CUENTO</a:t>
                      </a:r>
                      <a:endParaRPr kumimoji="0" lang="es-SV" sz="6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6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sym typeface="Arial"/>
                        </a:rPr>
                        <a:t>1. COMPRENSIÓN LECTORA LITERAL</a:t>
                      </a:r>
                      <a:endParaRPr kumimoji="0" lang="es-SV" sz="6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sym typeface="Arial"/>
                      </a:endParaRPr>
                    </a:p>
                  </a:txBody>
                  <a:tcPr/>
                </a:tc>
                <a:tc>
                  <a:txBody>
                    <a:bodyPr/>
                    <a:lstStyle/>
                    <a:p>
                      <a:pPr algn="ctr"/>
                      <a:r>
                        <a:rPr lang="es-MX" sz="700" dirty="0">
                          <a:latin typeface="Montserrat" panose="00000500000000000000" pitchFamily="2" charset="0"/>
                        </a:rPr>
                        <a:t>B</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31.25%</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43.75%</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31.25%</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6.25%</a:t>
                      </a:r>
                      <a:endParaRPr lang="es-SV" sz="700" dirty="0">
                        <a:latin typeface="Montserrat" panose="00000500000000000000" pitchFamily="2" charset="0"/>
                      </a:endParaRPr>
                    </a:p>
                  </a:txBody>
                  <a:tcPr anchor="ctr"/>
                </a:tc>
                <a:tc>
                  <a:txBody>
                    <a:bodyPr/>
                    <a:lstStyle/>
                    <a:p>
                      <a:pPr algn="ctr"/>
                      <a:r>
                        <a:rPr lang="es-MX" sz="700" dirty="0">
                          <a:latin typeface="Montserrat" panose="00000500000000000000" pitchFamily="2" charset="0"/>
                        </a:rPr>
                        <a:t>18.75%</a:t>
                      </a:r>
                      <a:endParaRPr lang="es-SV" sz="700" dirty="0">
                        <a:latin typeface="Montserrat" panose="00000500000000000000" pitchFamily="2" charset="0"/>
                      </a:endParaRPr>
                    </a:p>
                  </a:txBody>
                  <a:tcPr anchor="ctr"/>
                </a:tc>
                <a:extLst>
                  <a:ext uri="{0D108BD9-81ED-4DB2-BD59-A6C34878D82A}">
                    <a16:rowId xmlns:a16="http://schemas.microsoft.com/office/drawing/2014/main" val="453656358"/>
                  </a:ext>
                </a:extLst>
              </a:tr>
            </a:tbl>
          </a:graphicData>
        </a:graphic>
      </p:graphicFrame>
    </p:spTree>
    <p:extLst>
      <p:ext uri="{BB962C8B-B14F-4D97-AF65-F5344CB8AC3E}">
        <p14:creationId xmlns:p14="http://schemas.microsoft.com/office/powerpoint/2010/main" val="1895045365"/>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2b498cd-7a81-4486-9103-65b5717baee6}" enabled="1" method="Standard" siteId="{27864e10-5be4-4d4f-adb5-bbab512029e8}" removed="0"/>
</clbl:labelList>
</file>

<file path=docProps/app.xml><?xml version="1.0" encoding="utf-8"?>
<Properties xmlns="http://schemas.openxmlformats.org/officeDocument/2006/extended-properties" xmlns:vt="http://schemas.openxmlformats.org/officeDocument/2006/docPropsVTypes">
  <TotalTime>1430</TotalTime>
  <Words>654</Words>
  <Application>Microsoft Office PowerPoint</Application>
  <PresentationFormat>Panorámica</PresentationFormat>
  <Paragraphs>137</Paragraphs>
  <Slides>12</Slides>
  <Notes>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Presentación de PowerPoint</vt:lpstr>
      <vt:lpstr>Asignaturas que se evalúan</vt:lpstr>
      <vt:lpstr>Presentación de PowerPoint</vt:lpstr>
      <vt:lpstr>GENERACIÓN Y ENTREGA DE RESULTADOS</vt:lpstr>
      <vt:lpstr>Presentación de PowerPoint</vt:lpstr>
      <vt:lpstr>Presentación de PowerPoint</vt:lpstr>
      <vt:lpstr>Con la información recabada, cada docente tiene información del nivel de desarrollo de las habilidades de sus estudiantes, lo que le permite impulsar un plan de mejora específico para fortalecer el proceso de enseñanza aprendizaje, haciendo uso de la evaluación desde una mirada pedagógica que contribuya además, al desarrollo de una cultura de evaluación.</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Yolanda Carolina Santana Osegueda</dc:creator>
  <cp:lastModifiedBy>Gladis Elvira Bolaños Bolaños</cp:lastModifiedBy>
  <cp:revision>19</cp:revision>
  <dcterms:created xsi:type="dcterms:W3CDTF">2022-07-18T19:10:35Z</dcterms:created>
  <dcterms:modified xsi:type="dcterms:W3CDTF">2024-04-03T16:09:45Z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0x0101002EDED6BA4C03AC418558270A855851CC</vt:lpwstr>
  </property>
  <property fmtid="{D5CDD505-2E9C-101B-9397-08002B2CF9AE}" pid="3" name="MSIP_Label_1127a2b6-15f0-419d-9b28-c70a2bd9d8e7_Enabled">
    <vt:lpwstr>true</vt:lpwstr>
  </property>
  <property fmtid="{D5CDD505-2E9C-101B-9397-08002B2CF9AE}" pid="4" name="MSIP_Label_1127a2b6-15f0-419d-9b28-c70a2bd9d8e7_SetDate">
    <vt:lpwstr>2022-12-15T20:46:17Z</vt:lpwstr>
  </property>
  <property fmtid="{D5CDD505-2E9C-101B-9397-08002B2CF9AE}" pid="5" name="MSIP_Label_1127a2b6-15f0-419d-9b28-c70a2bd9d8e7_Method">
    <vt:lpwstr>Standard</vt:lpwstr>
  </property>
  <property fmtid="{D5CDD505-2E9C-101B-9397-08002B2CF9AE}" pid="6" name="MSIP_Label_1127a2b6-15f0-419d-9b28-c70a2bd9d8e7_Name">
    <vt:lpwstr>defa4170-0d19-0005-0004-bc88714345d2</vt:lpwstr>
  </property>
  <property fmtid="{D5CDD505-2E9C-101B-9397-08002B2CF9AE}" pid="7" name="MSIP_Label_1127a2b6-15f0-419d-9b28-c70a2bd9d8e7_SiteId">
    <vt:lpwstr>72c26e03-2318-442a-ad4d-dd5408fdc373</vt:lpwstr>
  </property>
  <property fmtid="{D5CDD505-2E9C-101B-9397-08002B2CF9AE}" pid="8" name="MSIP_Label_1127a2b6-15f0-419d-9b28-c70a2bd9d8e7_ActionId">
    <vt:lpwstr>c0281f46-0004-48b2-b859-9debcc615040</vt:lpwstr>
  </property>
  <property fmtid="{D5CDD505-2E9C-101B-9397-08002B2CF9AE}" pid="9" name="MSIP_Label_1127a2b6-15f0-419d-9b28-c70a2bd9d8e7_ContentBits">
    <vt:lpwstr>0</vt:lpwstr>
  </property>
  <property fmtid="{D5CDD505-2E9C-101B-9397-08002B2CF9AE}" pid="10" name="ClassificationContentMarkingHeaderLocations">
    <vt:lpwstr>Tema de Office:3</vt:lpwstr>
  </property>
  <property fmtid="{D5CDD505-2E9C-101B-9397-08002B2CF9AE}" pid="11" name="ClassificationContentMarkingHeaderText">
    <vt:lpwstr>Información Pública Clasificada</vt:lpwstr>
  </property>
</Properties>
</file>