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2"/>
  </p:notesMasterIdLst>
  <p:sldIdLst>
    <p:sldId id="265" r:id="rId2"/>
    <p:sldId id="256" r:id="rId3"/>
    <p:sldId id="260" r:id="rId4"/>
    <p:sldId id="263" r:id="rId5"/>
    <p:sldId id="267" r:id="rId6"/>
    <p:sldId id="268" r:id="rId7"/>
    <p:sldId id="269" r:id="rId8"/>
    <p:sldId id="266" r:id="rId9"/>
    <p:sldId id="270" r:id="rId10"/>
    <p:sldId id="272" r:id="rId11"/>
    <p:sldId id="271" r:id="rId12"/>
    <p:sldId id="273" r:id="rId13"/>
    <p:sldId id="274" r:id="rId14"/>
    <p:sldId id="276" r:id="rId15"/>
    <p:sldId id="275" r:id="rId16"/>
    <p:sldId id="277" r:id="rId17"/>
    <p:sldId id="278" r:id="rId18"/>
    <p:sldId id="259" r:id="rId19"/>
    <p:sldId id="279" r:id="rId20"/>
    <p:sldId id="264" r:id="rId2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rtada General" id="{F15BD286-757F-F14D-85FA-21754A460388}">
          <p14:sldIdLst>
            <p14:sldId id="265"/>
          </p14:sldIdLst>
        </p14:section>
        <p14:section name="Portadilla / Separadores de sección" id="{1CD656D3-963D-FA41-8DED-89B9A55A15A2}">
          <p14:sldIdLst>
            <p14:sldId id="256"/>
            <p14:sldId id="260"/>
            <p14:sldId id="263"/>
          </p14:sldIdLst>
        </p14:section>
        <p14:section name="Slides de contenido" id="{FCE6D9F9-D5DC-BC47-8F55-C68F459F11B1}">
          <p14:sldIdLst>
            <p14:sldId id="267"/>
            <p14:sldId id="268"/>
            <p14:sldId id="269"/>
            <p14:sldId id="266"/>
            <p14:sldId id="270"/>
            <p14:sldId id="272"/>
            <p14:sldId id="271"/>
            <p14:sldId id="273"/>
            <p14:sldId id="274"/>
            <p14:sldId id="276"/>
            <p14:sldId id="275"/>
            <p14:sldId id="277"/>
            <p14:sldId id="278"/>
            <p14:sldId id="259"/>
            <p14:sldId id="279"/>
          </p14:sldIdLst>
        </p14:section>
        <p14:section name="Cierre" id="{D6C0F992-F29A-324E-A2E1-28A922CB10EC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73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478AC-4E6A-4344-9E67-99C97C510586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60701-8458-C648-9069-D47A3B9C8F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189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60701-8458-C648-9069-D47A3B9C8F4D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5199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60701-8458-C648-9069-D47A3B9C8F4D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775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B8DCD-6BF8-5ED4-A6A2-7B46DFF16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69118C-3ACA-3671-51E5-FA7D2065F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AF5192-86D9-16B2-3133-54FC8A1F7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57EECD-DFB5-6BA9-B4CB-D1598A6EA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5E852B-FF94-B362-9BD7-F2375C9D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826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A130E-C6F2-B2F6-4419-DECF2F3A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183661-F7CA-8B88-72ED-D876350BC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621A6F-3B4E-ED36-CF8C-E9B97CE4A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9F216F-A945-5F1D-742C-8298D3F08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B76C9D-9C70-0C02-2C3C-0B30AF665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440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598A93B-52D1-D4B3-25C3-751D6E8C1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9CF5D9-C4DA-6FDC-FAAD-82860EE19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E1F8EC-E601-6878-EA4E-0506FC2B9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5BE2E5-F25A-D70A-B826-9A62280FD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5B47A2-568A-3DD1-50E7-58AD3CDB5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96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A5DA13-9E5F-3985-E6E7-208B29E3D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340D1B-7D77-9854-FC6A-2F2231790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2CC655-C500-7743-230E-8EA555BE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AB892D-196E-C9EB-FD13-8FEF77A55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85580D-F2DE-55CA-66EC-EB658C2E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210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4B8C8-4D7F-6A9E-474C-10C240D6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F8FCC7-2B37-D408-7D95-585F9F74C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7DCB2C-3AB6-3B1C-8382-478D63A38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B2F13A-A7C5-0D86-2918-9CA031C33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F8C53D-0648-0B19-267A-430797FC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750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6D4D0-B79E-16AC-0F3E-E2B5D08F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CE7B1B-112D-29C2-7B42-DFAA88E91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FE7104-C88B-4AD6-BBB5-55290DAF9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130838-75EE-DB81-9E4F-18E13B410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23E372-ACB8-B53D-7AB7-0AB22930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720581-2BB2-BC7E-DB74-4AA2009E2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208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8AB4A6-D0A4-9216-5FB6-CA47D845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8ED9E7-AC34-E3C5-957F-674FC4F44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F3FB16-87F3-6695-4615-132D3DB6B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8EC7E9-5E30-B564-C8BA-2155BF011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107021-CBBA-996A-0A0A-D67C0CAD9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3BFCFBC-64DF-9F50-C85F-D6579146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8FAEE2-1954-9A77-B688-FCFB5EC87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09EE40-CDE7-F5DF-B70E-FCC974E49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481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2650DA-F789-5A97-DB88-FE75AB36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15B7820-DB6F-2D8A-F9A6-1D7E482D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EFD9F3-8E01-616A-E55B-62D1C99B7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DD0F2D-3D35-A504-1418-BD4DEFE1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099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7D1903-834C-A48B-CA91-E8E2D05AF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373DD14-3DA6-34BE-506A-DB6E3D18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0CCEE0-6DA5-3FCC-526D-4DFE1152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712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A1860-0752-2C44-2D67-2AA87F95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8B0B89-4079-4B3D-AA64-6BB345A43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3E565B-9EE0-FD86-A3AB-FE6860A98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254742-7F1F-7412-4B98-EB2725910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9AD3B0-A8F4-BDD7-A038-EA27E1CFC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A4C156-8B1D-A912-3111-949D80BF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446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BABEE-56F7-B8B5-5219-C0371D37E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694C736-9751-BEF6-E626-7AAA24725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74ED00-A713-95D1-10EB-5A8C02486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D87FB5-24CC-C83A-A755-14980FAE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3EC82F-7AB7-58FD-EF82-20E24E941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915519-BF84-BA41-A38F-D4648D634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34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EEDF22A-024D-68C5-CC5A-C279AB5F8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9CD91D-8AC5-D7DC-DECB-897499C10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2E9324-D715-01D4-FC87-9CFF3949D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660CD6-EF1E-F441-8710-9688792BB408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5C6C73-4316-F26E-4283-8394199B1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D02AAE-736C-45D0-8E6B-6E94906CF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137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n.org/sites/un2.un.org/files/2022/09/tes_youthdeclaration_es.pdf" TargetMode="Externa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icef.org/lac/sites/unicef.org.lac/files/2024-01/Carta-abierta-juventudes-educacion-transformadora-ministerial-2024.pdf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711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97982-3DB7-B152-4ABA-EDE86349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945" y="2766218"/>
            <a:ext cx="6636328" cy="1325563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III Reunión Regional Ministerial de Educación</a:t>
            </a:r>
            <a:b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Buenos Aires, 2022</a:t>
            </a:r>
          </a:p>
        </p:txBody>
      </p:sp>
    </p:spTree>
    <p:extLst>
      <p:ext uri="{BB962C8B-B14F-4D97-AF65-F5344CB8AC3E}">
        <p14:creationId xmlns:p14="http://schemas.microsoft.com/office/powerpoint/2010/main" val="2718940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FC112-C95E-4026-DFFB-6FD85F29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746" y="378979"/>
            <a:ext cx="7204363" cy="1325563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Cumbre de la Transformación de la Educación</a:t>
            </a:r>
            <a:b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Nueva York, 2022</a:t>
            </a:r>
          </a:p>
        </p:txBody>
      </p:sp>
      <p:pic>
        <p:nvPicPr>
          <p:cNvPr id="5" name="Marcador de contenido 4" descr="Grupo de personas en un auditorio&#10;&#10;Descripción generada automáticamente">
            <a:extLst>
              <a:ext uri="{FF2B5EF4-FFF2-40B4-BE49-F238E27FC236}">
                <a16:creationId xmlns:a16="http://schemas.microsoft.com/office/drawing/2014/main" id="{98FEB122-6A0B-ACA8-8E91-0616DA7D7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86856" y="1933777"/>
            <a:ext cx="7018287" cy="4351338"/>
          </a:xfrm>
        </p:spPr>
      </p:pic>
    </p:spTree>
    <p:extLst>
      <p:ext uri="{BB962C8B-B14F-4D97-AF65-F5344CB8AC3E}">
        <p14:creationId xmlns:p14="http://schemas.microsoft.com/office/powerpoint/2010/main" val="911607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FC112-C95E-4026-DFFB-6FD85F29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746" y="378979"/>
            <a:ext cx="7204363" cy="1325563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Declaración de la Juventud sobre la Transformación de la Educación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F828D6-1397-9015-5362-C34175D14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072" y="2386437"/>
            <a:ext cx="2800741" cy="2800741"/>
          </a:xfrm>
          <a:prstGeom prst="rect">
            <a:avLst/>
          </a:prstGeom>
        </p:spPr>
      </p:pic>
      <p:pic>
        <p:nvPicPr>
          <p:cNvPr id="7" name="Picture 4" descr="Youth Declaration Banner">
            <a:extLst>
              <a:ext uri="{FF2B5EF4-FFF2-40B4-BE49-F238E27FC236}">
                <a16:creationId xmlns:a16="http://schemas.microsoft.com/office/drawing/2014/main" id="{356CD592-1C35-D949-F3F7-C4B638C03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0" y="2346020"/>
            <a:ext cx="7458876" cy="288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9195EF2-1606-165D-5F22-1C3E9E919BC0}"/>
              </a:ext>
            </a:extLst>
          </p:cNvPr>
          <p:cNvSpPr txBox="1"/>
          <p:nvPr/>
        </p:nvSpPr>
        <p:spPr>
          <a:xfrm>
            <a:off x="675860" y="5545906"/>
            <a:ext cx="73200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hlinkClick r:id="rId5"/>
              </a:rPr>
              <a:t>www.un.org/sites/un2.un.org/files/2022/09/tes_youthdeclaration_es.pdf</a:t>
            </a:r>
            <a:r>
              <a:rPr lang="es-CO" dirty="0"/>
              <a:t> (Versión en español)</a:t>
            </a:r>
          </a:p>
        </p:txBody>
      </p:sp>
    </p:spTree>
    <p:extLst>
      <p:ext uri="{BB962C8B-B14F-4D97-AF65-F5344CB8AC3E}">
        <p14:creationId xmlns:p14="http://schemas.microsoft.com/office/powerpoint/2010/main" val="196458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FC112-C95E-4026-DFFB-6FD85F29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746" y="378979"/>
            <a:ext cx="7204363" cy="1325563"/>
          </a:xfrm>
        </p:spPr>
        <p:txBody>
          <a:bodyPr/>
          <a:lstStyle/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Cumbre de los ODS</a:t>
            </a:r>
            <a:b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Nueva York, 2023</a:t>
            </a:r>
          </a:p>
        </p:txBody>
      </p:sp>
      <p:pic>
        <p:nvPicPr>
          <p:cNvPr id="5" name="Marcador de contenido 4" descr="Un grupo de personas sentadas frente a una televisión encendida&#10;&#10;Descripción generada automáticamente">
            <a:extLst>
              <a:ext uri="{FF2B5EF4-FFF2-40B4-BE49-F238E27FC236}">
                <a16:creationId xmlns:a16="http://schemas.microsoft.com/office/drawing/2014/main" id="{4361D9E1-09A1-294C-C2F7-DAEC3533A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714" y="1734185"/>
            <a:ext cx="3263503" cy="4351338"/>
          </a:xfrm>
        </p:spPr>
      </p:pic>
      <p:pic>
        <p:nvPicPr>
          <p:cNvPr id="7" name="Imagen 6" descr="Un 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DAF2F7AA-509F-D5AF-4823-26F33BF2E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217" y="1734185"/>
            <a:ext cx="7143750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03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FC112-C95E-4026-DFFB-6FD85F29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747" y="378979"/>
            <a:ext cx="61835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 UNESCO de Jóvenes y Estudiantes por el ODS 4</a:t>
            </a:r>
            <a:b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París, 2023</a:t>
            </a:r>
          </a:p>
        </p:txBody>
      </p:sp>
      <p:pic>
        <p:nvPicPr>
          <p:cNvPr id="2050" name="Picture 2" descr="Ellen Dixon">
            <a:extLst>
              <a:ext uri="{FF2B5EF4-FFF2-40B4-BE49-F238E27FC236}">
                <a16:creationId xmlns:a16="http://schemas.microsoft.com/office/drawing/2014/main" id="{1C507C4A-4BAC-739A-03DA-FDDE3B626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4"/>
          <a:stretch/>
        </p:blipFill>
        <p:spPr bwMode="auto">
          <a:xfrm>
            <a:off x="0" y="1903323"/>
            <a:ext cx="3021082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lan Enverga">
            <a:extLst>
              <a:ext uri="{FF2B5EF4-FFF2-40B4-BE49-F238E27FC236}">
                <a16:creationId xmlns:a16="http://schemas.microsoft.com/office/drawing/2014/main" id="{46C2760C-4636-8D45-F222-0937A7834D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4"/>
          <a:stretch/>
        </p:blipFill>
        <p:spPr bwMode="auto">
          <a:xfrm>
            <a:off x="2997704" y="1903323"/>
            <a:ext cx="3021082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lipe Gómez Gallo">
            <a:extLst>
              <a:ext uri="{FF2B5EF4-FFF2-40B4-BE49-F238E27FC236}">
                <a16:creationId xmlns:a16="http://schemas.microsoft.com/office/drawing/2014/main" id="{98B46872-F816-F548-1CEB-57EA89B784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4"/>
          <a:stretch/>
        </p:blipFill>
        <p:spPr bwMode="auto">
          <a:xfrm>
            <a:off x="9170918" y="1903323"/>
            <a:ext cx="3021082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hristina Williams">
            <a:extLst>
              <a:ext uri="{FF2B5EF4-FFF2-40B4-BE49-F238E27FC236}">
                <a16:creationId xmlns:a16="http://schemas.microsoft.com/office/drawing/2014/main" id="{AA1AE037-8290-C0B3-1627-F66F29AC2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71"/>
          <a:stretch/>
        </p:blipFill>
        <p:spPr bwMode="auto">
          <a:xfrm>
            <a:off x="6211955" y="1903323"/>
            <a:ext cx="298234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9E2B589-7335-FFD9-407C-68F6B1771CD0}"/>
              </a:ext>
            </a:extLst>
          </p:cNvPr>
          <p:cNvSpPr txBox="1"/>
          <p:nvPr/>
        </p:nvSpPr>
        <p:spPr>
          <a:xfrm>
            <a:off x="2551925" y="2558866"/>
            <a:ext cx="73200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000" dirty="0"/>
              <a:t>CDAN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587F5BE-4B1F-D71F-D579-BD5D467E876E}"/>
              </a:ext>
            </a:extLst>
          </p:cNvPr>
          <p:cNvSpPr txBox="1"/>
          <p:nvPr/>
        </p:nvSpPr>
        <p:spPr>
          <a:xfrm>
            <a:off x="8879840" y="2558866"/>
            <a:ext cx="61366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000" dirty="0"/>
              <a:t>ALC</a:t>
            </a:r>
          </a:p>
        </p:txBody>
      </p:sp>
    </p:spTree>
    <p:extLst>
      <p:ext uri="{BB962C8B-B14F-4D97-AF65-F5344CB8AC3E}">
        <p14:creationId xmlns:p14="http://schemas.microsoft.com/office/powerpoint/2010/main" val="3921522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FC112-C95E-4026-DFFB-6FD85F29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746" y="378979"/>
            <a:ext cx="7204363" cy="1325563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Reunión Extraordinaria Ministerial Educación</a:t>
            </a:r>
            <a:b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Santiago, 2024</a:t>
            </a:r>
          </a:p>
        </p:txBody>
      </p:sp>
      <p:pic>
        <p:nvPicPr>
          <p:cNvPr id="5" name="Marcador de contenido 4" descr="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30668F1F-97A5-97E4-3667-62B85EFE4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8820" y="1947185"/>
            <a:ext cx="2695789" cy="4351338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D2EE6FD-00D0-2901-B689-988B42B14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108" y="2438277"/>
            <a:ext cx="3119999" cy="3119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0707B35-F1D6-B8F8-22BF-73AA3D933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2919" y="1947185"/>
            <a:ext cx="5066878" cy="443741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51C3332-FE29-9D99-34E8-CE5E5FBFA987}"/>
              </a:ext>
            </a:extLst>
          </p:cNvPr>
          <p:cNvSpPr txBox="1"/>
          <p:nvPr/>
        </p:nvSpPr>
        <p:spPr>
          <a:xfrm>
            <a:off x="538820" y="6301494"/>
            <a:ext cx="90269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hlinkClick r:id="rId6"/>
              </a:rPr>
              <a:t>www.unicef.org/lac/sites/unicef.org.lac/files/2024-01/Carta-abierta-juventudes-educacion-transformadora-ministerial-2024.pdf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80832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97982-3DB7-B152-4ABA-EDE86349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0" y="2766218"/>
            <a:ext cx="6345382" cy="1325563"/>
          </a:xfrm>
        </p:spPr>
        <p:txBody>
          <a:bodyPr/>
          <a:lstStyle/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ahora ¿qué?</a:t>
            </a:r>
          </a:p>
        </p:txBody>
      </p:sp>
    </p:spTree>
    <p:extLst>
      <p:ext uri="{BB962C8B-B14F-4D97-AF65-F5344CB8AC3E}">
        <p14:creationId xmlns:p14="http://schemas.microsoft.com/office/powerpoint/2010/main" val="3694470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C906A512-27E6-933A-930F-572597AB7DB5}"/>
              </a:ext>
            </a:extLst>
          </p:cNvPr>
          <p:cNvSpPr txBox="1">
            <a:spLocks/>
          </p:cNvSpPr>
          <p:nvPr/>
        </p:nvSpPr>
        <p:spPr>
          <a:xfrm>
            <a:off x="3709218" y="1889281"/>
            <a:ext cx="622828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chemeClr val="bg1"/>
                </a:solidFill>
              </a:rPr>
              <a:t>Ejercicio práctico</a:t>
            </a:r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85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Código QR&#10;&#10;Descripción generada automáticamente">
            <a:extLst>
              <a:ext uri="{FF2B5EF4-FFF2-40B4-BE49-F238E27FC236}">
                <a16:creationId xmlns:a16="http://schemas.microsoft.com/office/drawing/2014/main" id="{55B303F3-8647-2E8D-6B7B-68C54CF80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988" t="29310" r="19666" b="29575"/>
          <a:stretch/>
        </p:blipFill>
        <p:spPr>
          <a:xfrm>
            <a:off x="-734405" y="0"/>
            <a:ext cx="4259925" cy="5634813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F2697B3-B194-31A9-A436-8C2AB0EF8C6B}"/>
              </a:ext>
            </a:extLst>
          </p:cNvPr>
          <p:cNvSpPr txBox="1"/>
          <p:nvPr/>
        </p:nvSpPr>
        <p:spPr>
          <a:xfrm>
            <a:off x="0" y="5842337"/>
            <a:ext cx="64617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000" dirty="0"/>
              <a:t>+573016343304</a:t>
            </a:r>
          </a:p>
          <a:p>
            <a:r>
              <a:rPr lang="es-CO" sz="3000" dirty="0"/>
              <a:t>Felipe.gallo@worldspeed.org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354874C3-7806-5B4B-D8E6-E26B240C470D}"/>
              </a:ext>
            </a:extLst>
          </p:cNvPr>
          <p:cNvSpPr txBox="1">
            <a:spLocks/>
          </p:cNvSpPr>
          <p:nvPr/>
        </p:nvSpPr>
        <p:spPr>
          <a:xfrm>
            <a:off x="3521584" y="3160765"/>
            <a:ext cx="79146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/>
            </a:pPr>
            <a:r>
              <a:rPr lang="es-CO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¿Cuáles fueron los desafíos a los que se enfrentaron cuando eran niñas, niños, adolescentes o jóvenes para incidir en temas de educación?</a:t>
            </a:r>
          </a:p>
          <a:p>
            <a:pPr marL="742950" indent="-742950">
              <a:buFont typeface="+mj-lt"/>
              <a:buAutoNum type="arabicPeriod"/>
            </a:pPr>
            <a:endParaRPr lang="es-CO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s-CO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¿Cuáles consideran son las barreras a las que se enfrentan hoy las niñas, niños, adolescentes y jóvenes para incidir en temas de educación?</a:t>
            </a:r>
          </a:p>
          <a:p>
            <a:pPr marL="742950" indent="-742950">
              <a:buFont typeface="+mj-lt"/>
              <a:buAutoNum type="arabicPeriod"/>
            </a:pPr>
            <a:endParaRPr lang="es-CO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s-CO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 finalizar este encuentro y se despidan de San Andrés, ¿qué proyecto se animarían a </a:t>
            </a:r>
            <a:r>
              <a:rPr lang="es-CO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co-crear</a:t>
            </a:r>
            <a:r>
              <a:rPr lang="es-CO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 niñas, niños, adolescentes o jóvenes?</a:t>
            </a:r>
          </a:p>
          <a:p>
            <a:pPr marL="742950" indent="-742950">
              <a:buFont typeface="+mj-lt"/>
              <a:buAutoNum type="arabicPeriod"/>
            </a:pPr>
            <a:endParaRPr lang="es-CO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s-CO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s-CO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48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564180C-997D-EFE8-97C2-C49A02B22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9218" y="1889281"/>
            <a:ext cx="6228289" cy="2387600"/>
          </a:xfrm>
        </p:spPr>
        <p:txBody>
          <a:bodyPr>
            <a:norm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Mensajes clave</a:t>
            </a:r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51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564180C-997D-EFE8-97C2-C49A02B22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9218" y="856892"/>
            <a:ext cx="6228289" cy="2387600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chemeClr val="bg1"/>
                </a:solidFill>
              </a:rPr>
              <a:t>El rol de los </a:t>
            </a:r>
            <a:r>
              <a:rPr lang="es-CO" b="1" dirty="0">
                <a:solidFill>
                  <a:schemeClr val="bg1"/>
                </a:solidFill>
              </a:rPr>
              <a:t>Jóvenes</a:t>
            </a:r>
            <a:r>
              <a:rPr lang="es-CO" dirty="0">
                <a:solidFill>
                  <a:schemeClr val="bg1"/>
                </a:solidFill>
              </a:rPr>
              <a:t> en la </a:t>
            </a:r>
            <a:r>
              <a:rPr lang="es-CO" b="1" dirty="0">
                <a:solidFill>
                  <a:schemeClr val="bg1"/>
                </a:solidFill>
              </a:rPr>
              <a:t>Transformación Educativa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F1855EF8-8CDC-6F8C-29C9-7770877C5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5140" y="3759726"/>
            <a:ext cx="6336444" cy="1655762"/>
          </a:xfrm>
        </p:spPr>
        <p:txBody>
          <a:bodyPr>
            <a:noAutofit/>
          </a:bodyPr>
          <a:lstStyle/>
          <a:p>
            <a:r>
              <a:rPr lang="es-CO" sz="3000" b="1" dirty="0">
                <a:solidFill>
                  <a:schemeClr val="bg1"/>
                </a:solidFill>
              </a:rPr>
              <a:t>Felipe Gómez Gallo </a:t>
            </a:r>
          </a:p>
          <a:p>
            <a:r>
              <a:rPr lang="es-CO" sz="3000" dirty="0">
                <a:solidFill>
                  <a:schemeClr val="bg1"/>
                </a:solidFill>
              </a:rPr>
              <a:t>Representante de la </a:t>
            </a:r>
            <a:r>
              <a:rPr lang="es-CO" sz="3000" b="1" dirty="0">
                <a:solidFill>
                  <a:schemeClr val="bg1"/>
                </a:solidFill>
              </a:rPr>
              <a:t>Juventud</a:t>
            </a:r>
            <a:r>
              <a:rPr lang="es-CO" sz="3000" dirty="0">
                <a:solidFill>
                  <a:schemeClr val="bg1"/>
                </a:solidFill>
              </a:rPr>
              <a:t> de </a:t>
            </a:r>
            <a:r>
              <a:rPr lang="es-CO" sz="3000" b="1" dirty="0">
                <a:solidFill>
                  <a:schemeClr val="bg1"/>
                </a:solidFill>
              </a:rPr>
              <a:t>América Latina y el Caribe </a:t>
            </a:r>
            <a:r>
              <a:rPr lang="es-CO" sz="3000" dirty="0">
                <a:solidFill>
                  <a:schemeClr val="bg1"/>
                </a:solidFill>
              </a:rPr>
              <a:t>en el Comité Ejecutivo de la </a:t>
            </a:r>
            <a:r>
              <a:rPr lang="es-CO" sz="3000" b="1" dirty="0">
                <a:solidFill>
                  <a:schemeClr val="bg1"/>
                </a:solidFill>
              </a:rPr>
              <a:t>Red UNESCO de Jóvenes y Estudiantes por el ODS4</a:t>
            </a:r>
          </a:p>
        </p:txBody>
      </p:sp>
    </p:spTree>
    <p:extLst>
      <p:ext uri="{BB962C8B-B14F-4D97-AF65-F5344CB8AC3E}">
        <p14:creationId xmlns:p14="http://schemas.microsoft.com/office/powerpoint/2010/main" val="378070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65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FC112-C95E-4026-DFFB-6FD85F29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746" y="378979"/>
            <a:ext cx="646961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¿Qué los trajo a este encuentro?</a:t>
            </a:r>
            <a:b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Historia con la Educación </a:t>
            </a:r>
          </a:p>
        </p:txBody>
      </p:sp>
      <p:pic>
        <p:nvPicPr>
          <p:cNvPr id="5" name="Marcador de contenido 4" descr="Imagen que contiene persona, hombre, tabla, sostener&#10;&#10;Descripción generada automáticamente">
            <a:extLst>
              <a:ext uri="{FF2B5EF4-FFF2-40B4-BE49-F238E27FC236}">
                <a16:creationId xmlns:a16="http://schemas.microsoft.com/office/drawing/2014/main" id="{22D08E49-D30F-B4D7-657B-6B53B5E8B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40635" y="1953442"/>
            <a:ext cx="6510730" cy="4351338"/>
          </a:xfrm>
        </p:spPr>
      </p:pic>
    </p:spTree>
    <p:extLst>
      <p:ext uri="{BB962C8B-B14F-4D97-AF65-F5344CB8AC3E}">
        <p14:creationId xmlns:p14="http://schemas.microsoft.com/office/powerpoint/2010/main" val="349466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564180C-997D-EFE8-97C2-C49A02B22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9272" y="660245"/>
            <a:ext cx="5888183" cy="2387600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chemeClr val="bg1"/>
                </a:solidFill>
              </a:rPr>
              <a:t>¿Qué pueden esperar el día de hoy?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F1855EF8-8CDC-6F8C-29C9-7770877C5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9272" y="3605981"/>
            <a:ext cx="5888183" cy="165576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O" sz="3000" dirty="0">
                <a:solidFill>
                  <a:schemeClr val="bg1"/>
                </a:solidFill>
              </a:rPr>
              <a:t>Línea de tiempo – Educación y Juventud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3000" dirty="0">
                <a:solidFill>
                  <a:schemeClr val="bg1"/>
                </a:solidFill>
              </a:rPr>
              <a:t>Ejercicio práctico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3000" dirty="0">
                <a:solidFill>
                  <a:schemeClr val="bg1"/>
                </a:solidFill>
              </a:rPr>
              <a:t>Mensajes clave</a:t>
            </a:r>
          </a:p>
        </p:txBody>
      </p:sp>
    </p:spTree>
    <p:extLst>
      <p:ext uri="{BB962C8B-B14F-4D97-AF65-F5344CB8AC3E}">
        <p14:creationId xmlns:p14="http://schemas.microsoft.com/office/powerpoint/2010/main" val="3582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564180C-997D-EFE8-97C2-C49A02B22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9218" y="1889281"/>
            <a:ext cx="6228289" cy="2387600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chemeClr val="bg1"/>
                </a:solidFill>
              </a:rPr>
              <a:t>Línea de tiempo </a:t>
            </a: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Educación y Juventud</a:t>
            </a:r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1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97982-3DB7-B152-4ABA-EDE86349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945" y="2766218"/>
            <a:ext cx="6636328" cy="1325563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Reunión Regional Ministerial de Educación</a:t>
            </a:r>
            <a:b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Buenos Aires, 2017</a:t>
            </a:r>
          </a:p>
        </p:txBody>
      </p:sp>
    </p:spTree>
    <p:extLst>
      <p:ext uri="{BB962C8B-B14F-4D97-AF65-F5344CB8AC3E}">
        <p14:creationId xmlns:p14="http://schemas.microsoft.com/office/powerpoint/2010/main" val="189695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97982-3DB7-B152-4ABA-EDE86349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529" y="2766218"/>
            <a:ext cx="6345382" cy="1325563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 Reunión Regional Ministerial de Educación</a:t>
            </a:r>
            <a:b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Cochabamba, 2018</a:t>
            </a:r>
          </a:p>
        </p:txBody>
      </p:sp>
    </p:spTree>
    <p:extLst>
      <p:ext uri="{BB962C8B-B14F-4D97-AF65-F5344CB8AC3E}">
        <p14:creationId xmlns:p14="http://schemas.microsoft.com/office/powerpoint/2010/main" val="2153748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FC112-C95E-4026-DFFB-6FD85F29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746" y="378979"/>
            <a:ext cx="7204363" cy="1325563"/>
          </a:xfrm>
        </p:spPr>
        <p:txBody>
          <a:bodyPr/>
          <a:lstStyle/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Nuestra Agenda Común</a:t>
            </a:r>
            <a:b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Nueva York, 2021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5A25BFB-E7F4-588F-56DB-8A6679BDE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80" y="1812697"/>
            <a:ext cx="10161639" cy="40843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87C01EC-B14C-9084-E009-8E990B74B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676" y="1812697"/>
            <a:ext cx="4306529" cy="464456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3CCA032-48D8-BEC1-46D5-886265648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0172" y="1041760"/>
            <a:ext cx="3482642" cy="55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8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FC112-C95E-4026-DFFB-6FD85F29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747" y="378979"/>
            <a:ext cx="61835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 UNESCO de Jóvenes y Estudiantes por el ODS 4</a:t>
            </a:r>
            <a:b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París, 2021</a:t>
            </a:r>
          </a:p>
        </p:txBody>
      </p:sp>
      <p:pic>
        <p:nvPicPr>
          <p:cNvPr id="5" name="Marcador de contenido 4" descr="Un grupo de personas en una plaza&#10;&#10;Descripción generada automáticamente">
            <a:extLst>
              <a:ext uri="{FF2B5EF4-FFF2-40B4-BE49-F238E27FC236}">
                <a16:creationId xmlns:a16="http://schemas.microsoft.com/office/drawing/2014/main" id="{FF81A634-BCDF-9082-BFA4-5938BEDCF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74333" y="1884618"/>
            <a:ext cx="5243334" cy="5243334"/>
          </a:xfrm>
        </p:spPr>
      </p:pic>
    </p:spTree>
    <p:extLst>
      <p:ext uri="{BB962C8B-B14F-4D97-AF65-F5344CB8AC3E}">
        <p14:creationId xmlns:p14="http://schemas.microsoft.com/office/powerpoint/2010/main" val="33022186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4117041-FBF3-4531-BEBF-25D0B1FA025F}">
  <we:reference id="wa104051163" version="1.2.0.3" store="es-ES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339</Words>
  <Application>Microsoft Office PowerPoint</Application>
  <PresentationFormat>Panorámica</PresentationFormat>
  <Paragraphs>36</Paragraphs>
  <Slides>20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Aptos Display</vt:lpstr>
      <vt:lpstr>Aptos</vt:lpstr>
      <vt:lpstr>Arial</vt:lpstr>
      <vt:lpstr>Tema de Office</vt:lpstr>
      <vt:lpstr>Presentación de PowerPoint</vt:lpstr>
      <vt:lpstr>El rol de los Jóvenes en la Transformación Educativa</vt:lpstr>
      <vt:lpstr>¿Qué los trajo a este encuentro? Historia con la Educación </vt:lpstr>
      <vt:lpstr>¿Qué pueden esperar el día de hoy?</vt:lpstr>
      <vt:lpstr>Línea de tiempo  Educación y Juventud</vt:lpstr>
      <vt:lpstr>I Reunión Regional Ministerial de Educación Buenos Aires, 2017</vt:lpstr>
      <vt:lpstr>II Reunión Regional Ministerial de Educación Cochabamba, 2018</vt:lpstr>
      <vt:lpstr>Nuestra Agenda Común Nueva York, 2021</vt:lpstr>
      <vt:lpstr>Red UNESCO de Jóvenes y Estudiantes por el ODS 4 París, 2021</vt:lpstr>
      <vt:lpstr>III Reunión Regional Ministerial de Educación Buenos Aires, 2022</vt:lpstr>
      <vt:lpstr>Cumbre de la Transformación de la Educación Nueva York, 2022</vt:lpstr>
      <vt:lpstr>Declaración de la Juventud sobre la Transformación de la Educación</vt:lpstr>
      <vt:lpstr>Cumbre de los ODS Nueva York, 2023</vt:lpstr>
      <vt:lpstr>Red UNESCO de Jóvenes y Estudiantes por el ODS 4 París, 2023</vt:lpstr>
      <vt:lpstr>Reunión Extraordinaria Ministerial Educación Santiago, 2024</vt:lpstr>
      <vt:lpstr>Y ahora ¿qué?</vt:lpstr>
      <vt:lpstr>Presentación de PowerPoint</vt:lpstr>
      <vt:lpstr>Presentación de PowerPoint</vt:lpstr>
      <vt:lpstr>Mensajes clave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Gerardo Andres Acero Castillo</dc:creator>
  <cp:lastModifiedBy>Felipe Gómez Gallo - SPEED</cp:lastModifiedBy>
  <cp:revision>4</cp:revision>
  <dcterms:created xsi:type="dcterms:W3CDTF">2024-03-08T14:42:22Z</dcterms:created>
  <dcterms:modified xsi:type="dcterms:W3CDTF">2024-04-03T09:15:36Z</dcterms:modified>
</cp:coreProperties>
</file>